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0"/>
  </p:notesMasterIdLst>
  <p:sldIdLst>
    <p:sldId id="262" r:id="rId3"/>
    <p:sldId id="264" r:id="rId4"/>
    <p:sldId id="265" r:id="rId5"/>
    <p:sldId id="302" r:id="rId6"/>
    <p:sldId id="275" r:id="rId7"/>
    <p:sldId id="276" r:id="rId8"/>
    <p:sldId id="271" r:id="rId9"/>
    <p:sldId id="272" r:id="rId10"/>
    <p:sldId id="277" r:id="rId11"/>
    <p:sldId id="278" r:id="rId12"/>
    <p:sldId id="266" r:id="rId13"/>
    <p:sldId id="281" r:id="rId14"/>
    <p:sldId id="284" r:id="rId15"/>
    <p:sldId id="268" r:id="rId16"/>
    <p:sldId id="270" r:id="rId17"/>
    <p:sldId id="283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18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8DFD9-7D29-1D44-B2FA-3EF2B812A6CF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AEE17-33E8-F146-A7C0-8E6170EB01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72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0E68-6B52-964C-8A38-D45CA49BE8AE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04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BC4-A10B-DB49-ABD2-841D0C7F3805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5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49B4-A764-F64D-BFE6-FCC879C75225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11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2196D8E-1DDE-4946-9119-0F2150E21414}" type="datetime1">
              <a:rPr lang="en-US" smtClean="0"/>
              <a:pPr/>
              <a:t>1/29/22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Kyushu Institute of Technology LASEINE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2520" y="6424445"/>
            <a:ext cx="351897" cy="3651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algn="r"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F5F7DF-51CB-4A0E-AE5B-94020E6BB9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6309123" y="1604963"/>
            <a:ext cx="2583656" cy="1960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Figure</a:t>
            </a:r>
          </a:p>
        </p:txBody>
      </p:sp>
      <p:sp>
        <p:nvSpPr>
          <p:cNvPr id="16" name="Table Placeholder 15"/>
          <p:cNvSpPr>
            <a:spLocks noGrp="1"/>
          </p:cNvSpPr>
          <p:nvPr>
            <p:ph type="tbl" sz="quarter" idx="14"/>
          </p:nvPr>
        </p:nvSpPr>
        <p:spPr>
          <a:xfrm>
            <a:off x="6309122" y="3677603"/>
            <a:ext cx="2583656" cy="266483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4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34BD5E-A3E3-4CF9-839C-8108D31F7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B53EBA7-53E2-4428-AED1-A8EFA39EB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3B4528-50A7-49F7-9E20-F8F9A6CF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707DCA-81CB-408A-9B83-41F0D2A7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9A552A-A234-43E9-A991-DEA181DAC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888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9EB97B-68CE-41F8-8FA6-9C00E397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B77D4A-E496-4958-A1A4-0D01D65DF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90D2EB-1165-4402-8B3E-372653CF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534687-BA41-4E7A-8A15-1461D68E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D0F402-80BB-44CA-83D5-F4365972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84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89087-B874-447E-960C-B315EB82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E15B27-C1FC-48A7-A007-1AAEA6F9D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02AF33-9A68-4B47-9129-5DA685552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232560-E6CF-4A06-8CBC-678A2A9F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DDBA80-6937-47C8-ABAF-13D4E5A6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735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C195AA-5912-4C1B-A845-23098E4C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544CE0-99B2-446E-BC96-CA0458AE9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F43670-03EE-4708-808F-962661491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24D56F-028A-4F37-9831-EAB30BD0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DDA84A-0106-430B-A087-0437DB39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F086C7-5E5D-4EC1-ADF7-FDDEA662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408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FA3897-223F-4885-9CE2-17248AD9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B93941-F802-4BAF-969E-1892210F7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C69643-471D-4126-B152-3B991622E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7860DB3-7C32-45F0-BC6F-E71413D9E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19F65F-A9A7-43D1-88B8-F3DA6FFBFD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6E8D8E1-1207-4649-8E50-A8BE837C8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0FC780-FB2D-4C1D-A43A-FA7638D8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AEEF0B0-F058-4E98-B46E-18D01269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36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574D9-3628-4D57-9819-7F65E3D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7AF37D0-0C8B-4196-BDDF-01255254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99B67E6-79ED-46A8-8B5D-30C657F1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67E57E-4373-46D5-8C12-392F6BF5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574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99E945F-67C1-4AE8-AED1-DB142CAC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F144B12-CF08-4061-8E2D-0BBADEDA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F2F776-CB25-49C0-9D35-04E46406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67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38741-C36D-E64B-A45B-7F23A6211F32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79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6F7AF-5797-4D94-B717-F9C021472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21A095-AF4A-4CD8-8B9C-1DC5AC67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5239C0-750C-4AC1-A8DA-3DCAA9168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74127F-6070-4805-A0B0-7CC9226E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CE8C2A-D6C5-41BB-8969-B06456E73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BEF701-42F9-43A1-9AC4-F26BC2C8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01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323CCD-B356-4EC6-B26B-BD66C92F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577914B-DCA5-4C27-9CF5-F7E6AF77C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3CBD0A5-C1BC-48DF-92AF-6B2DFB28E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70C306-2AA2-40A4-AF73-CBFCD73F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03DAEAF-97D3-4295-A4D1-D56169AA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DEFE876-DA51-47C1-833F-0F010DFA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82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C06332-EF52-426A-B6EB-C3444F61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0358C8-22B6-4362-99C7-4F0A67567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EA653D-425E-4C37-A240-9462D02A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A6FA85-97CA-4449-B7A4-E8FA214F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A0BCF2-A729-4FAE-B30F-68245622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615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A0054FF-B9BF-4E7A-9C8A-18EEA7039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55E2261-AB69-4BB8-8596-A27A96A60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5CBF0C-456F-44E6-A736-A862F678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B6BC7F-33B9-4286-AA71-D75D0F27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B8AD9D-02D2-4F78-B347-337BE214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65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8BBAB-0FEB-074C-A3A2-E249A0370533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23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A261-65DD-DC45-88BE-59F7B9C50A58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61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6B2-7D1B-2544-AAF5-CFCA05C0F9CE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06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833A-A8C7-044E-A81D-2FEB985C96B0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14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537F-B777-654D-8E71-987F914AEFF4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89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859B-6541-F14E-8CFD-B27367556CB8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73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4FDD-7FCE-8845-B7F9-3D6936485EB8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77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8DFF1-3681-3D43-B897-50BFA870ECEB}" type="datetime1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7BE1-DAF7-4643-B2ED-0C1CC9A2D18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7" descr="laseine_logo_final">
            <a:extLst>
              <a:ext uri="{FF2B5EF4-FFF2-40B4-BE49-F238E27FC236}">
                <a16:creationId xmlns:a16="http://schemas.microsoft.com/office/drawing/2014/main" id="{61395694-603C-3C4E-887F-CE519B7960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052"/>
            <a:ext cx="990600" cy="692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S Gothic" panose="020B0609070205080204" pitchFamily="49" charset="-128"/>
          <a:ea typeface="MS Gothic" panose="020B0609070205080204" pitchFamily="49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5F5E807-C94D-4932-8383-0F032DD1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9F65B2-8B0C-414B-902B-DC882F41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3279D1-684C-489B-9795-3B2B4454C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2BF86-EBED-4C59-A46B-5D97D3F3276C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BCE595-EBF9-4CFA-98B2-563C44AAA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078C9F-D68A-4FA9-8ED1-A21DADBC2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FA5A-2D41-477B-8C08-99F741A120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5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10" Type="http://schemas.microsoft.com/office/2007/relationships/hdphoto" Target="../media/hdphoto15.wdp"/><Relationship Id="rId4" Type="http://schemas.openxmlformats.org/officeDocument/2006/relationships/image" Target="../media/image29.emf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736711-3EA4-FF42-9EFD-A0FEEFC86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120" y="565771"/>
            <a:ext cx="7961243" cy="2387600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6U</a:t>
            </a:r>
            <a:r>
              <a:rPr lang="ja-JP" altLang="en-US" sz="4000"/>
              <a:t>キューブサットによる</a:t>
            </a:r>
            <a:br>
              <a:rPr lang="en-US" altLang="ja-JP" sz="4000" dirty="0"/>
            </a:br>
            <a:r>
              <a:rPr lang="ja-JP" altLang="en-US" sz="4000"/>
              <a:t>地球観測と高速データ通信の実証</a:t>
            </a:r>
            <a:endParaRPr kumimoji="1" lang="ja-JP" altLang="en-US" sz="40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A6377F9-85BB-9E45-A5E6-7C612F0E8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5349" y="4609160"/>
            <a:ext cx="7056783" cy="2069936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sz="3600"/>
              <a:t>趙孟佑</a:t>
            </a:r>
            <a:endParaRPr kumimoji="1" lang="en-US" altLang="ja-JP" dirty="0"/>
          </a:p>
          <a:p>
            <a:r>
              <a:rPr lang="ja-JP" altLang="en-US"/>
              <a:t>九州工業大学　革新的宇宙利用実証ラボラトリー</a:t>
            </a:r>
            <a:endParaRPr lang="en-US" altLang="ja-JP" dirty="0"/>
          </a:p>
          <a:p>
            <a:r>
              <a:rPr kumimoji="1" lang="en-US" altLang="ja-JP" dirty="0"/>
              <a:t>HAK</a:t>
            </a:r>
            <a:r>
              <a:rPr kumimoji="1" lang="ja-JP" altLang="en-US"/>
              <a:t>コンソーシアム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/>
              <a:t>超小型衛星利用シンポジウム</a:t>
            </a:r>
            <a:endParaRPr kumimoji="1" lang="en-US" altLang="ja-JP" dirty="0"/>
          </a:p>
          <a:p>
            <a:r>
              <a:rPr kumimoji="1" lang="en-US" altLang="ja-JP" dirty="0"/>
              <a:t>2022</a:t>
            </a:r>
            <a:r>
              <a:rPr kumimoji="1" lang="ja-JP" altLang="en-US"/>
              <a:t>年</a:t>
            </a:r>
            <a:r>
              <a:rPr kumimoji="1" lang="en-US" altLang="ja-JP" dirty="0"/>
              <a:t>1</a:t>
            </a:r>
            <a:r>
              <a:rPr kumimoji="1" lang="ja-JP" altLang="en-US"/>
              <a:t>月</a:t>
            </a:r>
            <a:r>
              <a:rPr kumimoji="1" lang="en-US" altLang="ja-JP" dirty="0"/>
              <a:t>18</a:t>
            </a:r>
            <a:r>
              <a:rPr kumimoji="1" lang="ja-JP" altLang="en-US"/>
              <a:t>日</a:t>
            </a:r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4" name="Google Shape;166;p6">
            <a:extLst>
              <a:ext uri="{FF2B5EF4-FFF2-40B4-BE49-F238E27FC236}">
                <a16:creationId xmlns:a16="http://schemas.microsoft.com/office/drawing/2014/main" id="{749A177F-50B3-1944-9BF1-EF130BD544A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1329" y="3315045"/>
            <a:ext cx="1569335" cy="102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7;p6">
            <a:extLst>
              <a:ext uri="{FF2B5EF4-FFF2-40B4-BE49-F238E27FC236}">
                <a16:creationId xmlns:a16="http://schemas.microsoft.com/office/drawing/2014/main" id="{0098455F-3BBE-674A-9E41-34949D1DE7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7254" y="3295881"/>
            <a:ext cx="1389491" cy="89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blogs.intergraph.com/.a/6a01156fa1a427970c014e5fe2b9dd970c-pi">
            <a:extLst>
              <a:ext uri="{FF2B5EF4-FFF2-40B4-BE49-F238E27FC236}">
                <a16:creationId xmlns:a16="http://schemas.microsoft.com/office/drawing/2014/main" id="{DC5AD24E-B427-CE43-BFDD-0B4758F08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16" y="3179785"/>
            <a:ext cx="1413705" cy="126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6180E4-D5B4-844F-91B8-00F451E1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08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571" y="4036420"/>
          <a:ext cx="4453709" cy="1724301"/>
        </p:xfrm>
        <a:graphic>
          <a:graphicData uri="http://schemas.openxmlformats.org/drawingml/2006/table">
            <a:tbl>
              <a:tblPr/>
              <a:tblGrid>
                <a:gridCol w="2118272">
                  <a:extLst>
                    <a:ext uri="{9D8B030D-6E8A-4147-A177-3AD203B41FA5}">
                      <a16:colId xmlns:a16="http://schemas.microsoft.com/office/drawing/2014/main" val="3570362938"/>
                    </a:ext>
                  </a:extLst>
                </a:gridCol>
                <a:gridCol w="2335437">
                  <a:extLst>
                    <a:ext uri="{9D8B030D-6E8A-4147-A177-3AD203B41FA5}">
                      <a16:colId xmlns:a16="http://schemas.microsoft.com/office/drawing/2014/main" val="661918756"/>
                    </a:ext>
                  </a:extLst>
                </a:gridCol>
              </a:tblGrid>
              <a:tr h="26269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ADCS Modes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31674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mode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Sun</a:t>
                      </a: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-tracking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135465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EO mission mode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Nadir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 pointing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899623"/>
                  </a:ext>
                </a:extLst>
              </a:tr>
              <a:tr h="58464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SPATIUM-II mission modes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No requirement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439223"/>
                  </a:ext>
                </a:extLst>
              </a:tr>
              <a:tr h="292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Deployment mode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De-tumbling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193957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02227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衛星概要</a:t>
            </a:r>
            <a:endParaRPr lang="en-US" dirty="0">
              <a:latin typeface="MS Gothic" panose="020B0609070205080204" pitchFamily="49" charset="-128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99571" y="1127760"/>
          <a:ext cx="4595948" cy="2697481"/>
        </p:xfrm>
        <a:graphic>
          <a:graphicData uri="http://schemas.openxmlformats.org/drawingml/2006/table">
            <a:tbl>
              <a:tblPr/>
              <a:tblGrid>
                <a:gridCol w="1907059">
                  <a:extLst>
                    <a:ext uri="{9D8B030D-6E8A-4147-A177-3AD203B41FA5}">
                      <a16:colId xmlns:a16="http://schemas.microsoft.com/office/drawing/2014/main" val="3667162459"/>
                    </a:ext>
                  </a:extLst>
                </a:gridCol>
                <a:gridCol w="2688889">
                  <a:extLst>
                    <a:ext uri="{9D8B030D-6E8A-4147-A177-3AD203B41FA5}">
                      <a16:colId xmlns:a16="http://schemas.microsoft.com/office/drawing/2014/main" val="1828393977"/>
                    </a:ext>
                  </a:extLst>
                </a:gridCol>
              </a:tblGrid>
              <a:tr h="287355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Communication System (2UMB)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632128"/>
                  </a:ext>
                </a:extLst>
              </a:tr>
              <a:tr h="691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  <a:tab pos="457200" algn="l"/>
                        </a:tabLst>
                        <a:defRPr/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Antenna System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(1x) C-band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Tx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patch antenna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(2x) C-band Rx patch antenna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(1x) UHF dipole antenna</a:t>
                      </a: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0128424"/>
                  </a:ext>
                </a:extLst>
              </a:tr>
              <a:tr h="5727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C-band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Tx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/Rx speed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100 kbps – 20 Mbps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250 bps – 4 kbps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13645"/>
                  </a:ext>
                </a:extLst>
              </a:tr>
              <a:tr h="5727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C-band </a:t>
                      </a:r>
                      <a:r>
                        <a:rPr lang="en-US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Tx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/Rx frequency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5.65 – 5.67 GHz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5.83 – 5.85 GHz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87688"/>
                  </a:ext>
                </a:extLst>
              </a:tr>
              <a:tr h="2863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UHF Tx/Rx speed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4.8 kbps/4.8 kbps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812320"/>
                  </a:ext>
                </a:extLst>
              </a:tr>
              <a:tr h="2863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UHF Tx/Rx frequency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435 MHz/437 MHz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16326" marR="1632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966727"/>
                  </a:ext>
                </a:extLst>
              </a:tr>
            </a:tbl>
          </a:graphicData>
        </a:graphic>
      </p:graphicFrame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6A085D-66D9-1B43-BA9B-399A2968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75EEA71-B173-374B-9DFD-E6A44C34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393" y="880200"/>
            <a:ext cx="1910798" cy="25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in descripción disponible.">
            <a:extLst>
              <a:ext uri="{FF2B5EF4-FFF2-40B4-BE49-F238E27FC236}">
                <a16:creationId xmlns:a16="http://schemas.microsoft.com/office/drawing/2014/main" id="{3E427457-5167-6948-9216-99274710E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1120" r="21945" b="8301"/>
          <a:stretch/>
        </p:blipFill>
        <p:spPr bwMode="auto">
          <a:xfrm>
            <a:off x="5384138" y="3825241"/>
            <a:ext cx="2739525" cy="267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73BE70-8213-A64A-943F-6970C7B784AC}"/>
              </a:ext>
            </a:extLst>
          </p:cNvPr>
          <p:cNvSpPr txBox="1"/>
          <p:nvPr/>
        </p:nvSpPr>
        <p:spPr>
          <a:xfrm>
            <a:off x="6225378" y="34424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通信系試験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0D1E52-0FE2-BD41-8B05-C6DFB06F7870}"/>
              </a:ext>
            </a:extLst>
          </p:cNvPr>
          <p:cNvSpPr txBox="1"/>
          <p:nvPr/>
        </p:nvSpPr>
        <p:spPr>
          <a:xfrm>
            <a:off x="6066882" y="65026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姿勢制御系試験</a:t>
            </a:r>
          </a:p>
        </p:txBody>
      </p:sp>
    </p:spTree>
    <p:extLst>
      <p:ext uri="{BB962C8B-B14F-4D97-AF65-F5344CB8AC3E}">
        <p14:creationId xmlns:p14="http://schemas.microsoft.com/office/powerpoint/2010/main" val="3685092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00" y="-204655"/>
            <a:ext cx="7886700" cy="1325563"/>
          </a:xfrm>
        </p:spPr>
        <p:txBody>
          <a:bodyPr/>
          <a:lstStyle/>
          <a:p>
            <a:r>
              <a:rPr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3U </a:t>
            </a:r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カメラミッション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9" y="2689150"/>
            <a:ext cx="2413211" cy="16026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>
          <a:xfrm>
            <a:off x="2376993" y="4496337"/>
            <a:ext cx="1925042" cy="16650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63" y="4487336"/>
            <a:ext cx="2283546" cy="17140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5"/>
          <a:stretch/>
        </p:blipFill>
        <p:spPr>
          <a:xfrm>
            <a:off x="4478832" y="4487336"/>
            <a:ext cx="2008490" cy="171407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4810" y="6349442"/>
            <a:ext cx="1655231" cy="3257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パターン試験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76993" y="6375080"/>
            <a:ext cx="4117087" cy="3257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ゲインを変えてのカラーチェック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61089" y="6286162"/>
            <a:ext cx="2295584" cy="49781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クリーンルームからの長距離撮影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6432" y="4386941"/>
            <a:ext cx="1975214" cy="2397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Rectangle 34"/>
          <p:cNvSpPr/>
          <p:nvPr/>
        </p:nvSpPr>
        <p:spPr>
          <a:xfrm>
            <a:off x="2341743" y="4386941"/>
            <a:ext cx="4247683" cy="2397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Rectangle 35"/>
          <p:cNvSpPr/>
          <p:nvPr/>
        </p:nvSpPr>
        <p:spPr>
          <a:xfrm>
            <a:off x="6644641" y="4391495"/>
            <a:ext cx="2439791" cy="2397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549862" y="908780"/>
          <a:ext cx="3463563" cy="1706880"/>
        </p:xfrm>
        <a:graphic>
          <a:graphicData uri="http://schemas.openxmlformats.org/drawingml/2006/table">
            <a:tbl>
              <a:tblPr/>
              <a:tblGrid>
                <a:gridCol w="1896020">
                  <a:extLst>
                    <a:ext uri="{9D8B030D-6E8A-4147-A177-3AD203B41FA5}">
                      <a16:colId xmlns:a16="http://schemas.microsoft.com/office/drawing/2014/main" val="2786135497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3790298280"/>
                    </a:ext>
                  </a:extLst>
                </a:gridCol>
              </a:tblGrid>
              <a:tr h="9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Sensor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  <a:tab pos="457200" algn="l"/>
                        </a:tabLst>
                        <a:defRPr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S Mincho" panose="02020609040205080304"/>
                          <a:cs typeface="+mn-cs"/>
                        </a:rPr>
                        <a:t>Information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 panose="02020609040205080304"/>
                        <a:cs typeface="+mn-cs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836464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Number of pixels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31.4 million pixels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25474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Sensor type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CMOS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421632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Shutter method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Global shutter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828631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Shutter speed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30 </a:t>
                      </a:r>
                      <a:r>
                        <a:rPr lang="el-GR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μ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s to 10.0 s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561578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Interface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Ethernet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9612"/>
                  </a:ext>
                </a:extLst>
              </a:tr>
              <a:tr h="1009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Data transmission speed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10 Mbps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725943"/>
                  </a:ext>
                </a:extLst>
              </a:tr>
              <a:tr h="97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Power supply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+12 V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/>
                      </a:endParaRP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744280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370043" y="908780"/>
          <a:ext cx="4549196" cy="3289117"/>
        </p:xfrm>
        <a:graphic>
          <a:graphicData uri="http://schemas.openxmlformats.org/drawingml/2006/table">
            <a:tbl>
              <a:tblPr/>
              <a:tblGrid>
                <a:gridCol w="2011654">
                  <a:extLst>
                    <a:ext uri="{9D8B030D-6E8A-4147-A177-3AD203B41FA5}">
                      <a16:colId xmlns:a16="http://schemas.microsoft.com/office/drawing/2014/main" val="462382583"/>
                    </a:ext>
                  </a:extLst>
                </a:gridCol>
                <a:gridCol w="262944">
                  <a:extLst>
                    <a:ext uri="{9D8B030D-6E8A-4147-A177-3AD203B41FA5}">
                      <a16:colId xmlns:a16="http://schemas.microsoft.com/office/drawing/2014/main" val="4134652408"/>
                    </a:ext>
                  </a:extLst>
                </a:gridCol>
                <a:gridCol w="2274598">
                  <a:extLst>
                    <a:ext uri="{9D8B030D-6E8A-4147-A177-3AD203B41FA5}">
                      <a16:colId xmlns:a16="http://schemas.microsoft.com/office/drawing/2014/main" val="2702469917"/>
                    </a:ext>
                  </a:extLst>
                </a:gridCol>
              </a:tblGrid>
              <a:tr h="253009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  <a:tab pos="457200" algn="l"/>
                        </a:tabLst>
                        <a:defRPr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Camera controller board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  <a:tab pos="457200" algn="l"/>
                        </a:tabLst>
                        <a:defRPr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Information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010831"/>
                  </a:ext>
                </a:extLst>
              </a:tr>
              <a:tr h="5060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Model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Customized board with Raspberry Pi compute module 3+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41542"/>
                  </a:ext>
                </a:extLst>
              </a:tr>
              <a:tr h="5060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Operating system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GNU/Linux Ubuntu distribution version 18.04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404621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CPU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ARMv8, 1.2GHz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012694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Memory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32 GB (Flash), 1 GB (RAM)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756888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Image capturing speed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1.2 frames per second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222288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Interface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Ethernet, USB, UART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657457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Optics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 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933675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Focal length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300 mm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276083"/>
                  </a:ext>
                </a:extLst>
              </a:tr>
              <a:tr h="50601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Temperature control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 panose="02020609040205080304"/>
                        </a:rPr>
                        <a:t>Active control and multi-layer insulator</a:t>
                      </a:r>
                    </a:p>
                  </a:txBody>
                  <a:tcPr marL="62865" marR="6286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3900"/>
                  </a:ext>
                </a:extLst>
              </a:tr>
            </a:tbl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5" t="21149" r="18192" b="8046"/>
          <a:stretch/>
        </p:blipFill>
        <p:spPr>
          <a:xfrm>
            <a:off x="384810" y="4454731"/>
            <a:ext cx="1820767" cy="178597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8BF1C9-1EA6-A24B-BCF4-F9E0990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en-US" altLang="ja-JP" smtClean="0">
                <a:latin typeface="MS Gothic" panose="020B0609070205080204" pitchFamily="49" charset="-128"/>
                <a:ea typeface="MS Gothic" panose="020B0609070205080204" pitchFamily="49" charset="-128"/>
              </a:rPr>
              <a:t>11</a:t>
            </a:fld>
            <a:endParaRPr kumimoji="1" lang="ja-JP" altLang="en-US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93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84" y="83294"/>
            <a:ext cx="7886700" cy="1325563"/>
          </a:xfrm>
        </p:spPr>
        <p:txBody>
          <a:bodyPr/>
          <a:lstStyle/>
          <a:p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カメラ画像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52" y="1578674"/>
            <a:ext cx="5212748" cy="279303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3" y="1578674"/>
            <a:ext cx="3720971" cy="27930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05583" y="5158619"/>
            <a:ext cx="7739801" cy="1877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クリーンルームの窓から撮影</a:t>
            </a:r>
          </a:p>
          <a:p>
            <a:r>
              <a:rPr lang="en-US" altLang="ja-JP" sz="2000">
                <a:latin typeface="MS Gothic" panose="020B0609070205080204" pitchFamily="49" charset="-128"/>
                <a:ea typeface="MS Gothic" panose="020B0609070205080204" pitchFamily="49" charset="-128"/>
              </a:rPr>
              <a:t>4.7km</a:t>
            </a:r>
            <a:r>
              <a:rPr lang="ja-JP" altLang="en-US" sz="2000">
                <a:latin typeface="MS Gothic" panose="020B0609070205080204" pitchFamily="49" charset="-128"/>
                <a:ea typeface="MS Gothic" panose="020B0609070205080204" pitchFamily="49" charset="-128"/>
              </a:rPr>
              <a:t>先の製鉄所の煙突が写っている</a:t>
            </a:r>
            <a:endParaRPr lang="ja-JP" altLang="en-US" sz="1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743120" y="4371704"/>
            <a:ext cx="2472080" cy="465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>
                <a:latin typeface="Times New Roman" panose="02020603050405020304" pitchFamily="18" charset="0"/>
                <a:ea typeface="MS Mincho" panose="02020609040205080304"/>
              </a:rPr>
              <a:t>Image source: Google Maps</a:t>
            </a:r>
            <a:endParaRPr lang="ja-JP" altLang="en-US" sz="120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10445" y="2365589"/>
            <a:ext cx="26126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904513" y="1899680"/>
            <a:ext cx="26126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566274-B267-E84C-9112-F02AFDC77E5B}"/>
              </a:ext>
            </a:extLst>
          </p:cNvPr>
          <p:cNvSpPr txBox="1"/>
          <p:nvPr/>
        </p:nvSpPr>
        <p:spPr>
          <a:xfrm>
            <a:off x="5875332" y="2509280"/>
            <a:ext cx="764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/>
              <a:t>4.7km</a:t>
            </a:r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E8103DC4-6EE1-9E4E-9462-973ECD0D92AE}"/>
              </a:ext>
            </a:extLst>
          </p:cNvPr>
          <p:cNvCxnSpPr>
            <a:cxnSpLocks/>
          </p:cNvCxnSpPr>
          <p:nvPr/>
        </p:nvCxnSpPr>
        <p:spPr>
          <a:xfrm flipV="1">
            <a:off x="4206239" y="2820552"/>
            <a:ext cx="4761648" cy="56620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91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522768-2D27-0A47-B738-ECE2423C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2"/>
            <a:ext cx="7886700" cy="748055"/>
          </a:xfrm>
        </p:spPr>
        <p:txBody>
          <a:bodyPr/>
          <a:lstStyle/>
          <a:p>
            <a:r>
              <a:rPr kumimoji="1" lang="en-US" altLang="ja-JP" dirty="0"/>
              <a:t>3U</a:t>
            </a:r>
            <a:r>
              <a:rPr lang="ja-JP" altLang="en-US"/>
              <a:t>カメラ検証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C7FEE0-4755-0448-BC35-01BC3EE1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2F2C51-A561-7F4F-B641-1A9FC6254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21780"/>
            <a:ext cx="3750271" cy="28116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496C03-8F41-F543-86F8-1F55AB27F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95" y="1521780"/>
            <a:ext cx="3750255" cy="28116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1B38EC-6D67-FF49-89A6-C321E33766A6}"/>
              </a:ext>
            </a:extLst>
          </p:cNvPr>
          <p:cNvSpPr txBox="1"/>
          <p:nvPr/>
        </p:nvSpPr>
        <p:spPr>
          <a:xfrm flipH="1">
            <a:off x="1432670" y="4752304"/>
            <a:ext cx="577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latin typeface="MS Gothic" panose="020B0609070205080204" pitchFamily="49" charset="-128"/>
                <a:ea typeface="MS Gothic" panose="020B0609070205080204" pitchFamily="49" charset="-128"/>
              </a:rPr>
              <a:t>カメラの温度範囲の決定と熱制御の検証</a:t>
            </a:r>
          </a:p>
        </p:txBody>
      </p:sp>
      <p:pic>
        <p:nvPicPr>
          <p:cNvPr id="7" name="Picture 39">
            <a:extLst>
              <a:ext uri="{FF2B5EF4-FFF2-40B4-BE49-F238E27FC236}">
                <a16:creationId xmlns:a16="http://schemas.microsoft.com/office/drawing/2014/main" id="{043C0E62-9893-C845-9B77-4697DF95B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5" t="21149" r="18192" b="8046"/>
          <a:stretch/>
        </p:blipFill>
        <p:spPr>
          <a:xfrm>
            <a:off x="7207306" y="4570378"/>
            <a:ext cx="1820767" cy="17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1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3"/>
          <a:stretch/>
        </p:blipFill>
        <p:spPr bwMode="auto">
          <a:xfrm>
            <a:off x="755495" y="2673531"/>
            <a:ext cx="3267866" cy="1728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46" y="29110"/>
            <a:ext cx="8673213" cy="676976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C-band </a:t>
            </a:r>
            <a:r>
              <a:rPr lang="ja-JP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デモとアマチュア無線サービス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552" y="706085"/>
            <a:ext cx="7739801" cy="4670380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C-band 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デモ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移動地上局からのアップリンク／ダウンリンク</a:t>
            </a:r>
          </a:p>
          <a:p>
            <a:pPr lvl="1"/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テレメトリ及び画像データの固定局へのダウンリンク</a:t>
            </a:r>
          </a:p>
          <a:p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アマチュア無線サービス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小型カメラ撮影コマンドをアマチュア局から受信し、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C-band</a:t>
            </a:r>
            <a:r>
              <a:rPr lang="ja-JP" altLang="en-US" sz="1600">
                <a:latin typeface="Arial" panose="020B0604020202020204" pitchFamily="34" charset="0"/>
                <a:cs typeface="Arial" panose="020B0604020202020204" pitchFamily="34" charset="0"/>
              </a:rPr>
              <a:t>で直ちに撮影画像を送信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67" y="4755741"/>
            <a:ext cx="1553665" cy="18845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57802" y="6579566"/>
            <a:ext cx="27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C-band </a:t>
            </a:r>
            <a:r>
              <a:rPr lang="ja-JP" altLang="en-US" sz="16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移動局の試作品</a:t>
            </a:r>
          </a:p>
        </p:txBody>
      </p:sp>
      <p:pic>
        <p:nvPicPr>
          <p:cNvPr id="7" name="図 30" descr="座る, 探す, コンパクトディスク, 暗い が含まれている画像&#10;&#10;自動的に生成された説明">
            <a:extLst>
              <a:ext uri="{FF2B5EF4-FFF2-40B4-BE49-F238E27FC236}">
                <a16:creationId xmlns:a16="http://schemas.microsoft.com/office/drawing/2014/main" id="{85009B8C-8CB8-4C31-A694-43E4424CD6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85" y="2495219"/>
            <a:ext cx="2086095" cy="17161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57579" y="4211378"/>
            <a:ext cx="4100495" cy="5443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熱真空試験中に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C-band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アップリンクにより撮影された小型カメラ画像</a:t>
            </a:r>
          </a:p>
        </p:txBody>
      </p:sp>
      <p:pic>
        <p:nvPicPr>
          <p:cNvPr id="9" name="コンテンツ プレースホルダー 6" descr="屋内, 座る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0EDD1D23-F279-4C53-B1F0-AAB0965B19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41" y="4749945"/>
            <a:ext cx="2490426" cy="1873616"/>
          </a:xfrm>
          <a:prstGeom prst="rect">
            <a:avLst/>
          </a:prstGeom>
        </p:spPr>
      </p:pic>
      <p:pic>
        <p:nvPicPr>
          <p:cNvPr id="4098" name="Picture 2" descr="屋外, 大きい, ボート, 座る が含まれている画像&#10;&#10;自動的に生成された説明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35" y="4474786"/>
            <a:ext cx="2242314" cy="20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02161" y="6568293"/>
            <a:ext cx="2484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九工大</a:t>
            </a:r>
            <a:r>
              <a:rPr lang="en-US" altLang="ja-JP" sz="16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2.4m</a:t>
            </a:r>
            <a:r>
              <a:rPr lang="ja-JP" altLang="en-US" sz="16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固定局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4911DFB2-F2EA-3642-AA24-C72CF7ED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en-US" altLang="ja-JP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76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8" y="331440"/>
            <a:ext cx="7886700" cy="844072"/>
          </a:xfrm>
        </p:spPr>
        <p:txBody>
          <a:bodyPr/>
          <a:lstStyle/>
          <a:p>
            <a:r>
              <a:rPr lang="ja-JP" altLang="en-US" b="1">
                <a:latin typeface="Calibri" panose="020F0502020204030204" pitchFamily="34" charset="0"/>
                <a:cs typeface="Calibri" panose="020F0502020204030204" pitchFamily="34" charset="0"/>
              </a:rPr>
              <a:t>プロジェクト進行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45" y="3182038"/>
            <a:ext cx="4622152" cy="2953387"/>
          </a:xfrm>
        </p:spPr>
        <p:txBody>
          <a:bodyPr>
            <a:noAutofit/>
          </a:bodyPr>
          <a:lstStyle/>
          <a:p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キックオフから衛星完成</a:t>
            </a:r>
            <a:r>
              <a:rPr lang="en-US" altLang="ja-JP" sz="2000">
                <a:latin typeface="Times New Roman" panose="02020603050405020304" pitchFamily="18" charset="0"/>
                <a:cs typeface="Times New Roman" panose="02020603050405020304" pitchFamily="18" charset="0"/>
              </a:rPr>
              <a:t>(FRR)</a:t>
            </a:r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までほぼ１年半</a:t>
            </a:r>
          </a:p>
          <a:p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実質的な開発はコロナ禍の中で進行</a:t>
            </a:r>
          </a:p>
          <a:p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周波数調整・電波予備免許申請で予想外の遅れ</a:t>
            </a:r>
          </a:p>
          <a:p>
            <a:endParaRPr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ja-JP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現状</a:t>
            </a:r>
            <a:r>
              <a:rPr lang="en-US" altLang="ja-JP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ja-JP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ja-JP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月に</a:t>
            </a:r>
            <a:r>
              <a:rPr lang="en-US" altLang="ja-JP" sz="2000">
                <a:latin typeface="Times New Roman" panose="02020603050405020304" pitchFamily="18" charset="0"/>
                <a:cs typeface="Times New Roman" panose="02020603050405020304" pitchFamily="18" charset="0"/>
              </a:rPr>
              <a:t>ISS</a:t>
            </a:r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に打ち上げ</a:t>
            </a:r>
          </a:p>
          <a:p>
            <a:r>
              <a:rPr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地上局と運用ソフトの準備中</a:t>
            </a:r>
          </a:p>
        </p:txBody>
      </p:sp>
      <p:sp>
        <p:nvSpPr>
          <p:cNvPr id="4" name="Chevron 3"/>
          <p:cNvSpPr/>
          <p:nvPr/>
        </p:nvSpPr>
        <p:spPr>
          <a:xfrm>
            <a:off x="207845" y="1492643"/>
            <a:ext cx="2404725" cy="313509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7" name="Rectangle 6"/>
          <p:cNvSpPr/>
          <p:nvPr/>
        </p:nvSpPr>
        <p:spPr>
          <a:xfrm>
            <a:off x="338000" y="1846736"/>
            <a:ext cx="60149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8" name="Chevron 7"/>
          <p:cNvSpPr/>
          <p:nvPr/>
        </p:nvSpPr>
        <p:spPr>
          <a:xfrm>
            <a:off x="2565217" y="1505719"/>
            <a:ext cx="2765487" cy="313509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9" name="Chevron 8"/>
          <p:cNvSpPr/>
          <p:nvPr/>
        </p:nvSpPr>
        <p:spPr>
          <a:xfrm>
            <a:off x="5224684" y="1513693"/>
            <a:ext cx="2549461" cy="313509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1645" y="1824215"/>
            <a:ext cx="60149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7665" y="2185530"/>
            <a:ext cx="1201595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Consortium kick-off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2412" y="2301260"/>
            <a:ext cx="1163137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Kyutech team </a:t>
            </a:r>
          </a:p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kick-off</a:t>
            </a:r>
            <a:endParaRPr lang="ja-JP" alt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34497" y="1824728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281" y="2130661"/>
            <a:ext cx="678073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71011" y="1801682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70950" y="2129368"/>
            <a:ext cx="678073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18855" y="1833184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454633" y="2139651"/>
            <a:ext cx="1036771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96928" y="2121464"/>
            <a:ext cx="1066193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52631" y="1827871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46831" y="1835369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35908" y="2110068"/>
            <a:ext cx="106619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959335" y="1838946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89203" y="2141736"/>
            <a:ext cx="1066193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</a:t>
            </a:r>
          </a:p>
        </p:txBody>
      </p:sp>
      <p:sp>
        <p:nvSpPr>
          <p:cNvPr id="57" name="Chevron 56"/>
          <p:cNvSpPr/>
          <p:nvPr/>
        </p:nvSpPr>
        <p:spPr>
          <a:xfrm>
            <a:off x="7688076" y="1509048"/>
            <a:ext cx="1334003" cy="313509"/>
          </a:xfrm>
          <a:prstGeom prst="chevron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344006" y="1846735"/>
            <a:ext cx="678073" cy="31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ja-JP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002993" y="2156747"/>
            <a:ext cx="1066193" cy="3135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Deployment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836891-6639-FB4F-A9BA-D371E4FF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0" name="図 9" descr="天井, 屋内, 人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3CC347E0-D8BF-D34F-A097-CD18F972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018" y="3451424"/>
            <a:ext cx="3963061" cy="29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500">
              <a:schemeClr val="accent1">
                <a:lumMod val="60000"/>
                <a:lumOff val="40000"/>
              </a:schemeClr>
            </a:gs>
            <a:gs pos="75000">
              <a:srgbClr val="00B0F0"/>
            </a:gs>
            <a:gs pos="50000">
              <a:srgbClr val="E7F0F9"/>
            </a:gs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楕円 143">
            <a:extLst>
              <a:ext uri="{FF2B5EF4-FFF2-40B4-BE49-F238E27FC236}">
                <a16:creationId xmlns:a16="http://schemas.microsoft.com/office/drawing/2014/main" id="{D0D6B82D-8C29-43CA-B10E-F2976574EF8A}"/>
              </a:ext>
            </a:extLst>
          </p:cNvPr>
          <p:cNvSpPr/>
          <p:nvPr/>
        </p:nvSpPr>
        <p:spPr>
          <a:xfrm>
            <a:off x="1" y="4936088"/>
            <a:ext cx="1844171" cy="9594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kumimoji="1"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4DBFAD-5569-44BB-8321-10B5C56E9E90}"/>
              </a:ext>
            </a:extLst>
          </p:cNvPr>
          <p:cNvSpPr txBox="1"/>
          <p:nvPr/>
        </p:nvSpPr>
        <p:spPr>
          <a:xfrm>
            <a:off x="284946" y="295315"/>
            <a:ext cx="8574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kumimoji="1" lang="en-US" altLang="ja-JP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KITSUNE</a:t>
            </a:r>
            <a:r>
              <a:rPr kumimoji="1" lang="ja-JP" altLang="en-US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プロジェクトの実施体制及び新事業モデル展開（</a:t>
            </a:r>
            <a:r>
              <a:rPr kumimoji="1" lang="en-US" altLang="ja-JP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Phased Approach</a:t>
            </a:r>
            <a:r>
              <a:rPr kumimoji="1" lang="ja-JP" altLang="en-US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　</a:t>
            </a:r>
            <a:r>
              <a:rPr kumimoji="1" lang="en-US" altLang="ja-JP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Φ</a:t>
            </a:r>
            <a:r>
              <a:rPr kumimoji="1" lang="ja-JP" altLang="en-US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１，</a:t>
            </a:r>
            <a:r>
              <a:rPr kumimoji="1" lang="en-US" altLang="ja-JP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Φ</a:t>
            </a:r>
            <a:r>
              <a:rPr kumimoji="1" lang="ja-JP" altLang="en-US" b="1" dirty="0">
                <a:solidFill>
                  <a:prstClr val="black"/>
                </a:solidFill>
                <a:highlight>
                  <a:srgbClr val="00FFFF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rPr>
              <a:t>２）</a:t>
            </a:r>
            <a:endParaRPr kumimoji="1" lang="en-US" altLang="ja-JP" b="1" dirty="0">
              <a:solidFill>
                <a:prstClr val="black"/>
              </a:solidFill>
              <a:highlight>
                <a:srgbClr val="00FFFF"/>
              </a:highlight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defTabSz="685800">
              <a:defRPr/>
            </a:pPr>
            <a:endParaRPr kumimoji="1" lang="ja-JP" altLang="en-US" sz="1200" b="1" u="sng" dirty="0">
              <a:solidFill>
                <a:prstClr val="black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39F9501-8D44-47B0-AD68-2EA629CF5984}"/>
              </a:ext>
            </a:extLst>
          </p:cNvPr>
          <p:cNvSpPr txBox="1"/>
          <p:nvPr/>
        </p:nvSpPr>
        <p:spPr>
          <a:xfrm>
            <a:off x="7103002" y="633675"/>
            <a:ext cx="204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kumimoji="1" lang="ja-JP" altLang="en-US" sz="1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２０２１年１２月２４日</a:t>
            </a:r>
            <a:endParaRPr kumimoji="1" lang="en-US" altLang="ja-JP" sz="14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685800">
              <a:defRPr/>
            </a:pPr>
            <a:r>
              <a:rPr kumimoji="1" lang="ja-JP" altLang="en-US" sz="1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文責　　</a:t>
            </a:r>
            <a:r>
              <a:rPr kumimoji="1" lang="en-US" altLang="ja-JP" sz="1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HSK</a:t>
            </a:r>
            <a:r>
              <a:rPr kumimoji="1" lang="ja-JP" altLang="en-US" sz="14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7967D-95B0-4634-A446-644C221EDA76}"/>
              </a:ext>
            </a:extLst>
          </p:cNvPr>
          <p:cNvCxnSpPr>
            <a:cxnSpLocks/>
          </p:cNvCxnSpPr>
          <p:nvPr/>
        </p:nvCxnSpPr>
        <p:spPr>
          <a:xfrm flipH="1">
            <a:off x="2437444" y="1344114"/>
            <a:ext cx="3813434" cy="4413645"/>
          </a:xfrm>
          <a:prstGeom prst="line">
            <a:avLst/>
          </a:prstGeom>
          <a:ln w="19050">
            <a:solidFill>
              <a:srgbClr val="0070C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3CD93C7A-AE38-4994-893F-CD14EE4AD191}"/>
              </a:ext>
            </a:extLst>
          </p:cNvPr>
          <p:cNvGrpSpPr/>
          <p:nvPr/>
        </p:nvGrpSpPr>
        <p:grpSpPr>
          <a:xfrm>
            <a:off x="5226625" y="1344115"/>
            <a:ext cx="3677513" cy="2383172"/>
            <a:chOff x="6607963" y="1994391"/>
            <a:chExt cx="5716809" cy="4058806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8533395-FEC3-42AD-A639-262AB7260292}"/>
                </a:ext>
              </a:extLst>
            </p:cNvPr>
            <p:cNvSpPr txBox="1"/>
            <p:nvPr/>
          </p:nvSpPr>
          <p:spPr>
            <a:xfrm>
              <a:off x="7028150" y="3515249"/>
              <a:ext cx="2208534" cy="707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軌道上実証完了後</a:t>
              </a:r>
              <a:endParaRPr kumimoji="1" lang="en-US" altLang="ja-JP" sz="105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en-US" altLang="ja-JP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Φ</a:t>
              </a: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１（２０２２年８月～）</a:t>
              </a:r>
              <a:endParaRPr kumimoji="1" lang="en-US" altLang="ja-JP" sz="105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C24FD00-EFDC-4943-AEEB-C6C1CDE61582}"/>
                </a:ext>
              </a:extLst>
            </p:cNvPr>
            <p:cNvSpPr/>
            <p:nvPr/>
          </p:nvSpPr>
          <p:spPr>
            <a:xfrm>
              <a:off x="6955032" y="4259074"/>
              <a:ext cx="2167424" cy="958632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en-US" altLang="ja-JP" sz="105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小型衛星システム</a:t>
              </a:r>
              <a:endParaRPr kumimoji="1" lang="en-US" altLang="ja-JP" sz="105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光学観測機器ー市場開拓（ＨＳＫ社）</a:t>
              </a:r>
              <a:endParaRPr kumimoji="1" lang="en-US" altLang="ja-JP" sz="105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defTabSz="685800">
                <a:defRPr/>
              </a:pPr>
              <a:endParaRPr kumimoji="1" lang="ja-JP" altLang="en-US" sz="1050" b="1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3CC01C62-55A0-4148-B9B6-2858BEB7864E}"/>
                </a:ext>
              </a:extLst>
            </p:cNvPr>
            <p:cNvSpPr/>
            <p:nvPr/>
          </p:nvSpPr>
          <p:spPr>
            <a:xfrm>
              <a:off x="6647960" y="5331138"/>
              <a:ext cx="2423951" cy="674216"/>
            </a:xfrm>
            <a:prstGeom prst="rect">
              <a:avLst/>
            </a:prstGeom>
            <a:solidFill>
              <a:schemeClr val="accent2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kumimoji="1" lang="en-US" altLang="ja-JP" sz="9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C-band </a:t>
              </a:r>
              <a:r>
                <a:rPr kumimoji="1" lang="ja-JP" altLang="en-US" sz="9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送受信機</a:t>
              </a:r>
              <a:endParaRPr kumimoji="1" lang="en-US" altLang="ja-JP" sz="9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ー市場開拓（ＡＤＤＮＩＣＳ社）</a:t>
              </a:r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57E4776E-B66F-48BF-8911-F2C821A5770B}"/>
                </a:ext>
              </a:extLst>
            </p:cNvPr>
            <p:cNvSpPr/>
            <p:nvPr/>
          </p:nvSpPr>
          <p:spPr>
            <a:xfrm>
              <a:off x="9659768" y="5189010"/>
              <a:ext cx="2309353" cy="864187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衛星運用・サービス事業者</a:t>
              </a: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D444C191-298F-4795-90C5-A3AB7F27D67A}"/>
                </a:ext>
              </a:extLst>
            </p:cNvPr>
            <p:cNvSpPr/>
            <p:nvPr/>
          </p:nvSpPr>
          <p:spPr>
            <a:xfrm>
              <a:off x="9659768" y="3603657"/>
              <a:ext cx="2481652" cy="86418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衛星画像提供・サービス事業者</a:t>
              </a:r>
            </a:p>
          </p:txBody>
        </p:sp>
        <p:cxnSp>
          <p:nvCxnSpPr>
            <p:cNvPr id="3" name="コネクタ: 曲線 2">
              <a:extLst>
                <a:ext uri="{FF2B5EF4-FFF2-40B4-BE49-F238E27FC236}">
                  <a16:creationId xmlns:a16="http://schemas.microsoft.com/office/drawing/2014/main" id="{B34945DE-7A85-49F4-8C52-C295DAC20A9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696354" y="3441142"/>
              <a:ext cx="1544949" cy="783882"/>
            </a:xfrm>
            <a:prstGeom prst="curvedConnector3">
              <a:avLst/>
            </a:prstGeom>
            <a:ln w="3492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コネクタ: 曲線 4">
              <a:extLst>
                <a:ext uri="{FF2B5EF4-FFF2-40B4-BE49-F238E27FC236}">
                  <a16:creationId xmlns:a16="http://schemas.microsoft.com/office/drawing/2014/main" id="{4AAF08B8-D2BD-43A7-9AC0-3BB6C969D47A}"/>
                </a:ext>
              </a:extLst>
            </p:cNvPr>
            <p:cNvCxnSpPr/>
            <p:nvPr/>
          </p:nvCxnSpPr>
          <p:spPr>
            <a:xfrm flipV="1">
              <a:off x="9152294" y="4298310"/>
              <a:ext cx="597187" cy="307247"/>
            </a:xfrm>
            <a:prstGeom prst="curvedConnector3">
              <a:avLst/>
            </a:prstGeom>
            <a:ln w="2857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コネクタ: 曲線 6">
              <a:extLst>
                <a:ext uri="{FF2B5EF4-FFF2-40B4-BE49-F238E27FC236}">
                  <a16:creationId xmlns:a16="http://schemas.microsoft.com/office/drawing/2014/main" id="{49D6D47F-AB02-46B1-9FD4-368BA5D95F1E}"/>
                </a:ext>
              </a:extLst>
            </p:cNvPr>
            <p:cNvCxnSpPr/>
            <p:nvPr/>
          </p:nvCxnSpPr>
          <p:spPr>
            <a:xfrm>
              <a:off x="9152294" y="4605557"/>
              <a:ext cx="780271" cy="583453"/>
            </a:xfrm>
            <a:prstGeom prst="curvedConnector3">
              <a:avLst/>
            </a:prstGeom>
            <a:ln w="3175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コネクタ: 曲線 8">
              <a:extLst>
                <a:ext uri="{FF2B5EF4-FFF2-40B4-BE49-F238E27FC236}">
                  <a16:creationId xmlns:a16="http://schemas.microsoft.com/office/drawing/2014/main" id="{A52F0DE5-395C-431E-8067-787B29E2B91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9071911" y="5668246"/>
              <a:ext cx="677570" cy="204665"/>
            </a:xfrm>
            <a:prstGeom prst="curvedConnector3">
              <a:avLst/>
            </a:prstGeom>
            <a:ln w="38100">
              <a:solidFill>
                <a:schemeClr val="accent2">
                  <a:lumMod val="40000"/>
                  <a:lumOff val="6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コネクタ: 曲線 15">
              <a:extLst>
                <a:ext uri="{FF2B5EF4-FFF2-40B4-BE49-F238E27FC236}">
                  <a16:creationId xmlns:a16="http://schemas.microsoft.com/office/drawing/2014/main" id="{EAC0887B-BF1D-4E37-8BFC-89BC885B0464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9071911" y="4405516"/>
              <a:ext cx="899299" cy="1262731"/>
            </a:xfrm>
            <a:prstGeom prst="curvedConnector2">
              <a:avLst/>
            </a:prstGeom>
            <a:ln w="3175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フリーフォーム: 図形 41">
              <a:extLst>
                <a:ext uri="{FF2B5EF4-FFF2-40B4-BE49-F238E27FC236}">
                  <a16:creationId xmlns:a16="http://schemas.microsoft.com/office/drawing/2014/main" id="{2B9F16D9-CEE1-4A54-B9EA-29C5E47B306B}"/>
                </a:ext>
              </a:extLst>
            </p:cNvPr>
            <p:cNvSpPr/>
            <p:nvPr/>
          </p:nvSpPr>
          <p:spPr>
            <a:xfrm>
              <a:off x="8679681" y="2248182"/>
              <a:ext cx="3596041" cy="1136454"/>
            </a:xfrm>
            <a:custGeom>
              <a:avLst/>
              <a:gdLst>
                <a:gd name="connsiteX0" fmla="*/ 74365 w 3596041"/>
                <a:gd name="connsiteY0" fmla="*/ 0 h 1254573"/>
                <a:gd name="connsiteX1" fmla="*/ 296787 w 3596041"/>
                <a:gd name="connsiteY1" fmla="*/ 1099751 h 1254573"/>
                <a:gd name="connsiteX2" fmla="*/ 2459219 w 3596041"/>
                <a:gd name="connsiteY2" fmla="*/ 1223319 h 1254573"/>
                <a:gd name="connsiteX3" fmla="*/ 3509543 w 3596041"/>
                <a:gd name="connsiteY3" fmla="*/ 877329 h 1254573"/>
                <a:gd name="connsiteX4" fmla="*/ 3472473 w 3596041"/>
                <a:gd name="connsiteY4" fmla="*/ 877329 h 1254573"/>
                <a:gd name="connsiteX5" fmla="*/ 3472473 w 3596041"/>
                <a:gd name="connsiteY5" fmla="*/ 877329 h 1254573"/>
                <a:gd name="connsiteX6" fmla="*/ 3472473 w 3596041"/>
                <a:gd name="connsiteY6" fmla="*/ 852616 h 1254573"/>
                <a:gd name="connsiteX7" fmla="*/ 3596041 w 3596041"/>
                <a:gd name="connsiteY7" fmla="*/ 840259 h 125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6041" h="1254573">
                  <a:moveTo>
                    <a:pt x="74365" y="0"/>
                  </a:moveTo>
                  <a:cubicBezTo>
                    <a:pt x="-13162" y="447932"/>
                    <a:pt x="-100688" y="895865"/>
                    <a:pt x="296787" y="1099751"/>
                  </a:cubicBezTo>
                  <a:cubicBezTo>
                    <a:pt x="694262" y="1303637"/>
                    <a:pt x="1923760" y="1260389"/>
                    <a:pt x="2459219" y="1223319"/>
                  </a:cubicBezTo>
                  <a:cubicBezTo>
                    <a:pt x="2994678" y="1186249"/>
                    <a:pt x="3340667" y="934994"/>
                    <a:pt x="3509543" y="877329"/>
                  </a:cubicBezTo>
                  <a:cubicBezTo>
                    <a:pt x="3678419" y="819664"/>
                    <a:pt x="3472473" y="877329"/>
                    <a:pt x="3472473" y="877329"/>
                  </a:cubicBezTo>
                  <a:lnTo>
                    <a:pt x="3472473" y="877329"/>
                  </a:lnTo>
                  <a:cubicBezTo>
                    <a:pt x="3472473" y="873210"/>
                    <a:pt x="3451878" y="858794"/>
                    <a:pt x="3472473" y="852616"/>
                  </a:cubicBezTo>
                  <a:cubicBezTo>
                    <a:pt x="3493068" y="846438"/>
                    <a:pt x="3544554" y="843348"/>
                    <a:pt x="3596041" y="840259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3" name="フローチャート: 複数書類 42">
              <a:extLst>
                <a:ext uri="{FF2B5EF4-FFF2-40B4-BE49-F238E27FC236}">
                  <a16:creationId xmlns:a16="http://schemas.microsoft.com/office/drawing/2014/main" id="{96E7CAF9-2F5D-443C-9F71-91DCD91F9A5F}"/>
                </a:ext>
              </a:extLst>
            </p:cNvPr>
            <p:cNvSpPr/>
            <p:nvPr/>
          </p:nvSpPr>
          <p:spPr>
            <a:xfrm>
              <a:off x="9094455" y="1994391"/>
              <a:ext cx="2904945" cy="1008063"/>
            </a:xfrm>
            <a:prstGeom prst="flowChartMultidocument">
              <a:avLst/>
            </a:prstGeom>
            <a:solidFill>
              <a:schemeClr val="bg2">
                <a:alpha val="99000"/>
              </a:schemeClr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kumimoji="1" lang="en-US" altLang="ja-JP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Neo</a:t>
              </a:r>
              <a:r>
                <a:rPr kumimoji="1" lang="ja-JP" altLang="en-US" sz="1050" b="1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画像提供・利用サービス社会貢献事業者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38EF0C0-6206-4E4F-A351-C473C4304D4C}"/>
                </a:ext>
              </a:extLst>
            </p:cNvPr>
            <p:cNvSpPr txBox="1"/>
            <p:nvPr/>
          </p:nvSpPr>
          <p:spPr>
            <a:xfrm>
              <a:off x="10201255" y="2913492"/>
              <a:ext cx="1724297" cy="43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srgbClr val="FFFF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新たな市場分野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6744085-8EB0-4392-8A35-0672A51FC8D9}"/>
                </a:ext>
              </a:extLst>
            </p:cNvPr>
            <p:cNvSpPr txBox="1"/>
            <p:nvPr/>
          </p:nvSpPr>
          <p:spPr>
            <a:xfrm>
              <a:off x="10711756" y="4638355"/>
              <a:ext cx="1613016" cy="43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srgbClr val="FFFF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既存市場分野</a:t>
              </a:r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2A717853-A4E5-4A1C-AFBB-541BB93027A6}"/>
                </a:ext>
              </a:extLst>
            </p:cNvPr>
            <p:cNvSpPr/>
            <p:nvPr/>
          </p:nvSpPr>
          <p:spPr>
            <a:xfrm>
              <a:off x="6607963" y="3263183"/>
              <a:ext cx="5676903" cy="1341473"/>
            </a:xfrm>
            <a:custGeom>
              <a:avLst/>
              <a:gdLst>
                <a:gd name="connsiteX0" fmla="*/ 0 w 4735285"/>
                <a:gd name="connsiteY0" fmla="*/ 449994 h 1194577"/>
                <a:gd name="connsiteX1" fmla="*/ 685800 w 4735285"/>
                <a:gd name="connsiteY1" fmla="*/ 12389 h 1194577"/>
                <a:gd name="connsiteX2" fmla="*/ 1626325 w 4735285"/>
                <a:gd name="connsiteY2" fmla="*/ 129954 h 1194577"/>
                <a:gd name="connsiteX3" fmla="*/ 4539342 w 4735285"/>
                <a:gd name="connsiteY3" fmla="*/ 234457 h 1194577"/>
                <a:gd name="connsiteX4" fmla="*/ 4539342 w 4735285"/>
                <a:gd name="connsiteY4" fmla="*/ 234457 h 1194577"/>
                <a:gd name="connsiteX5" fmla="*/ 4683034 w 4735285"/>
                <a:gd name="connsiteY5" fmla="*/ 273646 h 1194577"/>
                <a:gd name="connsiteX6" fmla="*/ 4735285 w 4735285"/>
                <a:gd name="connsiteY6" fmla="*/ 1194577 h 1194577"/>
                <a:gd name="connsiteX7" fmla="*/ 4735285 w 4735285"/>
                <a:gd name="connsiteY7" fmla="*/ 1194577 h 1194577"/>
                <a:gd name="connsiteX8" fmla="*/ 4735285 w 4735285"/>
                <a:gd name="connsiteY8" fmla="*/ 1194577 h 1194577"/>
                <a:gd name="connsiteX9" fmla="*/ 4735285 w 4735285"/>
                <a:gd name="connsiteY9" fmla="*/ 1181514 h 119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35285" h="1194577">
                  <a:moveTo>
                    <a:pt x="0" y="449994"/>
                  </a:moveTo>
                  <a:cubicBezTo>
                    <a:pt x="207373" y="257861"/>
                    <a:pt x="414746" y="65729"/>
                    <a:pt x="685800" y="12389"/>
                  </a:cubicBezTo>
                  <a:cubicBezTo>
                    <a:pt x="956854" y="-40951"/>
                    <a:pt x="984068" y="92943"/>
                    <a:pt x="1626325" y="129954"/>
                  </a:cubicBezTo>
                  <a:cubicBezTo>
                    <a:pt x="2268582" y="166965"/>
                    <a:pt x="4539342" y="234457"/>
                    <a:pt x="4539342" y="234457"/>
                  </a:cubicBezTo>
                  <a:lnTo>
                    <a:pt x="4539342" y="234457"/>
                  </a:lnTo>
                  <a:cubicBezTo>
                    <a:pt x="4563291" y="240989"/>
                    <a:pt x="4650377" y="113626"/>
                    <a:pt x="4683034" y="273646"/>
                  </a:cubicBezTo>
                  <a:cubicBezTo>
                    <a:pt x="4715691" y="433666"/>
                    <a:pt x="4735285" y="1194577"/>
                    <a:pt x="4735285" y="1194577"/>
                  </a:cubicBezTo>
                  <a:lnTo>
                    <a:pt x="4735285" y="1194577"/>
                  </a:lnTo>
                  <a:lnTo>
                    <a:pt x="4735285" y="1194577"/>
                  </a:lnTo>
                  <a:lnTo>
                    <a:pt x="4735285" y="1181514"/>
                  </a:lnTo>
                </a:path>
              </a:pathLst>
            </a:custGeom>
            <a:noFill/>
            <a:ln w="53975">
              <a:solidFill>
                <a:srgbClr val="FFFF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 dirty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3DAA154-6FCD-4758-841B-75B95D0B786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9862" y="1871531"/>
            <a:ext cx="4101762" cy="292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kumimoji="1" lang="ja-JP" altLang="en-US" sz="135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85E3D1C-01C2-474A-8AC5-0EF478D48237}"/>
              </a:ext>
            </a:extLst>
          </p:cNvPr>
          <p:cNvGrpSpPr/>
          <p:nvPr/>
        </p:nvGrpSpPr>
        <p:grpSpPr>
          <a:xfrm>
            <a:off x="332779" y="1254929"/>
            <a:ext cx="4986585" cy="2741373"/>
            <a:chOff x="424467" y="1277937"/>
            <a:chExt cx="7930193" cy="4179889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8FD1F1D6-4BA2-4341-977A-3F283EBB08B9}"/>
                </a:ext>
              </a:extLst>
            </p:cNvPr>
            <p:cNvSpPr/>
            <p:nvPr/>
          </p:nvSpPr>
          <p:spPr>
            <a:xfrm>
              <a:off x="5435512" y="1614956"/>
              <a:ext cx="2496513" cy="634532"/>
            </a:xfrm>
            <a:prstGeom prst="roundRect">
              <a:avLst/>
            </a:prstGeom>
            <a:ln w="317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685800">
                <a:defRPr/>
              </a:pPr>
              <a:r>
                <a:rPr kumimoji="1" lang="ja-JP" altLang="en-US" sz="900" b="1" kern="100" dirty="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ourier New" panose="02070309020205020404" pitchFamily="49" charset="0"/>
                </a:rPr>
                <a:t>光学</a:t>
              </a:r>
              <a:r>
                <a:rPr kumimoji="1" lang="ja-JP" altLang="en-US" sz="900" b="1" kern="100">
                  <a:solidFill>
                    <a:prstClr val="black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Courier New" panose="02070309020205020404" pitchFamily="49" charset="0"/>
                </a:rPr>
                <a:t>機器メーカー</a:t>
              </a:r>
              <a:endParaRPr kumimoji="1" lang="ja-JP" altLang="ja-JP" sz="900" b="1" kern="1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Courier New" panose="02070309020205020404" pitchFamily="49" charset="0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技術協力　　</a:t>
              </a: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11022BCD-05E0-4A77-8344-FE08037ED565}"/>
                </a:ext>
              </a:extLst>
            </p:cNvPr>
            <p:cNvCxnSpPr>
              <a:cxnSpLocks/>
            </p:cNvCxnSpPr>
            <p:nvPr/>
          </p:nvCxnSpPr>
          <p:spPr>
            <a:xfrm>
              <a:off x="4496196" y="2008494"/>
              <a:ext cx="911616" cy="0"/>
            </a:xfrm>
            <a:prstGeom prst="straightConnector1">
              <a:avLst/>
            </a:prstGeom>
            <a:ln w="28575">
              <a:solidFill>
                <a:srgbClr val="E67F22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矢印: ストライプ 17">
              <a:extLst>
                <a:ext uri="{FF2B5EF4-FFF2-40B4-BE49-F238E27FC236}">
                  <a16:creationId xmlns:a16="http://schemas.microsoft.com/office/drawing/2014/main" id="{2A6FF413-C1AE-4BE1-B4FA-BF74893456EA}"/>
                </a:ext>
              </a:extLst>
            </p:cNvPr>
            <p:cNvSpPr/>
            <p:nvPr/>
          </p:nvSpPr>
          <p:spPr>
            <a:xfrm>
              <a:off x="6058603" y="3681809"/>
              <a:ext cx="2296057" cy="1018152"/>
            </a:xfrm>
            <a:prstGeom prst="stripedRightArrow">
              <a:avLst/>
            </a:prstGeom>
            <a:solidFill>
              <a:schemeClr val="accent2"/>
            </a:solidFill>
            <a:ln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kumimoji="1" lang="ja-JP" altLang="en-US" sz="1200" b="1" dirty="0">
                  <a:solidFill>
                    <a:prstClr val="black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宇宙実証成果</a:t>
              </a: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C87F0040-98A1-4125-B087-5BDCE0192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907" y="2028825"/>
              <a:ext cx="1146346" cy="361950"/>
            </a:xfrm>
            <a:custGeom>
              <a:avLst/>
              <a:gdLst>
                <a:gd name="T0" fmla="*/ 0 w 1320"/>
                <a:gd name="T1" fmla="*/ 0 h 360"/>
                <a:gd name="T2" fmla="*/ 0 w 1320"/>
                <a:gd name="T3" fmla="*/ 0 h 360"/>
                <a:gd name="T4" fmla="*/ 1320 w 1320"/>
                <a:gd name="T5" fmla="*/ 0 h 360"/>
                <a:gd name="T6" fmla="*/ 1320 w 1320"/>
                <a:gd name="T7" fmla="*/ 360 h 360"/>
                <a:gd name="T8" fmla="*/ 0 w 1320"/>
                <a:gd name="T9" fmla="*/ 360 h 360"/>
                <a:gd name="T10" fmla="*/ 0 w 1320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0" h="360">
                  <a:moveTo>
                    <a:pt x="0" y="0"/>
                  </a:moveTo>
                  <a:lnTo>
                    <a:pt x="0" y="0"/>
                  </a:lnTo>
                  <a:lnTo>
                    <a:pt x="1320" y="0"/>
                  </a:lnTo>
                  <a:lnTo>
                    <a:pt x="1320" y="360"/>
                  </a:lnTo>
                  <a:lnTo>
                    <a:pt x="0" y="3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007AEE0-768B-48D3-A0D3-5A3EBAA59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6746" y="2125663"/>
              <a:ext cx="140236" cy="152400"/>
            </a:xfrm>
            <a:custGeom>
              <a:avLst/>
              <a:gdLst>
                <a:gd name="T0" fmla="*/ 0 w 161"/>
                <a:gd name="T1" fmla="*/ 1 h 151"/>
                <a:gd name="T2" fmla="*/ 0 w 161"/>
                <a:gd name="T3" fmla="*/ 1 h 151"/>
                <a:gd name="T4" fmla="*/ 38 w 161"/>
                <a:gd name="T5" fmla="*/ 2 h 151"/>
                <a:gd name="T6" fmla="*/ 132 w 161"/>
                <a:gd name="T7" fmla="*/ 2 h 151"/>
                <a:gd name="T8" fmla="*/ 148 w 161"/>
                <a:gd name="T9" fmla="*/ 1 h 151"/>
                <a:gd name="T10" fmla="*/ 151 w 161"/>
                <a:gd name="T11" fmla="*/ 0 h 151"/>
                <a:gd name="T12" fmla="*/ 154 w 161"/>
                <a:gd name="T13" fmla="*/ 1 h 151"/>
                <a:gd name="T14" fmla="*/ 160 w 161"/>
                <a:gd name="T15" fmla="*/ 8 h 151"/>
                <a:gd name="T16" fmla="*/ 161 w 161"/>
                <a:gd name="T17" fmla="*/ 10 h 151"/>
                <a:gd name="T18" fmla="*/ 159 w 161"/>
                <a:gd name="T19" fmla="*/ 13 h 151"/>
                <a:gd name="T20" fmla="*/ 155 w 161"/>
                <a:gd name="T21" fmla="*/ 18 h 151"/>
                <a:gd name="T22" fmla="*/ 114 w 161"/>
                <a:gd name="T23" fmla="*/ 61 h 151"/>
                <a:gd name="T24" fmla="*/ 112 w 161"/>
                <a:gd name="T25" fmla="*/ 61 h 151"/>
                <a:gd name="T26" fmla="*/ 109 w 161"/>
                <a:gd name="T27" fmla="*/ 61 h 151"/>
                <a:gd name="T28" fmla="*/ 100 w 161"/>
                <a:gd name="T29" fmla="*/ 56 h 151"/>
                <a:gd name="T30" fmla="*/ 145 w 161"/>
                <a:gd name="T31" fmla="*/ 12 h 151"/>
                <a:gd name="T32" fmla="*/ 39 w 161"/>
                <a:gd name="T33" fmla="*/ 12 h 151"/>
                <a:gd name="T34" fmla="*/ 5 w 161"/>
                <a:gd name="T35" fmla="*/ 14 h 151"/>
                <a:gd name="T36" fmla="*/ 5 w 161"/>
                <a:gd name="T37" fmla="*/ 14 h 151"/>
                <a:gd name="T38" fmla="*/ 2 w 161"/>
                <a:gd name="T39" fmla="*/ 12 h 151"/>
                <a:gd name="T40" fmla="*/ 0 w 161"/>
                <a:gd name="T41" fmla="*/ 1 h 151"/>
                <a:gd name="T42" fmla="*/ 0 w 161"/>
                <a:gd name="T43" fmla="*/ 1 h 151"/>
                <a:gd name="T44" fmla="*/ 17 w 161"/>
                <a:gd name="T45" fmla="*/ 144 h 151"/>
                <a:gd name="T46" fmla="*/ 17 w 161"/>
                <a:gd name="T47" fmla="*/ 144 h 151"/>
                <a:gd name="T48" fmla="*/ 60 w 161"/>
                <a:gd name="T49" fmla="*/ 103 h 151"/>
                <a:gd name="T50" fmla="*/ 70 w 161"/>
                <a:gd name="T51" fmla="*/ 49 h 151"/>
                <a:gd name="T52" fmla="*/ 68 w 161"/>
                <a:gd name="T53" fmla="*/ 33 h 151"/>
                <a:gd name="T54" fmla="*/ 83 w 161"/>
                <a:gd name="T55" fmla="*/ 36 h 151"/>
                <a:gd name="T56" fmla="*/ 85 w 161"/>
                <a:gd name="T57" fmla="*/ 39 h 151"/>
                <a:gd name="T58" fmla="*/ 84 w 161"/>
                <a:gd name="T59" fmla="*/ 41 h 151"/>
                <a:gd name="T60" fmla="*/ 82 w 161"/>
                <a:gd name="T61" fmla="*/ 49 h 151"/>
                <a:gd name="T62" fmla="*/ 71 w 161"/>
                <a:gd name="T63" fmla="*/ 108 h 151"/>
                <a:gd name="T64" fmla="*/ 31 w 161"/>
                <a:gd name="T65" fmla="*/ 150 h 151"/>
                <a:gd name="T66" fmla="*/ 28 w 161"/>
                <a:gd name="T67" fmla="*/ 151 h 151"/>
                <a:gd name="T68" fmla="*/ 26 w 161"/>
                <a:gd name="T69" fmla="*/ 150 h 151"/>
                <a:gd name="T70" fmla="*/ 17 w 161"/>
                <a:gd name="T71" fmla="*/ 144 h 151"/>
                <a:gd name="T72" fmla="*/ 17 w 161"/>
                <a:gd name="T73" fmla="*/ 14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" h="151">
                  <a:moveTo>
                    <a:pt x="0" y="1"/>
                  </a:moveTo>
                  <a:lnTo>
                    <a:pt x="0" y="1"/>
                  </a:lnTo>
                  <a:cubicBezTo>
                    <a:pt x="13" y="2"/>
                    <a:pt x="26" y="2"/>
                    <a:pt x="38" y="2"/>
                  </a:cubicBezTo>
                  <a:lnTo>
                    <a:pt x="132" y="2"/>
                  </a:lnTo>
                  <a:cubicBezTo>
                    <a:pt x="141" y="2"/>
                    <a:pt x="146" y="2"/>
                    <a:pt x="148" y="1"/>
                  </a:cubicBezTo>
                  <a:cubicBezTo>
                    <a:pt x="149" y="1"/>
                    <a:pt x="150" y="0"/>
                    <a:pt x="151" y="0"/>
                  </a:cubicBezTo>
                  <a:cubicBezTo>
                    <a:pt x="152" y="0"/>
                    <a:pt x="153" y="1"/>
                    <a:pt x="154" y="1"/>
                  </a:cubicBezTo>
                  <a:cubicBezTo>
                    <a:pt x="156" y="4"/>
                    <a:pt x="158" y="6"/>
                    <a:pt x="160" y="8"/>
                  </a:cubicBezTo>
                  <a:cubicBezTo>
                    <a:pt x="161" y="9"/>
                    <a:pt x="161" y="9"/>
                    <a:pt x="161" y="10"/>
                  </a:cubicBezTo>
                  <a:cubicBezTo>
                    <a:pt x="161" y="12"/>
                    <a:pt x="160" y="13"/>
                    <a:pt x="159" y="13"/>
                  </a:cubicBezTo>
                  <a:cubicBezTo>
                    <a:pt x="157" y="14"/>
                    <a:pt x="156" y="16"/>
                    <a:pt x="155" y="18"/>
                  </a:cubicBezTo>
                  <a:cubicBezTo>
                    <a:pt x="143" y="35"/>
                    <a:pt x="130" y="49"/>
                    <a:pt x="114" y="61"/>
                  </a:cubicBezTo>
                  <a:cubicBezTo>
                    <a:pt x="113" y="61"/>
                    <a:pt x="112" y="61"/>
                    <a:pt x="112" y="61"/>
                  </a:cubicBezTo>
                  <a:cubicBezTo>
                    <a:pt x="111" y="61"/>
                    <a:pt x="110" y="61"/>
                    <a:pt x="109" y="61"/>
                  </a:cubicBezTo>
                  <a:cubicBezTo>
                    <a:pt x="107" y="58"/>
                    <a:pt x="104" y="57"/>
                    <a:pt x="100" y="56"/>
                  </a:cubicBezTo>
                  <a:cubicBezTo>
                    <a:pt x="119" y="44"/>
                    <a:pt x="134" y="30"/>
                    <a:pt x="145" y="12"/>
                  </a:cubicBezTo>
                  <a:lnTo>
                    <a:pt x="39" y="12"/>
                  </a:lnTo>
                  <a:cubicBezTo>
                    <a:pt x="29" y="12"/>
                    <a:pt x="18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1" y="7"/>
                    <a:pt x="0" y="3"/>
                    <a:pt x="0" y="1"/>
                  </a:cubicBezTo>
                  <a:lnTo>
                    <a:pt x="0" y="1"/>
                  </a:lnTo>
                  <a:close/>
                  <a:moveTo>
                    <a:pt x="17" y="144"/>
                  </a:moveTo>
                  <a:lnTo>
                    <a:pt x="17" y="144"/>
                  </a:lnTo>
                  <a:cubicBezTo>
                    <a:pt x="37" y="134"/>
                    <a:pt x="52" y="120"/>
                    <a:pt x="60" y="103"/>
                  </a:cubicBezTo>
                  <a:cubicBezTo>
                    <a:pt x="67" y="88"/>
                    <a:pt x="70" y="71"/>
                    <a:pt x="70" y="49"/>
                  </a:cubicBezTo>
                  <a:cubicBezTo>
                    <a:pt x="70" y="44"/>
                    <a:pt x="70" y="38"/>
                    <a:pt x="68" y="33"/>
                  </a:cubicBezTo>
                  <a:cubicBezTo>
                    <a:pt x="74" y="34"/>
                    <a:pt x="79" y="35"/>
                    <a:pt x="83" y="36"/>
                  </a:cubicBezTo>
                  <a:cubicBezTo>
                    <a:pt x="84" y="36"/>
                    <a:pt x="85" y="37"/>
                    <a:pt x="85" y="39"/>
                  </a:cubicBezTo>
                  <a:cubicBezTo>
                    <a:pt x="85" y="40"/>
                    <a:pt x="85" y="40"/>
                    <a:pt x="84" y="41"/>
                  </a:cubicBezTo>
                  <a:cubicBezTo>
                    <a:pt x="83" y="43"/>
                    <a:pt x="82" y="46"/>
                    <a:pt x="82" y="49"/>
                  </a:cubicBezTo>
                  <a:cubicBezTo>
                    <a:pt x="82" y="72"/>
                    <a:pt x="78" y="91"/>
                    <a:pt x="71" y="108"/>
                  </a:cubicBezTo>
                  <a:cubicBezTo>
                    <a:pt x="62" y="124"/>
                    <a:pt x="49" y="138"/>
                    <a:pt x="31" y="150"/>
                  </a:cubicBezTo>
                  <a:cubicBezTo>
                    <a:pt x="30" y="150"/>
                    <a:pt x="29" y="151"/>
                    <a:pt x="28" y="151"/>
                  </a:cubicBezTo>
                  <a:cubicBezTo>
                    <a:pt x="27" y="151"/>
                    <a:pt x="26" y="150"/>
                    <a:pt x="26" y="150"/>
                  </a:cubicBezTo>
                  <a:cubicBezTo>
                    <a:pt x="23" y="147"/>
                    <a:pt x="20" y="145"/>
                    <a:pt x="17" y="144"/>
                  </a:cubicBezTo>
                  <a:lnTo>
                    <a:pt x="17" y="1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8FA2255-DF1D-43B7-A091-C00D25283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5037" y="2101850"/>
              <a:ext cx="97839" cy="180975"/>
            </a:xfrm>
            <a:custGeom>
              <a:avLst/>
              <a:gdLst>
                <a:gd name="T0" fmla="*/ 14 w 112"/>
                <a:gd name="T1" fmla="*/ 70 h 179"/>
                <a:gd name="T2" fmla="*/ 14 w 112"/>
                <a:gd name="T3" fmla="*/ 70 h 179"/>
                <a:gd name="T4" fmla="*/ 84 w 112"/>
                <a:gd name="T5" fmla="*/ 100 h 179"/>
                <a:gd name="T6" fmla="*/ 85 w 112"/>
                <a:gd name="T7" fmla="*/ 102 h 179"/>
                <a:gd name="T8" fmla="*/ 85 w 112"/>
                <a:gd name="T9" fmla="*/ 102 h 179"/>
                <a:gd name="T10" fmla="*/ 81 w 112"/>
                <a:gd name="T11" fmla="*/ 110 h 179"/>
                <a:gd name="T12" fmla="*/ 79 w 112"/>
                <a:gd name="T13" fmla="*/ 111 h 179"/>
                <a:gd name="T14" fmla="*/ 78 w 112"/>
                <a:gd name="T15" fmla="*/ 111 h 179"/>
                <a:gd name="T16" fmla="*/ 14 w 112"/>
                <a:gd name="T17" fmla="*/ 82 h 179"/>
                <a:gd name="T18" fmla="*/ 14 w 112"/>
                <a:gd name="T19" fmla="*/ 136 h 179"/>
                <a:gd name="T20" fmla="*/ 15 w 112"/>
                <a:gd name="T21" fmla="*/ 176 h 179"/>
                <a:gd name="T22" fmla="*/ 12 w 112"/>
                <a:gd name="T23" fmla="*/ 179 h 179"/>
                <a:gd name="T24" fmla="*/ 8 w 112"/>
                <a:gd name="T25" fmla="*/ 179 h 179"/>
                <a:gd name="T26" fmla="*/ 4 w 112"/>
                <a:gd name="T27" fmla="*/ 179 h 179"/>
                <a:gd name="T28" fmla="*/ 2 w 112"/>
                <a:gd name="T29" fmla="*/ 176 h 179"/>
                <a:gd name="T30" fmla="*/ 2 w 112"/>
                <a:gd name="T31" fmla="*/ 136 h 179"/>
                <a:gd name="T32" fmla="*/ 2 w 112"/>
                <a:gd name="T33" fmla="*/ 35 h 179"/>
                <a:gd name="T34" fmla="*/ 0 w 112"/>
                <a:gd name="T35" fmla="*/ 6 h 179"/>
                <a:gd name="T36" fmla="*/ 15 w 112"/>
                <a:gd name="T37" fmla="*/ 9 h 179"/>
                <a:gd name="T38" fmla="*/ 17 w 112"/>
                <a:gd name="T39" fmla="*/ 11 h 179"/>
                <a:gd name="T40" fmla="*/ 16 w 112"/>
                <a:gd name="T41" fmla="*/ 14 h 179"/>
                <a:gd name="T42" fmla="*/ 14 w 112"/>
                <a:gd name="T43" fmla="*/ 34 h 179"/>
                <a:gd name="T44" fmla="*/ 14 w 112"/>
                <a:gd name="T45" fmla="*/ 70 h 179"/>
                <a:gd name="T46" fmla="*/ 62 w 112"/>
                <a:gd name="T47" fmla="*/ 18 h 179"/>
                <a:gd name="T48" fmla="*/ 62 w 112"/>
                <a:gd name="T49" fmla="*/ 18 h 179"/>
                <a:gd name="T50" fmla="*/ 68 w 112"/>
                <a:gd name="T51" fmla="*/ 14 h 179"/>
                <a:gd name="T52" fmla="*/ 69 w 112"/>
                <a:gd name="T53" fmla="*/ 14 h 179"/>
                <a:gd name="T54" fmla="*/ 70 w 112"/>
                <a:gd name="T55" fmla="*/ 14 h 179"/>
                <a:gd name="T56" fmla="*/ 94 w 112"/>
                <a:gd name="T57" fmla="*/ 40 h 179"/>
                <a:gd name="T58" fmla="*/ 94 w 112"/>
                <a:gd name="T59" fmla="*/ 41 h 179"/>
                <a:gd name="T60" fmla="*/ 94 w 112"/>
                <a:gd name="T61" fmla="*/ 42 h 179"/>
                <a:gd name="T62" fmla="*/ 89 w 112"/>
                <a:gd name="T63" fmla="*/ 46 h 179"/>
                <a:gd name="T64" fmla="*/ 88 w 112"/>
                <a:gd name="T65" fmla="*/ 46 h 179"/>
                <a:gd name="T66" fmla="*/ 86 w 112"/>
                <a:gd name="T67" fmla="*/ 45 h 179"/>
                <a:gd name="T68" fmla="*/ 62 w 112"/>
                <a:gd name="T69" fmla="*/ 18 h 179"/>
                <a:gd name="T70" fmla="*/ 62 w 112"/>
                <a:gd name="T71" fmla="*/ 18 h 179"/>
                <a:gd name="T72" fmla="*/ 80 w 112"/>
                <a:gd name="T73" fmla="*/ 5 h 179"/>
                <a:gd name="T74" fmla="*/ 80 w 112"/>
                <a:gd name="T75" fmla="*/ 5 h 179"/>
                <a:gd name="T76" fmla="*/ 85 w 112"/>
                <a:gd name="T77" fmla="*/ 1 h 179"/>
                <a:gd name="T78" fmla="*/ 86 w 112"/>
                <a:gd name="T79" fmla="*/ 0 h 179"/>
                <a:gd name="T80" fmla="*/ 87 w 112"/>
                <a:gd name="T81" fmla="*/ 1 h 179"/>
                <a:gd name="T82" fmla="*/ 111 w 112"/>
                <a:gd name="T83" fmla="*/ 25 h 179"/>
                <a:gd name="T84" fmla="*/ 112 w 112"/>
                <a:gd name="T85" fmla="*/ 26 h 179"/>
                <a:gd name="T86" fmla="*/ 111 w 112"/>
                <a:gd name="T87" fmla="*/ 28 h 179"/>
                <a:gd name="T88" fmla="*/ 106 w 112"/>
                <a:gd name="T89" fmla="*/ 32 h 179"/>
                <a:gd name="T90" fmla="*/ 105 w 112"/>
                <a:gd name="T91" fmla="*/ 32 h 179"/>
                <a:gd name="T92" fmla="*/ 104 w 112"/>
                <a:gd name="T93" fmla="*/ 31 h 179"/>
                <a:gd name="T94" fmla="*/ 80 w 112"/>
                <a:gd name="T95" fmla="*/ 5 h 179"/>
                <a:gd name="T96" fmla="*/ 80 w 112"/>
                <a:gd name="T9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79">
                  <a:moveTo>
                    <a:pt x="14" y="70"/>
                  </a:moveTo>
                  <a:lnTo>
                    <a:pt x="14" y="70"/>
                  </a:lnTo>
                  <a:cubicBezTo>
                    <a:pt x="38" y="77"/>
                    <a:pt x="62" y="87"/>
                    <a:pt x="84" y="100"/>
                  </a:cubicBezTo>
                  <a:cubicBezTo>
                    <a:pt x="85" y="100"/>
                    <a:pt x="85" y="101"/>
                    <a:pt x="85" y="102"/>
                  </a:cubicBezTo>
                  <a:cubicBezTo>
                    <a:pt x="85" y="102"/>
                    <a:pt x="85" y="102"/>
                    <a:pt x="85" y="102"/>
                  </a:cubicBezTo>
                  <a:cubicBezTo>
                    <a:pt x="84" y="105"/>
                    <a:pt x="83" y="108"/>
                    <a:pt x="81" y="110"/>
                  </a:cubicBezTo>
                  <a:cubicBezTo>
                    <a:pt x="81" y="111"/>
                    <a:pt x="80" y="111"/>
                    <a:pt x="79" y="111"/>
                  </a:cubicBezTo>
                  <a:cubicBezTo>
                    <a:pt x="79" y="111"/>
                    <a:pt x="78" y="111"/>
                    <a:pt x="78" y="111"/>
                  </a:cubicBezTo>
                  <a:cubicBezTo>
                    <a:pt x="58" y="98"/>
                    <a:pt x="37" y="89"/>
                    <a:pt x="14" y="82"/>
                  </a:cubicBezTo>
                  <a:lnTo>
                    <a:pt x="14" y="136"/>
                  </a:lnTo>
                  <a:cubicBezTo>
                    <a:pt x="14" y="137"/>
                    <a:pt x="14" y="151"/>
                    <a:pt x="15" y="176"/>
                  </a:cubicBezTo>
                  <a:cubicBezTo>
                    <a:pt x="15" y="178"/>
                    <a:pt x="14" y="179"/>
                    <a:pt x="12" y="179"/>
                  </a:cubicBezTo>
                  <a:cubicBezTo>
                    <a:pt x="11" y="179"/>
                    <a:pt x="10" y="179"/>
                    <a:pt x="8" y="179"/>
                  </a:cubicBezTo>
                  <a:cubicBezTo>
                    <a:pt x="7" y="179"/>
                    <a:pt x="5" y="179"/>
                    <a:pt x="4" y="179"/>
                  </a:cubicBezTo>
                  <a:cubicBezTo>
                    <a:pt x="2" y="179"/>
                    <a:pt x="2" y="178"/>
                    <a:pt x="2" y="176"/>
                  </a:cubicBezTo>
                  <a:cubicBezTo>
                    <a:pt x="2" y="159"/>
                    <a:pt x="2" y="146"/>
                    <a:pt x="2" y="136"/>
                  </a:cubicBezTo>
                  <a:lnTo>
                    <a:pt x="2" y="35"/>
                  </a:lnTo>
                  <a:cubicBezTo>
                    <a:pt x="2" y="23"/>
                    <a:pt x="2" y="14"/>
                    <a:pt x="0" y="6"/>
                  </a:cubicBezTo>
                  <a:cubicBezTo>
                    <a:pt x="6" y="7"/>
                    <a:pt x="11" y="8"/>
                    <a:pt x="15" y="9"/>
                  </a:cubicBezTo>
                  <a:cubicBezTo>
                    <a:pt x="16" y="9"/>
                    <a:pt x="17" y="10"/>
                    <a:pt x="17" y="11"/>
                  </a:cubicBezTo>
                  <a:cubicBezTo>
                    <a:pt x="17" y="12"/>
                    <a:pt x="17" y="13"/>
                    <a:pt x="16" y="14"/>
                  </a:cubicBezTo>
                  <a:cubicBezTo>
                    <a:pt x="15" y="17"/>
                    <a:pt x="14" y="24"/>
                    <a:pt x="14" y="34"/>
                  </a:cubicBezTo>
                  <a:lnTo>
                    <a:pt x="14" y="70"/>
                  </a:lnTo>
                  <a:close/>
                  <a:moveTo>
                    <a:pt x="62" y="18"/>
                  </a:moveTo>
                  <a:lnTo>
                    <a:pt x="62" y="18"/>
                  </a:lnTo>
                  <a:lnTo>
                    <a:pt x="68" y="14"/>
                  </a:ln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70" y="14"/>
                    <a:pt x="70" y="14"/>
                  </a:cubicBezTo>
                  <a:cubicBezTo>
                    <a:pt x="78" y="19"/>
                    <a:pt x="86" y="28"/>
                    <a:pt x="94" y="40"/>
                  </a:cubicBezTo>
                  <a:cubicBezTo>
                    <a:pt x="94" y="40"/>
                    <a:pt x="94" y="40"/>
                    <a:pt x="94" y="41"/>
                  </a:cubicBezTo>
                  <a:cubicBezTo>
                    <a:pt x="94" y="41"/>
                    <a:pt x="94" y="41"/>
                    <a:pt x="94" y="42"/>
                  </a:cubicBezTo>
                  <a:lnTo>
                    <a:pt x="89" y="46"/>
                  </a:lnTo>
                  <a:cubicBezTo>
                    <a:pt x="88" y="46"/>
                    <a:pt x="88" y="46"/>
                    <a:pt x="88" y="46"/>
                  </a:cubicBezTo>
                  <a:cubicBezTo>
                    <a:pt x="87" y="46"/>
                    <a:pt x="87" y="46"/>
                    <a:pt x="86" y="45"/>
                  </a:cubicBezTo>
                  <a:cubicBezTo>
                    <a:pt x="79" y="34"/>
                    <a:pt x="71" y="25"/>
                    <a:pt x="62" y="18"/>
                  </a:cubicBezTo>
                  <a:lnTo>
                    <a:pt x="62" y="18"/>
                  </a:lnTo>
                  <a:close/>
                  <a:moveTo>
                    <a:pt x="80" y="5"/>
                  </a:moveTo>
                  <a:lnTo>
                    <a:pt x="80" y="5"/>
                  </a:lnTo>
                  <a:lnTo>
                    <a:pt x="85" y="1"/>
                  </a:lnTo>
                  <a:cubicBezTo>
                    <a:pt x="86" y="1"/>
                    <a:pt x="86" y="0"/>
                    <a:pt x="86" y="0"/>
                  </a:cubicBezTo>
                  <a:cubicBezTo>
                    <a:pt x="87" y="0"/>
                    <a:pt x="87" y="0"/>
                    <a:pt x="87" y="1"/>
                  </a:cubicBezTo>
                  <a:cubicBezTo>
                    <a:pt x="97" y="8"/>
                    <a:pt x="105" y="16"/>
                    <a:pt x="111" y="25"/>
                  </a:cubicBezTo>
                  <a:cubicBezTo>
                    <a:pt x="111" y="26"/>
                    <a:pt x="112" y="26"/>
                    <a:pt x="112" y="26"/>
                  </a:cubicBezTo>
                  <a:cubicBezTo>
                    <a:pt x="112" y="27"/>
                    <a:pt x="111" y="27"/>
                    <a:pt x="111" y="28"/>
                  </a:cubicBezTo>
                  <a:lnTo>
                    <a:pt x="106" y="32"/>
                  </a:lnTo>
                  <a:cubicBezTo>
                    <a:pt x="106" y="32"/>
                    <a:pt x="105" y="32"/>
                    <a:pt x="105" y="32"/>
                  </a:cubicBezTo>
                  <a:cubicBezTo>
                    <a:pt x="105" y="32"/>
                    <a:pt x="104" y="32"/>
                    <a:pt x="104" y="31"/>
                  </a:cubicBezTo>
                  <a:cubicBezTo>
                    <a:pt x="97" y="21"/>
                    <a:pt x="89" y="12"/>
                    <a:pt x="80" y="5"/>
                  </a:cubicBezTo>
                  <a:lnTo>
                    <a:pt x="8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84555D42-8F3A-46EE-8C4B-7C2C125FB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5273" y="2146300"/>
              <a:ext cx="141866" cy="103188"/>
            </a:xfrm>
            <a:custGeom>
              <a:avLst/>
              <a:gdLst>
                <a:gd name="T0" fmla="*/ 25 w 162"/>
                <a:gd name="T1" fmla="*/ 0 h 102"/>
                <a:gd name="T2" fmla="*/ 25 w 162"/>
                <a:gd name="T3" fmla="*/ 0 h 102"/>
                <a:gd name="T4" fmla="*/ 61 w 162"/>
                <a:gd name="T5" fmla="*/ 1 h 102"/>
                <a:gd name="T6" fmla="*/ 95 w 162"/>
                <a:gd name="T7" fmla="*/ 1 h 102"/>
                <a:gd name="T8" fmla="*/ 132 w 162"/>
                <a:gd name="T9" fmla="*/ 0 h 102"/>
                <a:gd name="T10" fmla="*/ 135 w 162"/>
                <a:gd name="T11" fmla="*/ 2 h 102"/>
                <a:gd name="T12" fmla="*/ 135 w 162"/>
                <a:gd name="T13" fmla="*/ 10 h 102"/>
                <a:gd name="T14" fmla="*/ 132 w 162"/>
                <a:gd name="T15" fmla="*/ 12 h 102"/>
                <a:gd name="T16" fmla="*/ 95 w 162"/>
                <a:gd name="T17" fmla="*/ 12 h 102"/>
                <a:gd name="T18" fmla="*/ 61 w 162"/>
                <a:gd name="T19" fmla="*/ 12 h 102"/>
                <a:gd name="T20" fmla="*/ 29 w 162"/>
                <a:gd name="T21" fmla="*/ 13 h 102"/>
                <a:gd name="T22" fmla="*/ 28 w 162"/>
                <a:gd name="T23" fmla="*/ 13 h 102"/>
                <a:gd name="T24" fmla="*/ 26 w 162"/>
                <a:gd name="T25" fmla="*/ 10 h 102"/>
                <a:gd name="T26" fmla="*/ 25 w 162"/>
                <a:gd name="T27" fmla="*/ 0 h 102"/>
                <a:gd name="T28" fmla="*/ 25 w 162"/>
                <a:gd name="T29" fmla="*/ 0 h 102"/>
                <a:gd name="T30" fmla="*/ 0 w 162"/>
                <a:gd name="T31" fmla="*/ 89 h 102"/>
                <a:gd name="T32" fmla="*/ 0 w 162"/>
                <a:gd name="T33" fmla="*/ 89 h 102"/>
                <a:gd name="T34" fmla="*/ 42 w 162"/>
                <a:gd name="T35" fmla="*/ 90 h 102"/>
                <a:gd name="T36" fmla="*/ 113 w 162"/>
                <a:gd name="T37" fmla="*/ 90 h 102"/>
                <a:gd name="T38" fmla="*/ 159 w 162"/>
                <a:gd name="T39" fmla="*/ 89 h 102"/>
                <a:gd name="T40" fmla="*/ 162 w 162"/>
                <a:gd name="T41" fmla="*/ 91 h 102"/>
                <a:gd name="T42" fmla="*/ 162 w 162"/>
                <a:gd name="T43" fmla="*/ 99 h 102"/>
                <a:gd name="T44" fmla="*/ 159 w 162"/>
                <a:gd name="T45" fmla="*/ 101 h 102"/>
                <a:gd name="T46" fmla="*/ 113 w 162"/>
                <a:gd name="T47" fmla="*/ 101 h 102"/>
                <a:gd name="T48" fmla="*/ 43 w 162"/>
                <a:gd name="T49" fmla="*/ 101 h 102"/>
                <a:gd name="T50" fmla="*/ 4 w 162"/>
                <a:gd name="T51" fmla="*/ 102 h 102"/>
                <a:gd name="T52" fmla="*/ 4 w 162"/>
                <a:gd name="T53" fmla="*/ 102 h 102"/>
                <a:gd name="T54" fmla="*/ 1 w 162"/>
                <a:gd name="T55" fmla="*/ 99 h 102"/>
                <a:gd name="T56" fmla="*/ 0 w 162"/>
                <a:gd name="T57" fmla="*/ 89 h 102"/>
                <a:gd name="T58" fmla="*/ 0 w 162"/>
                <a:gd name="T59" fmla="*/ 8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102">
                  <a:moveTo>
                    <a:pt x="25" y="0"/>
                  </a:moveTo>
                  <a:lnTo>
                    <a:pt x="25" y="0"/>
                  </a:lnTo>
                  <a:cubicBezTo>
                    <a:pt x="38" y="0"/>
                    <a:pt x="50" y="1"/>
                    <a:pt x="61" y="1"/>
                  </a:cubicBezTo>
                  <a:lnTo>
                    <a:pt x="95" y="1"/>
                  </a:lnTo>
                  <a:cubicBezTo>
                    <a:pt x="108" y="1"/>
                    <a:pt x="121" y="0"/>
                    <a:pt x="132" y="0"/>
                  </a:cubicBezTo>
                  <a:cubicBezTo>
                    <a:pt x="134" y="0"/>
                    <a:pt x="135" y="1"/>
                    <a:pt x="135" y="2"/>
                  </a:cubicBezTo>
                  <a:lnTo>
                    <a:pt x="135" y="10"/>
                  </a:lnTo>
                  <a:cubicBezTo>
                    <a:pt x="135" y="11"/>
                    <a:pt x="134" y="12"/>
                    <a:pt x="132" y="12"/>
                  </a:cubicBezTo>
                  <a:cubicBezTo>
                    <a:pt x="124" y="12"/>
                    <a:pt x="111" y="12"/>
                    <a:pt x="95" y="12"/>
                  </a:cubicBezTo>
                  <a:lnTo>
                    <a:pt x="61" y="12"/>
                  </a:lnTo>
                  <a:cubicBezTo>
                    <a:pt x="49" y="12"/>
                    <a:pt x="38" y="12"/>
                    <a:pt x="29" y="13"/>
                  </a:cubicBezTo>
                  <a:cubicBezTo>
                    <a:pt x="29" y="13"/>
                    <a:pt x="28" y="13"/>
                    <a:pt x="28" y="13"/>
                  </a:cubicBezTo>
                  <a:cubicBezTo>
                    <a:pt x="27" y="13"/>
                    <a:pt x="26" y="12"/>
                    <a:pt x="26" y="10"/>
                  </a:cubicBezTo>
                  <a:cubicBezTo>
                    <a:pt x="26" y="7"/>
                    <a:pt x="25" y="3"/>
                    <a:pt x="25" y="0"/>
                  </a:cubicBezTo>
                  <a:lnTo>
                    <a:pt x="25" y="0"/>
                  </a:lnTo>
                  <a:close/>
                  <a:moveTo>
                    <a:pt x="0" y="89"/>
                  </a:moveTo>
                  <a:lnTo>
                    <a:pt x="0" y="89"/>
                  </a:lnTo>
                  <a:cubicBezTo>
                    <a:pt x="12" y="89"/>
                    <a:pt x="26" y="90"/>
                    <a:pt x="42" y="90"/>
                  </a:cubicBezTo>
                  <a:lnTo>
                    <a:pt x="113" y="90"/>
                  </a:lnTo>
                  <a:cubicBezTo>
                    <a:pt x="131" y="90"/>
                    <a:pt x="146" y="90"/>
                    <a:pt x="159" y="89"/>
                  </a:cubicBezTo>
                  <a:cubicBezTo>
                    <a:pt x="161" y="89"/>
                    <a:pt x="162" y="90"/>
                    <a:pt x="162" y="91"/>
                  </a:cubicBezTo>
                  <a:lnTo>
                    <a:pt x="162" y="99"/>
                  </a:lnTo>
                  <a:cubicBezTo>
                    <a:pt x="162" y="100"/>
                    <a:pt x="161" y="101"/>
                    <a:pt x="159" y="101"/>
                  </a:cubicBezTo>
                  <a:cubicBezTo>
                    <a:pt x="149" y="101"/>
                    <a:pt x="134" y="101"/>
                    <a:pt x="113" y="101"/>
                  </a:cubicBezTo>
                  <a:lnTo>
                    <a:pt x="43" y="101"/>
                  </a:lnTo>
                  <a:cubicBezTo>
                    <a:pt x="30" y="101"/>
                    <a:pt x="18" y="101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2" y="102"/>
                    <a:pt x="1" y="101"/>
                    <a:pt x="1" y="99"/>
                  </a:cubicBezTo>
                  <a:cubicBezTo>
                    <a:pt x="1" y="98"/>
                    <a:pt x="1" y="94"/>
                    <a:pt x="0" y="89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AECC1C42-1AE8-46E8-87B9-AC2C2BBA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20" y="2109788"/>
              <a:ext cx="119037" cy="173038"/>
            </a:xfrm>
            <a:custGeom>
              <a:avLst/>
              <a:gdLst>
                <a:gd name="T0" fmla="*/ 63 w 138"/>
                <a:gd name="T1" fmla="*/ 34 h 172"/>
                <a:gd name="T2" fmla="*/ 63 w 138"/>
                <a:gd name="T3" fmla="*/ 34 h 172"/>
                <a:gd name="T4" fmla="*/ 115 w 138"/>
                <a:gd name="T5" fmla="*/ 33 h 172"/>
                <a:gd name="T6" fmla="*/ 124 w 138"/>
                <a:gd name="T7" fmla="*/ 31 h 172"/>
                <a:gd name="T8" fmla="*/ 126 w 138"/>
                <a:gd name="T9" fmla="*/ 31 h 172"/>
                <a:gd name="T10" fmla="*/ 130 w 138"/>
                <a:gd name="T11" fmla="*/ 32 h 172"/>
                <a:gd name="T12" fmla="*/ 136 w 138"/>
                <a:gd name="T13" fmla="*/ 37 h 172"/>
                <a:gd name="T14" fmla="*/ 138 w 138"/>
                <a:gd name="T15" fmla="*/ 41 h 172"/>
                <a:gd name="T16" fmla="*/ 137 w 138"/>
                <a:gd name="T17" fmla="*/ 43 h 172"/>
                <a:gd name="T18" fmla="*/ 132 w 138"/>
                <a:gd name="T19" fmla="*/ 49 h 172"/>
                <a:gd name="T20" fmla="*/ 91 w 138"/>
                <a:gd name="T21" fmla="*/ 116 h 172"/>
                <a:gd name="T22" fmla="*/ 24 w 138"/>
                <a:gd name="T23" fmla="*/ 172 h 172"/>
                <a:gd name="T24" fmla="*/ 22 w 138"/>
                <a:gd name="T25" fmla="*/ 172 h 172"/>
                <a:gd name="T26" fmla="*/ 21 w 138"/>
                <a:gd name="T27" fmla="*/ 171 h 172"/>
                <a:gd name="T28" fmla="*/ 11 w 138"/>
                <a:gd name="T29" fmla="*/ 166 h 172"/>
                <a:gd name="T30" fmla="*/ 52 w 138"/>
                <a:gd name="T31" fmla="*/ 138 h 172"/>
                <a:gd name="T32" fmla="*/ 81 w 138"/>
                <a:gd name="T33" fmla="*/ 109 h 172"/>
                <a:gd name="T34" fmla="*/ 121 w 138"/>
                <a:gd name="T35" fmla="*/ 43 h 172"/>
                <a:gd name="T36" fmla="*/ 57 w 138"/>
                <a:gd name="T37" fmla="*/ 44 h 172"/>
                <a:gd name="T38" fmla="*/ 14 w 138"/>
                <a:gd name="T39" fmla="*/ 91 h 172"/>
                <a:gd name="T40" fmla="*/ 12 w 138"/>
                <a:gd name="T41" fmla="*/ 92 h 172"/>
                <a:gd name="T42" fmla="*/ 10 w 138"/>
                <a:gd name="T43" fmla="*/ 91 h 172"/>
                <a:gd name="T44" fmla="*/ 0 w 138"/>
                <a:gd name="T45" fmla="*/ 87 h 172"/>
                <a:gd name="T46" fmla="*/ 54 w 138"/>
                <a:gd name="T47" fmla="*/ 27 h 172"/>
                <a:gd name="T48" fmla="*/ 65 w 138"/>
                <a:gd name="T49" fmla="*/ 0 h 172"/>
                <a:gd name="T50" fmla="*/ 79 w 138"/>
                <a:gd name="T51" fmla="*/ 7 h 172"/>
                <a:gd name="T52" fmla="*/ 80 w 138"/>
                <a:gd name="T53" fmla="*/ 9 h 172"/>
                <a:gd name="T54" fmla="*/ 79 w 138"/>
                <a:gd name="T55" fmla="*/ 12 h 172"/>
                <a:gd name="T56" fmla="*/ 72 w 138"/>
                <a:gd name="T57" fmla="*/ 20 h 172"/>
                <a:gd name="T58" fmla="*/ 63 w 138"/>
                <a:gd name="T59" fmla="*/ 34 h 172"/>
                <a:gd name="T60" fmla="*/ 63 w 138"/>
                <a:gd name="T61" fmla="*/ 3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8" h="172">
                  <a:moveTo>
                    <a:pt x="63" y="34"/>
                  </a:moveTo>
                  <a:lnTo>
                    <a:pt x="63" y="34"/>
                  </a:lnTo>
                  <a:lnTo>
                    <a:pt x="115" y="33"/>
                  </a:lnTo>
                  <a:cubicBezTo>
                    <a:pt x="119" y="33"/>
                    <a:pt x="123" y="32"/>
                    <a:pt x="124" y="31"/>
                  </a:cubicBezTo>
                  <a:cubicBezTo>
                    <a:pt x="125" y="31"/>
                    <a:pt x="126" y="31"/>
                    <a:pt x="126" y="31"/>
                  </a:cubicBezTo>
                  <a:cubicBezTo>
                    <a:pt x="127" y="31"/>
                    <a:pt x="128" y="31"/>
                    <a:pt x="130" y="32"/>
                  </a:cubicBezTo>
                  <a:cubicBezTo>
                    <a:pt x="131" y="33"/>
                    <a:pt x="133" y="35"/>
                    <a:pt x="136" y="37"/>
                  </a:cubicBezTo>
                  <a:cubicBezTo>
                    <a:pt x="137" y="38"/>
                    <a:pt x="138" y="39"/>
                    <a:pt x="138" y="41"/>
                  </a:cubicBezTo>
                  <a:cubicBezTo>
                    <a:pt x="138" y="41"/>
                    <a:pt x="137" y="42"/>
                    <a:pt x="137" y="43"/>
                  </a:cubicBezTo>
                  <a:cubicBezTo>
                    <a:pt x="134" y="45"/>
                    <a:pt x="133" y="47"/>
                    <a:pt x="132" y="49"/>
                  </a:cubicBezTo>
                  <a:cubicBezTo>
                    <a:pt x="119" y="77"/>
                    <a:pt x="105" y="100"/>
                    <a:pt x="91" y="116"/>
                  </a:cubicBezTo>
                  <a:cubicBezTo>
                    <a:pt x="71" y="139"/>
                    <a:pt x="48" y="158"/>
                    <a:pt x="24" y="172"/>
                  </a:cubicBezTo>
                  <a:cubicBezTo>
                    <a:pt x="23" y="172"/>
                    <a:pt x="23" y="172"/>
                    <a:pt x="22" y="172"/>
                  </a:cubicBezTo>
                  <a:cubicBezTo>
                    <a:pt x="22" y="172"/>
                    <a:pt x="21" y="172"/>
                    <a:pt x="21" y="171"/>
                  </a:cubicBezTo>
                  <a:cubicBezTo>
                    <a:pt x="18" y="169"/>
                    <a:pt x="15" y="167"/>
                    <a:pt x="11" y="166"/>
                  </a:cubicBezTo>
                  <a:cubicBezTo>
                    <a:pt x="27" y="157"/>
                    <a:pt x="40" y="148"/>
                    <a:pt x="52" y="138"/>
                  </a:cubicBezTo>
                  <a:cubicBezTo>
                    <a:pt x="62" y="130"/>
                    <a:pt x="72" y="121"/>
                    <a:pt x="81" y="109"/>
                  </a:cubicBezTo>
                  <a:cubicBezTo>
                    <a:pt x="96" y="92"/>
                    <a:pt x="110" y="70"/>
                    <a:pt x="121" y="43"/>
                  </a:cubicBezTo>
                  <a:lnTo>
                    <a:pt x="57" y="44"/>
                  </a:lnTo>
                  <a:cubicBezTo>
                    <a:pt x="44" y="62"/>
                    <a:pt x="30" y="78"/>
                    <a:pt x="14" y="91"/>
                  </a:cubicBezTo>
                  <a:cubicBezTo>
                    <a:pt x="13" y="91"/>
                    <a:pt x="12" y="92"/>
                    <a:pt x="12" y="92"/>
                  </a:cubicBezTo>
                  <a:cubicBezTo>
                    <a:pt x="11" y="92"/>
                    <a:pt x="10" y="92"/>
                    <a:pt x="10" y="91"/>
                  </a:cubicBezTo>
                  <a:cubicBezTo>
                    <a:pt x="7" y="89"/>
                    <a:pt x="4" y="88"/>
                    <a:pt x="0" y="87"/>
                  </a:cubicBezTo>
                  <a:cubicBezTo>
                    <a:pt x="23" y="69"/>
                    <a:pt x="41" y="49"/>
                    <a:pt x="54" y="27"/>
                  </a:cubicBezTo>
                  <a:cubicBezTo>
                    <a:pt x="61" y="16"/>
                    <a:pt x="64" y="8"/>
                    <a:pt x="65" y="0"/>
                  </a:cubicBezTo>
                  <a:cubicBezTo>
                    <a:pt x="71" y="2"/>
                    <a:pt x="76" y="4"/>
                    <a:pt x="79" y="7"/>
                  </a:cubicBezTo>
                  <a:cubicBezTo>
                    <a:pt x="80" y="8"/>
                    <a:pt x="80" y="8"/>
                    <a:pt x="80" y="9"/>
                  </a:cubicBezTo>
                  <a:cubicBezTo>
                    <a:pt x="80" y="10"/>
                    <a:pt x="80" y="11"/>
                    <a:pt x="79" y="12"/>
                  </a:cubicBezTo>
                  <a:cubicBezTo>
                    <a:pt x="76" y="14"/>
                    <a:pt x="74" y="16"/>
                    <a:pt x="72" y="20"/>
                  </a:cubicBezTo>
                  <a:cubicBezTo>
                    <a:pt x="68" y="25"/>
                    <a:pt x="65" y="30"/>
                    <a:pt x="63" y="34"/>
                  </a:cubicBezTo>
                  <a:lnTo>
                    <a:pt x="63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2EB2BB23-D7AF-4B05-B5F7-9D751CB41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430" y="2133600"/>
              <a:ext cx="138605" cy="136525"/>
            </a:xfrm>
            <a:custGeom>
              <a:avLst/>
              <a:gdLst>
                <a:gd name="T0" fmla="*/ 97 w 160"/>
                <a:gd name="T1" fmla="*/ 66 h 136"/>
                <a:gd name="T2" fmla="*/ 97 w 160"/>
                <a:gd name="T3" fmla="*/ 66 h 136"/>
                <a:gd name="T4" fmla="*/ 158 w 160"/>
                <a:gd name="T5" fmla="*/ 120 h 136"/>
                <a:gd name="T6" fmla="*/ 160 w 160"/>
                <a:gd name="T7" fmla="*/ 122 h 136"/>
                <a:gd name="T8" fmla="*/ 159 w 160"/>
                <a:gd name="T9" fmla="*/ 124 h 136"/>
                <a:gd name="T10" fmla="*/ 153 w 160"/>
                <a:gd name="T11" fmla="*/ 130 h 136"/>
                <a:gd name="T12" fmla="*/ 152 w 160"/>
                <a:gd name="T13" fmla="*/ 131 h 136"/>
                <a:gd name="T14" fmla="*/ 150 w 160"/>
                <a:gd name="T15" fmla="*/ 130 h 136"/>
                <a:gd name="T16" fmla="*/ 90 w 160"/>
                <a:gd name="T17" fmla="*/ 75 h 136"/>
                <a:gd name="T18" fmla="*/ 13 w 160"/>
                <a:gd name="T19" fmla="*/ 135 h 136"/>
                <a:gd name="T20" fmla="*/ 11 w 160"/>
                <a:gd name="T21" fmla="*/ 136 h 136"/>
                <a:gd name="T22" fmla="*/ 9 w 160"/>
                <a:gd name="T23" fmla="*/ 135 h 136"/>
                <a:gd name="T24" fmla="*/ 0 w 160"/>
                <a:gd name="T25" fmla="*/ 129 h 136"/>
                <a:gd name="T26" fmla="*/ 78 w 160"/>
                <a:gd name="T27" fmla="*/ 70 h 136"/>
                <a:gd name="T28" fmla="*/ 119 w 160"/>
                <a:gd name="T29" fmla="*/ 12 h 136"/>
                <a:gd name="T30" fmla="*/ 52 w 160"/>
                <a:gd name="T31" fmla="*/ 12 h 136"/>
                <a:gd name="T32" fmla="*/ 22 w 160"/>
                <a:gd name="T33" fmla="*/ 13 h 136"/>
                <a:gd name="T34" fmla="*/ 22 w 160"/>
                <a:gd name="T35" fmla="*/ 13 h 136"/>
                <a:gd name="T36" fmla="*/ 20 w 160"/>
                <a:gd name="T37" fmla="*/ 11 h 136"/>
                <a:gd name="T38" fmla="*/ 19 w 160"/>
                <a:gd name="T39" fmla="*/ 1 h 136"/>
                <a:gd name="T40" fmla="*/ 51 w 160"/>
                <a:gd name="T41" fmla="*/ 2 h 136"/>
                <a:gd name="T42" fmla="*/ 114 w 160"/>
                <a:gd name="T43" fmla="*/ 2 h 136"/>
                <a:gd name="T44" fmla="*/ 125 w 160"/>
                <a:gd name="T45" fmla="*/ 0 h 136"/>
                <a:gd name="T46" fmla="*/ 126 w 160"/>
                <a:gd name="T47" fmla="*/ 0 h 136"/>
                <a:gd name="T48" fmla="*/ 129 w 160"/>
                <a:gd name="T49" fmla="*/ 1 h 136"/>
                <a:gd name="T50" fmla="*/ 135 w 160"/>
                <a:gd name="T51" fmla="*/ 7 h 136"/>
                <a:gd name="T52" fmla="*/ 136 w 160"/>
                <a:gd name="T53" fmla="*/ 9 h 136"/>
                <a:gd name="T54" fmla="*/ 135 w 160"/>
                <a:gd name="T55" fmla="*/ 12 h 136"/>
                <a:gd name="T56" fmla="*/ 129 w 160"/>
                <a:gd name="T57" fmla="*/ 18 h 136"/>
                <a:gd name="T58" fmla="*/ 97 w 160"/>
                <a:gd name="T59" fmla="*/ 66 h 136"/>
                <a:gd name="T60" fmla="*/ 97 w 160"/>
                <a:gd name="T61" fmla="*/ 6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0" h="136">
                  <a:moveTo>
                    <a:pt x="97" y="66"/>
                  </a:moveTo>
                  <a:lnTo>
                    <a:pt x="97" y="66"/>
                  </a:lnTo>
                  <a:cubicBezTo>
                    <a:pt x="121" y="84"/>
                    <a:pt x="141" y="102"/>
                    <a:pt x="158" y="120"/>
                  </a:cubicBezTo>
                  <a:cubicBezTo>
                    <a:pt x="159" y="121"/>
                    <a:pt x="160" y="122"/>
                    <a:pt x="160" y="122"/>
                  </a:cubicBezTo>
                  <a:cubicBezTo>
                    <a:pt x="160" y="123"/>
                    <a:pt x="159" y="123"/>
                    <a:pt x="159" y="124"/>
                  </a:cubicBezTo>
                  <a:cubicBezTo>
                    <a:pt x="158" y="125"/>
                    <a:pt x="156" y="127"/>
                    <a:pt x="153" y="130"/>
                  </a:cubicBezTo>
                  <a:cubicBezTo>
                    <a:pt x="152" y="131"/>
                    <a:pt x="152" y="131"/>
                    <a:pt x="152" y="131"/>
                  </a:cubicBezTo>
                  <a:cubicBezTo>
                    <a:pt x="151" y="131"/>
                    <a:pt x="150" y="131"/>
                    <a:pt x="150" y="130"/>
                  </a:cubicBezTo>
                  <a:cubicBezTo>
                    <a:pt x="132" y="110"/>
                    <a:pt x="112" y="92"/>
                    <a:pt x="90" y="75"/>
                  </a:cubicBezTo>
                  <a:cubicBezTo>
                    <a:pt x="65" y="101"/>
                    <a:pt x="39" y="121"/>
                    <a:pt x="13" y="135"/>
                  </a:cubicBezTo>
                  <a:cubicBezTo>
                    <a:pt x="12" y="136"/>
                    <a:pt x="11" y="136"/>
                    <a:pt x="11" y="136"/>
                  </a:cubicBezTo>
                  <a:cubicBezTo>
                    <a:pt x="10" y="136"/>
                    <a:pt x="9" y="136"/>
                    <a:pt x="9" y="135"/>
                  </a:cubicBezTo>
                  <a:cubicBezTo>
                    <a:pt x="6" y="132"/>
                    <a:pt x="3" y="130"/>
                    <a:pt x="0" y="129"/>
                  </a:cubicBezTo>
                  <a:cubicBezTo>
                    <a:pt x="30" y="113"/>
                    <a:pt x="56" y="94"/>
                    <a:pt x="78" y="70"/>
                  </a:cubicBezTo>
                  <a:cubicBezTo>
                    <a:pt x="94" y="54"/>
                    <a:pt x="107" y="34"/>
                    <a:pt x="119" y="12"/>
                  </a:cubicBezTo>
                  <a:lnTo>
                    <a:pt x="52" y="12"/>
                  </a:lnTo>
                  <a:cubicBezTo>
                    <a:pt x="40" y="12"/>
                    <a:pt x="30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0" y="13"/>
                    <a:pt x="20" y="11"/>
                  </a:cubicBezTo>
                  <a:cubicBezTo>
                    <a:pt x="19" y="8"/>
                    <a:pt x="19" y="5"/>
                    <a:pt x="19" y="1"/>
                  </a:cubicBezTo>
                  <a:cubicBezTo>
                    <a:pt x="26" y="1"/>
                    <a:pt x="37" y="2"/>
                    <a:pt x="51" y="2"/>
                  </a:cubicBezTo>
                  <a:lnTo>
                    <a:pt x="114" y="2"/>
                  </a:lnTo>
                  <a:cubicBezTo>
                    <a:pt x="119" y="2"/>
                    <a:pt x="123" y="1"/>
                    <a:pt x="125" y="0"/>
                  </a:cubicBezTo>
                  <a:cubicBezTo>
                    <a:pt x="125" y="0"/>
                    <a:pt x="125" y="0"/>
                    <a:pt x="126" y="0"/>
                  </a:cubicBezTo>
                  <a:cubicBezTo>
                    <a:pt x="127" y="0"/>
                    <a:pt x="128" y="0"/>
                    <a:pt x="129" y="1"/>
                  </a:cubicBezTo>
                  <a:cubicBezTo>
                    <a:pt x="131" y="2"/>
                    <a:pt x="133" y="4"/>
                    <a:pt x="135" y="7"/>
                  </a:cubicBezTo>
                  <a:cubicBezTo>
                    <a:pt x="136" y="7"/>
                    <a:pt x="136" y="8"/>
                    <a:pt x="136" y="9"/>
                  </a:cubicBezTo>
                  <a:cubicBezTo>
                    <a:pt x="136" y="10"/>
                    <a:pt x="136" y="11"/>
                    <a:pt x="135" y="12"/>
                  </a:cubicBezTo>
                  <a:cubicBezTo>
                    <a:pt x="133" y="13"/>
                    <a:pt x="131" y="15"/>
                    <a:pt x="129" y="18"/>
                  </a:cubicBezTo>
                  <a:cubicBezTo>
                    <a:pt x="119" y="36"/>
                    <a:pt x="108" y="52"/>
                    <a:pt x="97" y="66"/>
                  </a:cubicBezTo>
                  <a:lnTo>
                    <a:pt x="97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ACBABC1-242C-416E-8079-ECCC6BF31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508" y="1881188"/>
              <a:ext cx="1100688" cy="617538"/>
            </a:xfrm>
            <a:custGeom>
              <a:avLst/>
              <a:gdLst>
                <a:gd name="T0" fmla="*/ 0 w 1267"/>
                <a:gd name="T1" fmla="*/ 0 h 613"/>
                <a:gd name="T2" fmla="*/ 0 w 1267"/>
                <a:gd name="T3" fmla="*/ 0 h 613"/>
                <a:gd name="T4" fmla="*/ 1267 w 1267"/>
                <a:gd name="T5" fmla="*/ 0 h 613"/>
                <a:gd name="T6" fmla="*/ 1267 w 1267"/>
                <a:gd name="T7" fmla="*/ 613 h 613"/>
                <a:gd name="T8" fmla="*/ 0 w 1267"/>
                <a:gd name="T9" fmla="*/ 613 h 613"/>
                <a:gd name="T10" fmla="*/ 0 w 1267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7" h="613">
                  <a:moveTo>
                    <a:pt x="0" y="0"/>
                  </a:moveTo>
                  <a:lnTo>
                    <a:pt x="0" y="0"/>
                  </a:lnTo>
                  <a:lnTo>
                    <a:pt x="1267" y="0"/>
                  </a:lnTo>
                  <a:lnTo>
                    <a:pt x="1267" y="613"/>
                  </a:lnTo>
                  <a:lnTo>
                    <a:pt x="0" y="61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67A8A6A6-972D-4FB4-B1FE-33975FA2A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6176" y="1963738"/>
              <a:ext cx="166326" cy="177800"/>
            </a:xfrm>
            <a:custGeom>
              <a:avLst/>
              <a:gdLst>
                <a:gd name="T0" fmla="*/ 109 w 190"/>
                <a:gd name="T1" fmla="*/ 36 h 177"/>
                <a:gd name="T2" fmla="*/ 166 w 190"/>
                <a:gd name="T3" fmla="*/ 36 h 177"/>
                <a:gd name="T4" fmla="*/ 167 w 190"/>
                <a:gd name="T5" fmla="*/ 57 h 177"/>
                <a:gd name="T6" fmla="*/ 168 w 190"/>
                <a:gd name="T7" fmla="*/ 108 h 177"/>
                <a:gd name="T8" fmla="*/ 137 w 190"/>
                <a:gd name="T9" fmla="*/ 109 h 177"/>
                <a:gd name="T10" fmla="*/ 118 w 190"/>
                <a:gd name="T11" fmla="*/ 133 h 177"/>
                <a:gd name="T12" fmla="*/ 113 w 190"/>
                <a:gd name="T13" fmla="*/ 172 h 177"/>
                <a:gd name="T14" fmla="*/ 86 w 190"/>
                <a:gd name="T15" fmla="*/ 177 h 177"/>
                <a:gd name="T16" fmla="*/ 82 w 190"/>
                <a:gd name="T17" fmla="*/ 173 h 177"/>
                <a:gd name="T18" fmla="*/ 97 w 190"/>
                <a:gd name="T19" fmla="*/ 167 h 177"/>
                <a:gd name="T20" fmla="*/ 108 w 190"/>
                <a:gd name="T21" fmla="*/ 157 h 177"/>
                <a:gd name="T22" fmla="*/ 89 w 190"/>
                <a:gd name="T23" fmla="*/ 109 h 177"/>
                <a:gd name="T24" fmla="*/ 59 w 190"/>
                <a:gd name="T25" fmla="*/ 108 h 177"/>
                <a:gd name="T26" fmla="*/ 59 w 190"/>
                <a:gd name="T27" fmla="*/ 57 h 177"/>
                <a:gd name="T28" fmla="*/ 60 w 190"/>
                <a:gd name="T29" fmla="*/ 36 h 177"/>
                <a:gd name="T30" fmla="*/ 98 w 190"/>
                <a:gd name="T31" fmla="*/ 36 h 177"/>
                <a:gd name="T32" fmla="*/ 35 w 190"/>
                <a:gd name="T33" fmla="*/ 10 h 177"/>
                <a:gd name="T34" fmla="*/ 30 w 190"/>
                <a:gd name="T35" fmla="*/ 115 h 177"/>
                <a:gd name="T36" fmla="*/ 9 w 190"/>
                <a:gd name="T37" fmla="*/ 173 h 177"/>
                <a:gd name="T38" fmla="*/ 0 w 190"/>
                <a:gd name="T39" fmla="*/ 167 h 177"/>
                <a:gd name="T40" fmla="*/ 26 w 190"/>
                <a:gd name="T41" fmla="*/ 45 h 177"/>
                <a:gd name="T42" fmla="*/ 27 w 190"/>
                <a:gd name="T43" fmla="*/ 0 h 177"/>
                <a:gd name="T44" fmla="*/ 157 w 190"/>
                <a:gd name="T45" fmla="*/ 1 h 177"/>
                <a:gd name="T46" fmla="*/ 189 w 190"/>
                <a:gd name="T47" fmla="*/ 2 h 177"/>
                <a:gd name="T48" fmla="*/ 187 w 190"/>
                <a:gd name="T49" fmla="*/ 10 h 177"/>
                <a:gd name="T50" fmla="*/ 118 w 190"/>
                <a:gd name="T51" fmla="*/ 10 h 177"/>
                <a:gd name="T52" fmla="*/ 109 w 190"/>
                <a:gd name="T53" fmla="*/ 36 h 177"/>
                <a:gd name="T54" fmla="*/ 69 w 190"/>
                <a:gd name="T55" fmla="*/ 101 h 177"/>
                <a:gd name="T56" fmla="*/ 158 w 190"/>
                <a:gd name="T57" fmla="*/ 76 h 177"/>
                <a:gd name="T58" fmla="*/ 69 w 190"/>
                <a:gd name="T59" fmla="*/ 101 h 177"/>
                <a:gd name="T60" fmla="*/ 69 w 190"/>
                <a:gd name="T61" fmla="*/ 67 h 177"/>
                <a:gd name="T62" fmla="*/ 158 w 190"/>
                <a:gd name="T63" fmla="*/ 44 h 177"/>
                <a:gd name="T64" fmla="*/ 69 w 190"/>
                <a:gd name="T65" fmla="*/ 67 h 177"/>
                <a:gd name="T66" fmla="*/ 190 w 190"/>
                <a:gd name="T67" fmla="*/ 159 h 177"/>
                <a:gd name="T68" fmla="*/ 182 w 190"/>
                <a:gd name="T69" fmla="*/ 167 h 177"/>
                <a:gd name="T70" fmla="*/ 144 w 190"/>
                <a:gd name="T71" fmla="*/ 127 h 177"/>
                <a:gd name="T72" fmla="*/ 146 w 190"/>
                <a:gd name="T73" fmla="*/ 124 h 177"/>
                <a:gd name="T74" fmla="*/ 151 w 190"/>
                <a:gd name="T75" fmla="*/ 121 h 177"/>
                <a:gd name="T76" fmla="*/ 190 w 190"/>
                <a:gd name="T77" fmla="*/ 159 h 177"/>
                <a:gd name="T78" fmla="*/ 35 w 190"/>
                <a:gd name="T79" fmla="*/ 163 h 177"/>
                <a:gd name="T80" fmla="*/ 61 w 190"/>
                <a:gd name="T81" fmla="*/ 136 h 177"/>
                <a:gd name="T82" fmla="*/ 78 w 190"/>
                <a:gd name="T83" fmla="*/ 125 h 177"/>
                <a:gd name="T84" fmla="*/ 78 w 190"/>
                <a:gd name="T85" fmla="*/ 129 h 177"/>
                <a:gd name="T86" fmla="*/ 45 w 190"/>
                <a:gd name="T87" fmla="*/ 167 h 177"/>
                <a:gd name="T88" fmla="*/ 40 w 190"/>
                <a:gd name="T89" fmla="*/ 167 h 177"/>
                <a:gd name="T90" fmla="*/ 35 w 190"/>
                <a:gd name="T91" fmla="*/ 16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177">
                  <a:moveTo>
                    <a:pt x="109" y="36"/>
                  </a:moveTo>
                  <a:lnTo>
                    <a:pt x="109" y="36"/>
                  </a:lnTo>
                  <a:lnTo>
                    <a:pt x="137" y="36"/>
                  </a:lnTo>
                  <a:lnTo>
                    <a:pt x="166" y="36"/>
                  </a:lnTo>
                  <a:cubicBezTo>
                    <a:pt x="167" y="36"/>
                    <a:pt x="168" y="36"/>
                    <a:pt x="168" y="37"/>
                  </a:cubicBezTo>
                  <a:lnTo>
                    <a:pt x="167" y="57"/>
                  </a:lnTo>
                  <a:lnTo>
                    <a:pt x="167" y="88"/>
                  </a:lnTo>
                  <a:lnTo>
                    <a:pt x="168" y="108"/>
                  </a:lnTo>
                  <a:cubicBezTo>
                    <a:pt x="168" y="109"/>
                    <a:pt x="167" y="109"/>
                    <a:pt x="166" y="109"/>
                  </a:cubicBezTo>
                  <a:lnTo>
                    <a:pt x="137" y="109"/>
                  </a:lnTo>
                  <a:lnTo>
                    <a:pt x="118" y="109"/>
                  </a:lnTo>
                  <a:lnTo>
                    <a:pt x="118" y="133"/>
                  </a:lnTo>
                  <a:lnTo>
                    <a:pt x="118" y="159"/>
                  </a:lnTo>
                  <a:cubicBezTo>
                    <a:pt x="118" y="165"/>
                    <a:pt x="116" y="170"/>
                    <a:pt x="113" y="172"/>
                  </a:cubicBezTo>
                  <a:cubicBezTo>
                    <a:pt x="109" y="175"/>
                    <a:pt x="101" y="177"/>
                    <a:pt x="90" y="177"/>
                  </a:cubicBezTo>
                  <a:cubicBezTo>
                    <a:pt x="89" y="177"/>
                    <a:pt x="88" y="177"/>
                    <a:pt x="86" y="177"/>
                  </a:cubicBezTo>
                  <a:cubicBezTo>
                    <a:pt x="84" y="177"/>
                    <a:pt x="83" y="177"/>
                    <a:pt x="83" y="176"/>
                  </a:cubicBezTo>
                  <a:cubicBezTo>
                    <a:pt x="82" y="176"/>
                    <a:pt x="82" y="175"/>
                    <a:pt x="82" y="173"/>
                  </a:cubicBezTo>
                  <a:cubicBezTo>
                    <a:pt x="81" y="171"/>
                    <a:pt x="80" y="169"/>
                    <a:pt x="78" y="166"/>
                  </a:cubicBezTo>
                  <a:cubicBezTo>
                    <a:pt x="84" y="167"/>
                    <a:pt x="90" y="167"/>
                    <a:pt x="97" y="167"/>
                  </a:cubicBezTo>
                  <a:cubicBezTo>
                    <a:pt x="101" y="167"/>
                    <a:pt x="105" y="166"/>
                    <a:pt x="106" y="164"/>
                  </a:cubicBezTo>
                  <a:cubicBezTo>
                    <a:pt x="107" y="163"/>
                    <a:pt x="108" y="161"/>
                    <a:pt x="108" y="157"/>
                  </a:cubicBezTo>
                  <a:lnTo>
                    <a:pt x="108" y="109"/>
                  </a:lnTo>
                  <a:lnTo>
                    <a:pt x="89" y="109"/>
                  </a:lnTo>
                  <a:lnTo>
                    <a:pt x="60" y="109"/>
                  </a:lnTo>
                  <a:cubicBezTo>
                    <a:pt x="59" y="109"/>
                    <a:pt x="59" y="109"/>
                    <a:pt x="59" y="108"/>
                  </a:cubicBezTo>
                  <a:lnTo>
                    <a:pt x="59" y="88"/>
                  </a:lnTo>
                  <a:lnTo>
                    <a:pt x="59" y="57"/>
                  </a:lnTo>
                  <a:lnTo>
                    <a:pt x="59" y="37"/>
                  </a:lnTo>
                  <a:cubicBezTo>
                    <a:pt x="59" y="36"/>
                    <a:pt x="59" y="36"/>
                    <a:pt x="60" y="36"/>
                  </a:cubicBezTo>
                  <a:lnTo>
                    <a:pt x="89" y="36"/>
                  </a:lnTo>
                  <a:lnTo>
                    <a:pt x="98" y="36"/>
                  </a:lnTo>
                  <a:cubicBezTo>
                    <a:pt x="102" y="29"/>
                    <a:pt x="105" y="20"/>
                    <a:pt x="107" y="10"/>
                  </a:cubicBezTo>
                  <a:lnTo>
                    <a:pt x="35" y="10"/>
                  </a:lnTo>
                  <a:lnTo>
                    <a:pt x="35" y="45"/>
                  </a:lnTo>
                  <a:cubicBezTo>
                    <a:pt x="35" y="71"/>
                    <a:pt x="34" y="94"/>
                    <a:pt x="30" y="115"/>
                  </a:cubicBezTo>
                  <a:cubicBezTo>
                    <a:pt x="26" y="136"/>
                    <a:pt x="19" y="154"/>
                    <a:pt x="10" y="171"/>
                  </a:cubicBezTo>
                  <a:cubicBezTo>
                    <a:pt x="10" y="172"/>
                    <a:pt x="9" y="173"/>
                    <a:pt x="9" y="173"/>
                  </a:cubicBezTo>
                  <a:cubicBezTo>
                    <a:pt x="8" y="173"/>
                    <a:pt x="8" y="172"/>
                    <a:pt x="7" y="171"/>
                  </a:cubicBezTo>
                  <a:cubicBezTo>
                    <a:pt x="4" y="169"/>
                    <a:pt x="2" y="168"/>
                    <a:pt x="0" y="167"/>
                  </a:cubicBezTo>
                  <a:cubicBezTo>
                    <a:pt x="10" y="151"/>
                    <a:pt x="17" y="132"/>
                    <a:pt x="20" y="112"/>
                  </a:cubicBezTo>
                  <a:cubicBezTo>
                    <a:pt x="24" y="90"/>
                    <a:pt x="26" y="68"/>
                    <a:pt x="26" y="45"/>
                  </a:cubicBezTo>
                  <a:lnTo>
                    <a:pt x="25" y="2"/>
                  </a:lnTo>
                  <a:cubicBezTo>
                    <a:pt x="25" y="1"/>
                    <a:pt x="26" y="0"/>
                    <a:pt x="27" y="0"/>
                  </a:cubicBezTo>
                  <a:lnTo>
                    <a:pt x="57" y="1"/>
                  </a:lnTo>
                  <a:lnTo>
                    <a:pt x="157" y="1"/>
                  </a:lnTo>
                  <a:lnTo>
                    <a:pt x="187" y="0"/>
                  </a:lnTo>
                  <a:cubicBezTo>
                    <a:pt x="188" y="0"/>
                    <a:pt x="189" y="1"/>
                    <a:pt x="189" y="2"/>
                  </a:cubicBezTo>
                  <a:lnTo>
                    <a:pt x="189" y="9"/>
                  </a:lnTo>
                  <a:cubicBezTo>
                    <a:pt x="189" y="10"/>
                    <a:pt x="188" y="10"/>
                    <a:pt x="187" y="10"/>
                  </a:cubicBezTo>
                  <a:lnTo>
                    <a:pt x="157" y="10"/>
                  </a:lnTo>
                  <a:lnTo>
                    <a:pt x="118" y="10"/>
                  </a:lnTo>
                  <a:cubicBezTo>
                    <a:pt x="115" y="20"/>
                    <a:pt x="112" y="29"/>
                    <a:pt x="109" y="36"/>
                  </a:cubicBezTo>
                  <a:lnTo>
                    <a:pt x="109" y="36"/>
                  </a:lnTo>
                  <a:close/>
                  <a:moveTo>
                    <a:pt x="69" y="101"/>
                  </a:moveTo>
                  <a:lnTo>
                    <a:pt x="69" y="101"/>
                  </a:lnTo>
                  <a:lnTo>
                    <a:pt x="158" y="101"/>
                  </a:lnTo>
                  <a:lnTo>
                    <a:pt x="158" y="76"/>
                  </a:lnTo>
                  <a:lnTo>
                    <a:pt x="69" y="76"/>
                  </a:lnTo>
                  <a:lnTo>
                    <a:pt x="69" y="101"/>
                  </a:lnTo>
                  <a:close/>
                  <a:moveTo>
                    <a:pt x="69" y="67"/>
                  </a:moveTo>
                  <a:lnTo>
                    <a:pt x="69" y="67"/>
                  </a:lnTo>
                  <a:lnTo>
                    <a:pt x="158" y="67"/>
                  </a:lnTo>
                  <a:lnTo>
                    <a:pt x="158" y="44"/>
                  </a:lnTo>
                  <a:lnTo>
                    <a:pt x="69" y="44"/>
                  </a:lnTo>
                  <a:lnTo>
                    <a:pt x="69" y="67"/>
                  </a:lnTo>
                  <a:close/>
                  <a:moveTo>
                    <a:pt x="190" y="159"/>
                  </a:moveTo>
                  <a:lnTo>
                    <a:pt x="190" y="159"/>
                  </a:lnTo>
                  <a:cubicBezTo>
                    <a:pt x="188" y="161"/>
                    <a:pt x="186" y="163"/>
                    <a:pt x="184" y="165"/>
                  </a:cubicBezTo>
                  <a:cubicBezTo>
                    <a:pt x="183" y="166"/>
                    <a:pt x="183" y="167"/>
                    <a:pt x="182" y="167"/>
                  </a:cubicBezTo>
                  <a:cubicBezTo>
                    <a:pt x="182" y="167"/>
                    <a:pt x="181" y="166"/>
                    <a:pt x="180" y="165"/>
                  </a:cubicBezTo>
                  <a:cubicBezTo>
                    <a:pt x="165" y="154"/>
                    <a:pt x="153" y="141"/>
                    <a:pt x="144" y="127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44" y="125"/>
                    <a:pt x="144" y="124"/>
                    <a:pt x="146" y="124"/>
                  </a:cubicBezTo>
                  <a:lnTo>
                    <a:pt x="149" y="122"/>
                  </a:lnTo>
                  <a:cubicBezTo>
                    <a:pt x="150" y="121"/>
                    <a:pt x="151" y="121"/>
                    <a:pt x="151" y="121"/>
                  </a:cubicBezTo>
                  <a:cubicBezTo>
                    <a:pt x="151" y="121"/>
                    <a:pt x="152" y="121"/>
                    <a:pt x="152" y="122"/>
                  </a:cubicBezTo>
                  <a:cubicBezTo>
                    <a:pt x="163" y="138"/>
                    <a:pt x="176" y="150"/>
                    <a:pt x="190" y="159"/>
                  </a:cubicBezTo>
                  <a:lnTo>
                    <a:pt x="190" y="159"/>
                  </a:lnTo>
                  <a:close/>
                  <a:moveTo>
                    <a:pt x="35" y="163"/>
                  </a:moveTo>
                  <a:lnTo>
                    <a:pt x="35" y="163"/>
                  </a:lnTo>
                  <a:cubicBezTo>
                    <a:pt x="45" y="156"/>
                    <a:pt x="54" y="146"/>
                    <a:pt x="61" y="136"/>
                  </a:cubicBezTo>
                  <a:cubicBezTo>
                    <a:pt x="65" y="130"/>
                    <a:pt x="67" y="125"/>
                    <a:pt x="68" y="121"/>
                  </a:cubicBezTo>
                  <a:cubicBezTo>
                    <a:pt x="72" y="122"/>
                    <a:pt x="76" y="123"/>
                    <a:pt x="78" y="125"/>
                  </a:cubicBezTo>
                  <a:cubicBezTo>
                    <a:pt x="79" y="125"/>
                    <a:pt x="80" y="126"/>
                    <a:pt x="80" y="127"/>
                  </a:cubicBezTo>
                  <a:cubicBezTo>
                    <a:pt x="80" y="127"/>
                    <a:pt x="79" y="128"/>
                    <a:pt x="78" y="129"/>
                  </a:cubicBezTo>
                  <a:cubicBezTo>
                    <a:pt x="77" y="130"/>
                    <a:pt x="75" y="132"/>
                    <a:pt x="74" y="135"/>
                  </a:cubicBezTo>
                  <a:cubicBezTo>
                    <a:pt x="65" y="148"/>
                    <a:pt x="56" y="159"/>
                    <a:pt x="45" y="167"/>
                  </a:cubicBezTo>
                  <a:cubicBezTo>
                    <a:pt x="44" y="168"/>
                    <a:pt x="43" y="169"/>
                    <a:pt x="43" y="169"/>
                  </a:cubicBezTo>
                  <a:cubicBezTo>
                    <a:pt x="43" y="169"/>
                    <a:pt x="42" y="168"/>
                    <a:pt x="40" y="167"/>
                  </a:cubicBezTo>
                  <a:cubicBezTo>
                    <a:pt x="39" y="166"/>
                    <a:pt x="37" y="164"/>
                    <a:pt x="35" y="163"/>
                  </a:cubicBezTo>
                  <a:lnTo>
                    <a:pt x="35" y="1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338DAAE-4E2A-480E-AEAC-28059C6899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8377" y="1968500"/>
              <a:ext cx="138605" cy="168275"/>
            </a:xfrm>
            <a:custGeom>
              <a:avLst/>
              <a:gdLst>
                <a:gd name="T0" fmla="*/ 10 w 159"/>
                <a:gd name="T1" fmla="*/ 153 h 167"/>
                <a:gd name="T2" fmla="*/ 10 w 159"/>
                <a:gd name="T3" fmla="*/ 153 h 167"/>
                <a:gd name="T4" fmla="*/ 10 w 159"/>
                <a:gd name="T5" fmla="*/ 166 h 167"/>
                <a:gd name="T6" fmla="*/ 9 w 159"/>
                <a:gd name="T7" fmla="*/ 167 h 167"/>
                <a:gd name="T8" fmla="*/ 1 w 159"/>
                <a:gd name="T9" fmla="*/ 167 h 167"/>
                <a:gd name="T10" fmla="*/ 0 w 159"/>
                <a:gd name="T11" fmla="*/ 166 h 167"/>
                <a:gd name="T12" fmla="*/ 0 w 159"/>
                <a:gd name="T13" fmla="*/ 95 h 167"/>
                <a:gd name="T14" fmla="*/ 0 w 159"/>
                <a:gd name="T15" fmla="*/ 54 h 167"/>
                <a:gd name="T16" fmla="*/ 0 w 159"/>
                <a:gd name="T17" fmla="*/ 1 h 167"/>
                <a:gd name="T18" fmla="*/ 1 w 159"/>
                <a:gd name="T19" fmla="*/ 0 h 167"/>
                <a:gd name="T20" fmla="*/ 32 w 159"/>
                <a:gd name="T21" fmla="*/ 0 h 167"/>
                <a:gd name="T22" fmla="*/ 127 w 159"/>
                <a:gd name="T23" fmla="*/ 0 h 167"/>
                <a:gd name="T24" fmla="*/ 158 w 159"/>
                <a:gd name="T25" fmla="*/ 0 h 167"/>
                <a:gd name="T26" fmla="*/ 159 w 159"/>
                <a:gd name="T27" fmla="*/ 1 h 167"/>
                <a:gd name="T28" fmla="*/ 159 w 159"/>
                <a:gd name="T29" fmla="*/ 49 h 167"/>
                <a:gd name="T30" fmla="*/ 159 w 159"/>
                <a:gd name="T31" fmla="*/ 95 h 167"/>
                <a:gd name="T32" fmla="*/ 159 w 159"/>
                <a:gd name="T33" fmla="*/ 166 h 167"/>
                <a:gd name="T34" fmla="*/ 158 w 159"/>
                <a:gd name="T35" fmla="*/ 167 h 167"/>
                <a:gd name="T36" fmla="*/ 150 w 159"/>
                <a:gd name="T37" fmla="*/ 167 h 167"/>
                <a:gd name="T38" fmla="*/ 149 w 159"/>
                <a:gd name="T39" fmla="*/ 166 h 167"/>
                <a:gd name="T40" fmla="*/ 149 w 159"/>
                <a:gd name="T41" fmla="*/ 153 h 167"/>
                <a:gd name="T42" fmla="*/ 10 w 159"/>
                <a:gd name="T43" fmla="*/ 153 h 167"/>
                <a:gd name="T44" fmla="*/ 74 w 159"/>
                <a:gd name="T45" fmla="*/ 71 h 167"/>
                <a:gd name="T46" fmla="*/ 74 w 159"/>
                <a:gd name="T47" fmla="*/ 71 h 167"/>
                <a:gd name="T48" fmla="*/ 74 w 159"/>
                <a:gd name="T49" fmla="*/ 10 h 167"/>
                <a:gd name="T50" fmla="*/ 10 w 159"/>
                <a:gd name="T51" fmla="*/ 10 h 167"/>
                <a:gd name="T52" fmla="*/ 10 w 159"/>
                <a:gd name="T53" fmla="*/ 71 h 167"/>
                <a:gd name="T54" fmla="*/ 74 w 159"/>
                <a:gd name="T55" fmla="*/ 71 h 167"/>
                <a:gd name="T56" fmla="*/ 83 w 159"/>
                <a:gd name="T57" fmla="*/ 71 h 167"/>
                <a:gd name="T58" fmla="*/ 83 w 159"/>
                <a:gd name="T59" fmla="*/ 71 h 167"/>
                <a:gd name="T60" fmla="*/ 149 w 159"/>
                <a:gd name="T61" fmla="*/ 71 h 167"/>
                <a:gd name="T62" fmla="*/ 149 w 159"/>
                <a:gd name="T63" fmla="*/ 10 h 167"/>
                <a:gd name="T64" fmla="*/ 83 w 159"/>
                <a:gd name="T65" fmla="*/ 10 h 167"/>
                <a:gd name="T66" fmla="*/ 83 w 159"/>
                <a:gd name="T67" fmla="*/ 71 h 167"/>
                <a:gd name="T68" fmla="*/ 74 w 159"/>
                <a:gd name="T69" fmla="*/ 79 h 167"/>
                <a:gd name="T70" fmla="*/ 74 w 159"/>
                <a:gd name="T71" fmla="*/ 79 h 167"/>
                <a:gd name="T72" fmla="*/ 10 w 159"/>
                <a:gd name="T73" fmla="*/ 79 h 167"/>
                <a:gd name="T74" fmla="*/ 10 w 159"/>
                <a:gd name="T75" fmla="*/ 143 h 167"/>
                <a:gd name="T76" fmla="*/ 74 w 159"/>
                <a:gd name="T77" fmla="*/ 143 h 167"/>
                <a:gd name="T78" fmla="*/ 74 w 159"/>
                <a:gd name="T79" fmla="*/ 79 h 167"/>
                <a:gd name="T80" fmla="*/ 83 w 159"/>
                <a:gd name="T81" fmla="*/ 79 h 167"/>
                <a:gd name="T82" fmla="*/ 83 w 159"/>
                <a:gd name="T83" fmla="*/ 79 h 167"/>
                <a:gd name="T84" fmla="*/ 83 w 159"/>
                <a:gd name="T85" fmla="*/ 143 h 167"/>
                <a:gd name="T86" fmla="*/ 149 w 159"/>
                <a:gd name="T87" fmla="*/ 143 h 167"/>
                <a:gd name="T88" fmla="*/ 149 w 159"/>
                <a:gd name="T89" fmla="*/ 79 h 167"/>
                <a:gd name="T90" fmla="*/ 83 w 159"/>
                <a:gd name="T91" fmla="*/ 79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" h="167">
                  <a:moveTo>
                    <a:pt x="10" y="153"/>
                  </a:moveTo>
                  <a:lnTo>
                    <a:pt x="10" y="153"/>
                  </a:lnTo>
                  <a:lnTo>
                    <a:pt x="10" y="166"/>
                  </a:lnTo>
                  <a:cubicBezTo>
                    <a:pt x="10" y="167"/>
                    <a:pt x="10" y="167"/>
                    <a:pt x="9" y="167"/>
                  </a:cubicBezTo>
                  <a:lnTo>
                    <a:pt x="1" y="167"/>
                  </a:lnTo>
                  <a:cubicBezTo>
                    <a:pt x="0" y="167"/>
                    <a:pt x="0" y="167"/>
                    <a:pt x="0" y="166"/>
                  </a:cubicBezTo>
                  <a:lnTo>
                    <a:pt x="0" y="95"/>
                  </a:lnTo>
                  <a:lnTo>
                    <a:pt x="0" y="54"/>
                  </a:lnTo>
                  <a:lnTo>
                    <a:pt x="0" y="1"/>
                  </a:lnTo>
                  <a:cubicBezTo>
                    <a:pt x="0" y="1"/>
                    <a:pt x="0" y="0"/>
                    <a:pt x="1" y="0"/>
                  </a:cubicBezTo>
                  <a:lnTo>
                    <a:pt x="32" y="0"/>
                  </a:lnTo>
                  <a:lnTo>
                    <a:pt x="127" y="0"/>
                  </a:lnTo>
                  <a:lnTo>
                    <a:pt x="158" y="0"/>
                  </a:lnTo>
                  <a:cubicBezTo>
                    <a:pt x="159" y="0"/>
                    <a:pt x="159" y="1"/>
                    <a:pt x="159" y="1"/>
                  </a:cubicBezTo>
                  <a:lnTo>
                    <a:pt x="159" y="49"/>
                  </a:lnTo>
                  <a:lnTo>
                    <a:pt x="159" y="95"/>
                  </a:lnTo>
                  <a:lnTo>
                    <a:pt x="159" y="166"/>
                  </a:lnTo>
                  <a:cubicBezTo>
                    <a:pt x="159" y="167"/>
                    <a:pt x="159" y="167"/>
                    <a:pt x="158" y="167"/>
                  </a:cubicBezTo>
                  <a:lnTo>
                    <a:pt x="150" y="167"/>
                  </a:lnTo>
                  <a:cubicBezTo>
                    <a:pt x="149" y="167"/>
                    <a:pt x="149" y="167"/>
                    <a:pt x="149" y="166"/>
                  </a:cubicBezTo>
                  <a:lnTo>
                    <a:pt x="149" y="153"/>
                  </a:lnTo>
                  <a:lnTo>
                    <a:pt x="10" y="153"/>
                  </a:lnTo>
                  <a:close/>
                  <a:moveTo>
                    <a:pt x="74" y="71"/>
                  </a:moveTo>
                  <a:lnTo>
                    <a:pt x="74" y="71"/>
                  </a:lnTo>
                  <a:lnTo>
                    <a:pt x="74" y="10"/>
                  </a:lnTo>
                  <a:lnTo>
                    <a:pt x="10" y="10"/>
                  </a:lnTo>
                  <a:lnTo>
                    <a:pt x="10" y="71"/>
                  </a:lnTo>
                  <a:lnTo>
                    <a:pt x="74" y="71"/>
                  </a:lnTo>
                  <a:close/>
                  <a:moveTo>
                    <a:pt x="83" y="71"/>
                  </a:moveTo>
                  <a:lnTo>
                    <a:pt x="83" y="71"/>
                  </a:lnTo>
                  <a:lnTo>
                    <a:pt x="149" y="71"/>
                  </a:lnTo>
                  <a:lnTo>
                    <a:pt x="149" y="10"/>
                  </a:lnTo>
                  <a:lnTo>
                    <a:pt x="83" y="10"/>
                  </a:lnTo>
                  <a:lnTo>
                    <a:pt x="83" y="71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10" y="79"/>
                  </a:lnTo>
                  <a:lnTo>
                    <a:pt x="10" y="143"/>
                  </a:lnTo>
                  <a:lnTo>
                    <a:pt x="74" y="143"/>
                  </a:lnTo>
                  <a:lnTo>
                    <a:pt x="74" y="79"/>
                  </a:lnTo>
                  <a:close/>
                  <a:moveTo>
                    <a:pt x="83" y="79"/>
                  </a:moveTo>
                  <a:lnTo>
                    <a:pt x="83" y="79"/>
                  </a:lnTo>
                  <a:lnTo>
                    <a:pt x="83" y="143"/>
                  </a:lnTo>
                  <a:lnTo>
                    <a:pt x="149" y="143"/>
                  </a:lnTo>
                  <a:lnTo>
                    <a:pt x="149" y="79"/>
                  </a:lnTo>
                  <a:lnTo>
                    <a:pt x="83" y="7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E5A528FC-7006-436D-9173-218EE12FD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9595" y="1951038"/>
              <a:ext cx="167957" cy="193675"/>
            </a:xfrm>
            <a:custGeom>
              <a:avLst/>
              <a:gdLst>
                <a:gd name="T0" fmla="*/ 37 w 193"/>
                <a:gd name="T1" fmla="*/ 26 h 192"/>
                <a:gd name="T2" fmla="*/ 48 w 193"/>
                <a:gd name="T3" fmla="*/ 4 h 192"/>
                <a:gd name="T4" fmla="*/ 46 w 193"/>
                <a:gd name="T5" fmla="*/ 73 h 192"/>
                <a:gd name="T6" fmla="*/ 70 w 193"/>
                <a:gd name="T7" fmla="*/ 74 h 192"/>
                <a:gd name="T8" fmla="*/ 48 w 193"/>
                <a:gd name="T9" fmla="*/ 81 h 192"/>
                <a:gd name="T10" fmla="*/ 71 w 193"/>
                <a:gd name="T11" fmla="*/ 126 h 192"/>
                <a:gd name="T12" fmla="*/ 45 w 193"/>
                <a:gd name="T13" fmla="*/ 89 h 192"/>
                <a:gd name="T14" fmla="*/ 37 w 193"/>
                <a:gd name="T15" fmla="*/ 192 h 192"/>
                <a:gd name="T16" fmla="*/ 37 w 193"/>
                <a:gd name="T17" fmla="*/ 89 h 192"/>
                <a:gd name="T18" fmla="*/ 5 w 193"/>
                <a:gd name="T19" fmla="*/ 157 h 192"/>
                <a:gd name="T20" fmla="*/ 27 w 193"/>
                <a:gd name="T21" fmla="*/ 81 h 192"/>
                <a:gd name="T22" fmla="*/ 5 w 193"/>
                <a:gd name="T23" fmla="*/ 74 h 192"/>
                <a:gd name="T24" fmla="*/ 37 w 193"/>
                <a:gd name="T25" fmla="*/ 73 h 192"/>
                <a:gd name="T26" fmla="*/ 125 w 193"/>
                <a:gd name="T27" fmla="*/ 56 h 192"/>
                <a:gd name="T28" fmla="*/ 87 w 193"/>
                <a:gd name="T29" fmla="*/ 55 h 192"/>
                <a:gd name="T30" fmla="*/ 114 w 193"/>
                <a:gd name="T31" fmla="*/ 48 h 192"/>
                <a:gd name="T32" fmla="*/ 111 w 193"/>
                <a:gd name="T33" fmla="*/ 32 h 192"/>
                <a:gd name="T34" fmla="*/ 82 w 193"/>
                <a:gd name="T35" fmla="*/ 25 h 192"/>
                <a:gd name="T36" fmla="*/ 125 w 193"/>
                <a:gd name="T37" fmla="*/ 24 h 192"/>
                <a:gd name="T38" fmla="*/ 135 w 193"/>
                <a:gd name="T39" fmla="*/ 1 h 192"/>
                <a:gd name="T40" fmla="*/ 135 w 193"/>
                <a:gd name="T41" fmla="*/ 24 h 192"/>
                <a:gd name="T42" fmla="*/ 184 w 193"/>
                <a:gd name="T43" fmla="*/ 24 h 192"/>
                <a:gd name="T44" fmla="*/ 184 w 193"/>
                <a:gd name="T45" fmla="*/ 33 h 192"/>
                <a:gd name="T46" fmla="*/ 135 w 193"/>
                <a:gd name="T47" fmla="*/ 48 h 192"/>
                <a:gd name="T48" fmla="*/ 177 w 193"/>
                <a:gd name="T49" fmla="*/ 49 h 192"/>
                <a:gd name="T50" fmla="*/ 150 w 193"/>
                <a:gd name="T51" fmla="*/ 56 h 192"/>
                <a:gd name="T52" fmla="*/ 163 w 193"/>
                <a:gd name="T53" fmla="*/ 73 h 192"/>
                <a:gd name="T54" fmla="*/ 193 w 193"/>
                <a:gd name="T55" fmla="*/ 80 h 192"/>
                <a:gd name="T56" fmla="*/ 107 w 193"/>
                <a:gd name="T57" fmla="*/ 81 h 192"/>
                <a:gd name="T58" fmla="*/ 76 w 193"/>
                <a:gd name="T59" fmla="*/ 74 h 192"/>
                <a:gd name="T60" fmla="*/ 125 w 193"/>
                <a:gd name="T61" fmla="*/ 73 h 192"/>
                <a:gd name="T62" fmla="*/ 98 w 193"/>
                <a:gd name="T63" fmla="*/ 154 h 192"/>
                <a:gd name="T64" fmla="*/ 97 w 193"/>
                <a:gd name="T65" fmla="*/ 192 h 192"/>
                <a:gd name="T66" fmla="*/ 89 w 193"/>
                <a:gd name="T67" fmla="*/ 163 h 192"/>
                <a:gd name="T68" fmla="*/ 90 w 193"/>
                <a:gd name="T69" fmla="*/ 95 h 192"/>
                <a:gd name="T70" fmla="*/ 172 w 193"/>
                <a:gd name="T71" fmla="*/ 95 h 192"/>
                <a:gd name="T72" fmla="*/ 173 w 193"/>
                <a:gd name="T73" fmla="*/ 145 h 192"/>
                <a:gd name="T74" fmla="*/ 151 w 193"/>
                <a:gd name="T75" fmla="*/ 190 h 192"/>
                <a:gd name="T76" fmla="*/ 144 w 193"/>
                <a:gd name="T77" fmla="*/ 186 h 192"/>
                <a:gd name="T78" fmla="*/ 163 w 193"/>
                <a:gd name="T79" fmla="*/ 178 h 192"/>
                <a:gd name="T80" fmla="*/ 164 w 193"/>
                <a:gd name="T81" fmla="*/ 146 h 192"/>
                <a:gd name="T82" fmla="*/ 98 w 193"/>
                <a:gd name="T83" fmla="*/ 129 h 192"/>
                <a:gd name="T84" fmla="*/ 164 w 193"/>
                <a:gd name="T85" fmla="*/ 121 h 192"/>
                <a:gd name="T86" fmla="*/ 98 w 193"/>
                <a:gd name="T87" fmla="*/ 103 h 192"/>
                <a:gd name="T88" fmla="*/ 51 w 193"/>
                <a:gd name="T89" fmla="*/ 58 h 192"/>
                <a:gd name="T90" fmla="*/ 64 w 193"/>
                <a:gd name="T91" fmla="*/ 17 h 192"/>
                <a:gd name="T92" fmla="*/ 73 w 193"/>
                <a:gd name="T93" fmla="*/ 24 h 192"/>
                <a:gd name="T94" fmla="*/ 59 w 193"/>
                <a:gd name="T95" fmla="*/ 61 h 192"/>
                <a:gd name="T96" fmla="*/ 51 w 193"/>
                <a:gd name="T97" fmla="*/ 58 h 192"/>
                <a:gd name="T98" fmla="*/ 26 w 193"/>
                <a:gd name="T99" fmla="*/ 54 h 192"/>
                <a:gd name="T100" fmla="*/ 20 w 193"/>
                <a:gd name="T101" fmla="*/ 58 h 192"/>
                <a:gd name="T102" fmla="*/ 8 w 193"/>
                <a:gd name="T103" fmla="*/ 22 h 192"/>
                <a:gd name="T104" fmla="*/ 13 w 193"/>
                <a:gd name="T105" fmla="*/ 18 h 192"/>
                <a:gd name="T106" fmla="*/ 16 w 193"/>
                <a:gd name="T107" fmla="*/ 1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3" h="192">
                  <a:moveTo>
                    <a:pt x="37" y="73"/>
                  </a:moveTo>
                  <a:lnTo>
                    <a:pt x="37" y="73"/>
                  </a:lnTo>
                  <a:lnTo>
                    <a:pt x="37" y="26"/>
                  </a:lnTo>
                  <a:cubicBezTo>
                    <a:pt x="37" y="14"/>
                    <a:pt x="36" y="6"/>
                    <a:pt x="35" y="2"/>
                  </a:cubicBezTo>
                  <a:cubicBezTo>
                    <a:pt x="39" y="2"/>
                    <a:pt x="42" y="2"/>
                    <a:pt x="46" y="3"/>
                  </a:cubicBezTo>
                  <a:cubicBezTo>
                    <a:pt x="47" y="3"/>
                    <a:pt x="48" y="4"/>
                    <a:pt x="48" y="4"/>
                  </a:cubicBezTo>
                  <a:cubicBezTo>
                    <a:pt x="48" y="5"/>
                    <a:pt x="48" y="6"/>
                    <a:pt x="47" y="8"/>
                  </a:cubicBezTo>
                  <a:cubicBezTo>
                    <a:pt x="46" y="10"/>
                    <a:pt x="46" y="16"/>
                    <a:pt x="46" y="26"/>
                  </a:cubicBezTo>
                  <a:lnTo>
                    <a:pt x="46" y="73"/>
                  </a:lnTo>
                  <a:lnTo>
                    <a:pt x="48" y="73"/>
                  </a:lnTo>
                  <a:lnTo>
                    <a:pt x="69" y="72"/>
                  </a:lnTo>
                  <a:cubicBezTo>
                    <a:pt x="70" y="72"/>
                    <a:pt x="70" y="73"/>
                    <a:pt x="70" y="74"/>
                  </a:cubicBezTo>
                  <a:lnTo>
                    <a:pt x="70" y="80"/>
                  </a:lnTo>
                  <a:cubicBezTo>
                    <a:pt x="70" y="81"/>
                    <a:pt x="70" y="81"/>
                    <a:pt x="69" y="81"/>
                  </a:cubicBezTo>
                  <a:lnTo>
                    <a:pt x="48" y="81"/>
                  </a:lnTo>
                  <a:lnTo>
                    <a:pt x="47" y="81"/>
                  </a:lnTo>
                  <a:cubicBezTo>
                    <a:pt x="54" y="95"/>
                    <a:pt x="63" y="108"/>
                    <a:pt x="75" y="121"/>
                  </a:cubicBezTo>
                  <a:cubicBezTo>
                    <a:pt x="74" y="122"/>
                    <a:pt x="72" y="124"/>
                    <a:pt x="71" y="126"/>
                  </a:cubicBezTo>
                  <a:cubicBezTo>
                    <a:pt x="70" y="128"/>
                    <a:pt x="69" y="128"/>
                    <a:pt x="69" y="128"/>
                  </a:cubicBezTo>
                  <a:cubicBezTo>
                    <a:pt x="68" y="128"/>
                    <a:pt x="68" y="128"/>
                    <a:pt x="67" y="127"/>
                  </a:cubicBezTo>
                  <a:cubicBezTo>
                    <a:pt x="57" y="113"/>
                    <a:pt x="50" y="100"/>
                    <a:pt x="45" y="89"/>
                  </a:cubicBezTo>
                  <a:lnTo>
                    <a:pt x="46" y="190"/>
                  </a:lnTo>
                  <a:cubicBezTo>
                    <a:pt x="46" y="191"/>
                    <a:pt x="46" y="192"/>
                    <a:pt x="45" y="192"/>
                  </a:cubicBezTo>
                  <a:lnTo>
                    <a:pt x="37" y="192"/>
                  </a:lnTo>
                  <a:cubicBezTo>
                    <a:pt x="36" y="192"/>
                    <a:pt x="36" y="191"/>
                    <a:pt x="36" y="190"/>
                  </a:cubicBezTo>
                  <a:cubicBezTo>
                    <a:pt x="36" y="190"/>
                    <a:pt x="36" y="185"/>
                    <a:pt x="36" y="174"/>
                  </a:cubicBezTo>
                  <a:cubicBezTo>
                    <a:pt x="37" y="143"/>
                    <a:pt x="37" y="114"/>
                    <a:pt x="37" y="89"/>
                  </a:cubicBezTo>
                  <a:cubicBezTo>
                    <a:pt x="29" y="117"/>
                    <a:pt x="19" y="139"/>
                    <a:pt x="8" y="157"/>
                  </a:cubicBezTo>
                  <a:cubicBezTo>
                    <a:pt x="8" y="158"/>
                    <a:pt x="7" y="159"/>
                    <a:pt x="7" y="159"/>
                  </a:cubicBezTo>
                  <a:cubicBezTo>
                    <a:pt x="6" y="159"/>
                    <a:pt x="5" y="158"/>
                    <a:pt x="5" y="157"/>
                  </a:cubicBezTo>
                  <a:cubicBezTo>
                    <a:pt x="3" y="154"/>
                    <a:pt x="2" y="152"/>
                    <a:pt x="0" y="151"/>
                  </a:cubicBezTo>
                  <a:cubicBezTo>
                    <a:pt x="13" y="132"/>
                    <a:pt x="25" y="108"/>
                    <a:pt x="34" y="81"/>
                  </a:cubicBezTo>
                  <a:lnTo>
                    <a:pt x="27" y="81"/>
                  </a:lnTo>
                  <a:lnTo>
                    <a:pt x="6" y="81"/>
                  </a:lnTo>
                  <a:cubicBezTo>
                    <a:pt x="5" y="81"/>
                    <a:pt x="5" y="81"/>
                    <a:pt x="5" y="80"/>
                  </a:cubicBezTo>
                  <a:lnTo>
                    <a:pt x="5" y="74"/>
                  </a:lnTo>
                  <a:cubicBezTo>
                    <a:pt x="5" y="73"/>
                    <a:pt x="5" y="72"/>
                    <a:pt x="6" y="72"/>
                  </a:cubicBezTo>
                  <a:lnTo>
                    <a:pt x="27" y="73"/>
                  </a:lnTo>
                  <a:lnTo>
                    <a:pt x="37" y="73"/>
                  </a:lnTo>
                  <a:close/>
                  <a:moveTo>
                    <a:pt x="125" y="73"/>
                  </a:moveTo>
                  <a:lnTo>
                    <a:pt x="125" y="73"/>
                  </a:lnTo>
                  <a:lnTo>
                    <a:pt x="125" y="56"/>
                  </a:lnTo>
                  <a:lnTo>
                    <a:pt x="114" y="56"/>
                  </a:lnTo>
                  <a:lnTo>
                    <a:pt x="89" y="56"/>
                  </a:lnTo>
                  <a:cubicBezTo>
                    <a:pt x="88" y="56"/>
                    <a:pt x="87" y="56"/>
                    <a:pt x="87" y="55"/>
                  </a:cubicBezTo>
                  <a:lnTo>
                    <a:pt x="87" y="49"/>
                  </a:lnTo>
                  <a:cubicBezTo>
                    <a:pt x="87" y="48"/>
                    <a:pt x="88" y="48"/>
                    <a:pt x="89" y="48"/>
                  </a:cubicBezTo>
                  <a:lnTo>
                    <a:pt x="114" y="48"/>
                  </a:lnTo>
                  <a:lnTo>
                    <a:pt x="125" y="48"/>
                  </a:lnTo>
                  <a:lnTo>
                    <a:pt x="125" y="32"/>
                  </a:lnTo>
                  <a:lnTo>
                    <a:pt x="111" y="32"/>
                  </a:lnTo>
                  <a:lnTo>
                    <a:pt x="84" y="33"/>
                  </a:lnTo>
                  <a:cubicBezTo>
                    <a:pt x="83" y="33"/>
                    <a:pt x="82" y="32"/>
                    <a:pt x="82" y="31"/>
                  </a:cubicBezTo>
                  <a:lnTo>
                    <a:pt x="82" y="25"/>
                  </a:lnTo>
                  <a:cubicBezTo>
                    <a:pt x="82" y="24"/>
                    <a:pt x="83" y="24"/>
                    <a:pt x="84" y="24"/>
                  </a:cubicBezTo>
                  <a:lnTo>
                    <a:pt x="111" y="24"/>
                  </a:lnTo>
                  <a:lnTo>
                    <a:pt x="125" y="24"/>
                  </a:lnTo>
                  <a:lnTo>
                    <a:pt x="125" y="24"/>
                  </a:lnTo>
                  <a:cubicBezTo>
                    <a:pt x="125" y="12"/>
                    <a:pt x="125" y="4"/>
                    <a:pt x="124" y="0"/>
                  </a:cubicBezTo>
                  <a:cubicBezTo>
                    <a:pt x="129" y="0"/>
                    <a:pt x="132" y="1"/>
                    <a:pt x="135" y="1"/>
                  </a:cubicBezTo>
                  <a:cubicBezTo>
                    <a:pt x="136" y="1"/>
                    <a:pt x="137" y="2"/>
                    <a:pt x="137" y="3"/>
                  </a:cubicBezTo>
                  <a:cubicBezTo>
                    <a:pt x="137" y="3"/>
                    <a:pt x="137" y="5"/>
                    <a:pt x="136" y="7"/>
                  </a:cubicBezTo>
                  <a:cubicBezTo>
                    <a:pt x="135" y="9"/>
                    <a:pt x="135" y="14"/>
                    <a:pt x="135" y="24"/>
                  </a:cubicBezTo>
                  <a:lnTo>
                    <a:pt x="135" y="24"/>
                  </a:lnTo>
                  <a:lnTo>
                    <a:pt x="156" y="24"/>
                  </a:lnTo>
                  <a:lnTo>
                    <a:pt x="184" y="24"/>
                  </a:lnTo>
                  <a:cubicBezTo>
                    <a:pt x="185" y="24"/>
                    <a:pt x="185" y="24"/>
                    <a:pt x="185" y="25"/>
                  </a:cubicBezTo>
                  <a:lnTo>
                    <a:pt x="185" y="31"/>
                  </a:lnTo>
                  <a:cubicBezTo>
                    <a:pt x="185" y="32"/>
                    <a:pt x="185" y="33"/>
                    <a:pt x="184" y="33"/>
                  </a:cubicBezTo>
                  <a:lnTo>
                    <a:pt x="156" y="32"/>
                  </a:lnTo>
                  <a:lnTo>
                    <a:pt x="135" y="32"/>
                  </a:lnTo>
                  <a:lnTo>
                    <a:pt x="135" y="48"/>
                  </a:lnTo>
                  <a:lnTo>
                    <a:pt x="150" y="48"/>
                  </a:lnTo>
                  <a:lnTo>
                    <a:pt x="176" y="48"/>
                  </a:lnTo>
                  <a:cubicBezTo>
                    <a:pt x="177" y="48"/>
                    <a:pt x="177" y="48"/>
                    <a:pt x="177" y="49"/>
                  </a:cubicBezTo>
                  <a:lnTo>
                    <a:pt x="177" y="55"/>
                  </a:lnTo>
                  <a:cubicBezTo>
                    <a:pt x="177" y="56"/>
                    <a:pt x="177" y="56"/>
                    <a:pt x="176" y="56"/>
                  </a:cubicBezTo>
                  <a:lnTo>
                    <a:pt x="150" y="56"/>
                  </a:lnTo>
                  <a:lnTo>
                    <a:pt x="135" y="56"/>
                  </a:lnTo>
                  <a:lnTo>
                    <a:pt x="135" y="73"/>
                  </a:lnTo>
                  <a:lnTo>
                    <a:pt x="163" y="73"/>
                  </a:lnTo>
                  <a:lnTo>
                    <a:pt x="192" y="72"/>
                  </a:lnTo>
                  <a:cubicBezTo>
                    <a:pt x="192" y="72"/>
                    <a:pt x="193" y="73"/>
                    <a:pt x="193" y="74"/>
                  </a:cubicBezTo>
                  <a:lnTo>
                    <a:pt x="193" y="80"/>
                  </a:lnTo>
                  <a:cubicBezTo>
                    <a:pt x="193" y="81"/>
                    <a:pt x="192" y="81"/>
                    <a:pt x="192" y="81"/>
                  </a:cubicBezTo>
                  <a:lnTo>
                    <a:pt x="163" y="81"/>
                  </a:lnTo>
                  <a:lnTo>
                    <a:pt x="107" y="81"/>
                  </a:lnTo>
                  <a:lnTo>
                    <a:pt x="78" y="81"/>
                  </a:lnTo>
                  <a:cubicBezTo>
                    <a:pt x="77" y="81"/>
                    <a:pt x="76" y="81"/>
                    <a:pt x="76" y="80"/>
                  </a:cubicBezTo>
                  <a:lnTo>
                    <a:pt x="76" y="74"/>
                  </a:lnTo>
                  <a:cubicBezTo>
                    <a:pt x="76" y="73"/>
                    <a:pt x="77" y="72"/>
                    <a:pt x="78" y="72"/>
                  </a:cubicBezTo>
                  <a:lnTo>
                    <a:pt x="107" y="73"/>
                  </a:lnTo>
                  <a:lnTo>
                    <a:pt x="125" y="73"/>
                  </a:lnTo>
                  <a:close/>
                  <a:moveTo>
                    <a:pt x="164" y="154"/>
                  </a:moveTo>
                  <a:lnTo>
                    <a:pt x="164" y="154"/>
                  </a:lnTo>
                  <a:lnTo>
                    <a:pt x="98" y="154"/>
                  </a:lnTo>
                  <a:lnTo>
                    <a:pt x="98" y="162"/>
                  </a:lnTo>
                  <a:lnTo>
                    <a:pt x="99" y="190"/>
                  </a:lnTo>
                  <a:cubicBezTo>
                    <a:pt x="99" y="191"/>
                    <a:pt x="98" y="192"/>
                    <a:pt x="97" y="192"/>
                  </a:cubicBezTo>
                  <a:lnTo>
                    <a:pt x="90" y="192"/>
                  </a:lnTo>
                  <a:cubicBezTo>
                    <a:pt x="89" y="192"/>
                    <a:pt x="89" y="191"/>
                    <a:pt x="89" y="190"/>
                  </a:cubicBezTo>
                  <a:lnTo>
                    <a:pt x="89" y="163"/>
                  </a:lnTo>
                  <a:lnTo>
                    <a:pt x="89" y="120"/>
                  </a:lnTo>
                  <a:lnTo>
                    <a:pt x="89" y="96"/>
                  </a:lnTo>
                  <a:cubicBezTo>
                    <a:pt x="89" y="95"/>
                    <a:pt x="89" y="95"/>
                    <a:pt x="90" y="95"/>
                  </a:cubicBezTo>
                  <a:lnTo>
                    <a:pt x="115" y="95"/>
                  </a:lnTo>
                  <a:lnTo>
                    <a:pt x="147" y="95"/>
                  </a:lnTo>
                  <a:lnTo>
                    <a:pt x="172" y="95"/>
                  </a:lnTo>
                  <a:cubicBezTo>
                    <a:pt x="173" y="95"/>
                    <a:pt x="174" y="95"/>
                    <a:pt x="174" y="96"/>
                  </a:cubicBezTo>
                  <a:lnTo>
                    <a:pt x="173" y="121"/>
                  </a:lnTo>
                  <a:lnTo>
                    <a:pt x="173" y="145"/>
                  </a:lnTo>
                  <a:lnTo>
                    <a:pt x="173" y="173"/>
                  </a:lnTo>
                  <a:cubicBezTo>
                    <a:pt x="173" y="180"/>
                    <a:pt x="172" y="184"/>
                    <a:pt x="169" y="186"/>
                  </a:cubicBezTo>
                  <a:cubicBezTo>
                    <a:pt x="166" y="189"/>
                    <a:pt x="160" y="190"/>
                    <a:pt x="151" y="190"/>
                  </a:cubicBezTo>
                  <a:cubicBezTo>
                    <a:pt x="151" y="190"/>
                    <a:pt x="150" y="190"/>
                    <a:pt x="148" y="190"/>
                  </a:cubicBezTo>
                  <a:cubicBezTo>
                    <a:pt x="147" y="190"/>
                    <a:pt x="146" y="190"/>
                    <a:pt x="145" y="189"/>
                  </a:cubicBezTo>
                  <a:cubicBezTo>
                    <a:pt x="145" y="189"/>
                    <a:pt x="144" y="188"/>
                    <a:pt x="144" y="186"/>
                  </a:cubicBezTo>
                  <a:cubicBezTo>
                    <a:pt x="143" y="184"/>
                    <a:pt x="142" y="182"/>
                    <a:pt x="140" y="180"/>
                  </a:cubicBezTo>
                  <a:cubicBezTo>
                    <a:pt x="145" y="180"/>
                    <a:pt x="150" y="180"/>
                    <a:pt x="154" y="180"/>
                  </a:cubicBezTo>
                  <a:cubicBezTo>
                    <a:pt x="159" y="180"/>
                    <a:pt x="161" y="180"/>
                    <a:pt x="163" y="178"/>
                  </a:cubicBezTo>
                  <a:cubicBezTo>
                    <a:pt x="163" y="177"/>
                    <a:pt x="164" y="175"/>
                    <a:pt x="164" y="172"/>
                  </a:cubicBezTo>
                  <a:lnTo>
                    <a:pt x="164" y="154"/>
                  </a:lnTo>
                  <a:close/>
                  <a:moveTo>
                    <a:pt x="164" y="146"/>
                  </a:moveTo>
                  <a:lnTo>
                    <a:pt x="164" y="146"/>
                  </a:lnTo>
                  <a:lnTo>
                    <a:pt x="164" y="129"/>
                  </a:lnTo>
                  <a:lnTo>
                    <a:pt x="98" y="129"/>
                  </a:lnTo>
                  <a:lnTo>
                    <a:pt x="98" y="146"/>
                  </a:lnTo>
                  <a:lnTo>
                    <a:pt x="164" y="146"/>
                  </a:lnTo>
                  <a:close/>
                  <a:moveTo>
                    <a:pt x="164" y="121"/>
                  </a:moveTo>
                  <a:lnTo>
                    <a:pt x="164" y="121"/>
                  </a:lnTo>
                  <a:lnTo>
                    <a:pt x="164" y="103"/>
                  </a:lnTo>
                  <a:lnTo>
                    <a:pt x="98" y="103"/>
                  </a:lnTo>
                  <a:lnTo>
                    <a:pt x="98" y="121"/>
                  </a:lnTo>
                  <a:lnTo>
                    <a:pt x="164" y="121"/>
                  </a:lnTo>
                  <a:close/>
                  <a:moveTo>
                    <a:pt x="51" y="58"/>
                  </a:moveTo>
                  <a:lnTo>
                    <a:pt x="51" y="58"/>
                  </a:lnTo>
                  <a:cubicBezTo>
                    <a:pt x="56" y="48"/>
                    <a:pt x="60" y="37"/>
                    <a:pt x="63" y="25"/>
                  </a:cubicBezTo>
                  <a:cubicBezTo>
                    <a:pt x="64" y="22"/>
                    <a:pt x="64" y="20"/>
                    <a:pt x="64" y="17"/>
                  </a:cubicBezTo>
                  <a:cubicBezTo>
                    <a:pt x="68" y="18"/>
                    <a:pt x="71" y="19"/>
                    <a:pt x="73" y="20"/>
                  </a:cubicBezTo>
                  <a:cubicBezTo>
                    <a:pt x="74" y="21"/>
                    <a:pt x="75" y="21"/>
                    <a:pt x="75" y="22"/>
                  </a:cubicBezTo>
                  <a:cubicBezTo>
                    <a:pt x="75" y="23"/>
                    <a:pt x="74" y="23"/>
                    <a:pt x="73" y="24"/>
                  </a:cubicBezTo>
                  <a:cubicBezTo>
                    <a:pt x="73" y="25"/>
                    <a:pt x="72" y="27"/>
                    <a:pt x="71" y="29"/>
                  </a:cubicBezTo>
                  <a:cubicBezTo>
                    <a:pt x="68" y="40"/>
                    <a:pt x="64" y="50"/>
                    <a:pt x="60" y="58"/>
                  </a:cubicBezTo>
                  <a:cubicBezTo>
                    <a:pt x="60" y="60"/>
                    <a:pt x="59" y="61"/>
                    <a:pt x="59" y="61"/>
                  </a:cubicBezTo>
                  <a:cubicBezTo>
                    <a:pt x="58" y="61"/>
                    <a:pt x="57" y="60"/>
                    <a:pt x="56" y="59"/>
                  </a:cubicBezTo>
                  <a:cubicBezTo>
                    <a:pt x="55" y="59"/>
                    <a:pt x="53" y="58"/>
                    <a:pt x="51" y="58"/>
                  </a:cubicBezTo>
                  <a:lnTo>
                    <a:pt x="51" y="58"/>
                  </a:lnTo>
                  <a:close/>
                  <a:moveTo>
                    <a:pt x="16" y="19"/>
                  </a:moveTo>
                  <a:lnTo>
                    <a:pt x="16" y="19"/>
                  </a:lnTo>
                  <a:cubicBezTo>
                    <a:pt x="20" y="28"/>
                    <a:pt x="23" y="39"/>
                    <a:pt x="26" y="54"/>
                  </a:cubicBezTo>
                  <a:cubicBezTo>
                    <a:pt x="26" y="54"/>
                    <a:pt x="26" y="55"/>
                    <a:pt x="26" y="55"/>
                  </a:cubicBezTo>
                  <a:cubicBezTo>
                    <a:pt x="26" y="55"/>
                    <a:pt x="25" y="56"/>
                    <a:pt x="24" y="56"/>
                  </a:cubicBezTo>
                  <a:lnTo>
                    <a:pt x="20" y="58"/>
                  </a:lnTo>
                  <a:cubicBezTo>
                    <a:pt x="19" y="59"/>
                    <a:pt x="19" y="59"/>
                    <a:pt x="18" y="59"/>
                  </a:cubicBezTo>
                  <a:cubicBezTo>
                    <a:pt x="18" y="59"/>
                    <a:pt x="18" y="58"/>
                    <a:pt x="17" y="57"/>
                  </a:cubicBezTo>
                  <a:cubicBezTo>
                    <a:pt x="16" y="45"/>
                    <a:pt x="12" y="33"/>
                    <a:pt x="8" y="22"/>
                  </a:cubicBezTo>
                  <a:cubicBezTo>
                    <a:pt x="8" y="22"/>
                    <a:pt x="7" y="21"/>
                    <a:pt x="7" y="21"/>
                  </a:cubicBezTo>
                  <a:cubicBezTo>
                    <a:pt x="7" y="21"/>
                    <a:pt x="8" y="21"/>
                    <a:pt x="9" y="20"/>
                  </a:cubicBezTo>
                  <a:lnTo>
                    <a:pt x="13" y="18"/>
                  </a:lnTo>
                  <a:cubicBezTo>
                    <a:pt x="14" y="18"/>
                    <a:pt x="14" y="18"/>
                    <a:pt x="15" y="18"/>
                  </a:cubicBezTo>
                  <a:cubicBezTo>
                    <a:pt x="15" y="18"/>
                    <a:pt x="15" y="18"/>
                    <a:pt x="16" y="19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693155A7-2D0F-4623-9356-FB4A59F0F6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597" y="1952625"/>
              <a:ext cx="171218" cy="192088"/>
            </a:xfrm>
            <a:custGeom>
              <a:avLst/>
              <a:gdLst>
                <a:gd name="T0" fmla="*/ 143 w 197"/>
                <a:gd name="T1" fmla="*/ 91 h 191"/>
                <a:gd name="T2" fmla="*/ 143 w 197"/>
                <a:gd name="T3" fmla="*/ 81 h 191"/>
                <a:gd name="T4" fmla="*/ 136 w 197"/>
                <a:gd name="T5" fmla="*/ 32 h 191"/>
                <a:gd name="T6" fmla="*/ 146 w 197"/>
                <a:gd name="T7" fmla="*/ 35 h 191"/>
                <a:gd name="T8" fmla="*/ 172 w 197"/>
                <a:gd name="T9" fmla="*/ 10 h 191"/>
                <a:gd name="T10" fmla="*/ 163 w 197"/>
                <a:gd name="T11" fmla="*/ 55 h 191"/>
                <a:gd name="T12" fmla="*/ 187 w 197"/>
                <a:gd name="T13" fmla="*/ 35 h 191"/>
                <a:gd name="T14" fmla="*/ 182 w 197"/>
                <a:gd name="T15" fmla="*/ 77 h 191"/>
                <a:gd name="T16" fmla="*/ 180 w 197"/>
                <a:gd name="T17" fmla="*/ 62 h 191"/>
                <a:gd name="T18" fmla="*/ 196 w 197"/>
                <a:gd name="T19" fmla="*/ 89 h 191"/>
                <a:gd name="T20" fmla="*/ 189 w 197"/>
                <a:gd name="T21" fmla="*/ 92 h 191"/>
                <a:gd name="T22" fmla="*/ 30 w 197"/>
                <a:gd name="T23" fmla="*/ 49 h 191"/>
                <a:gd name="T24" fmla="*/ 42 w 197"/>
                <a:gd name="T25" fmla="*/ 3 h 191"/>
                <a:gd name="T26" fmla="*/ 41 w 197"/>
                <a:gd name="T27" fmla="*/ 49 h 191"/>
                <a:gd name="T28" fmla="*/ 59 w 197"/>
                <a:gd name="T29" fmla="*/ 57 h 191"/>
                <a:gd name="T30" fmla="*/ 55 w 197"/>
                <a:gd name="T31" fmla="*/ 107 h 191"/>
                <a:gd name="T32" fmla="*/ 40 w 197"/>
                <a:gd name="T33" fmla="*/ 156 h 191"/>
                <a:gd name="T34" fmla="*/ 31 w 197"/>
                <a:gd name="T35" fmla="*/ 191 h 191"/>
                <a:gd name="T36" fmla="*/ 8 w 197"/>
                <a:gd name="T37" fmla="*/ 137 h 191"/>
                <a:gd name="T38" fmla="*/ 28 w 197"/>
                <a:gd name="T39" fmla="*/ 57 h 191"/>
                <a:gd name="T40" fmla="*/ 5 w 197"/>
                <a:gd name="T41" fmla="*/ 50 h 191"/>
                <a:gd name="T42" fmla="*/ 108 w 197"/>
                <a:gd name="T43" fmla="*/ 88 h 191"/>
                <a:gd name="T44" fmla="*/ 65 w 197"/>
                <a:gd name="T45" fmla="*/ 96 h 191"/>
                <a:gd name="T46" fmla="*/ 85 w 197"/>
                <a:gd name="T47" fmla="*/ 63 h 191"/>
                <a:gd name="T48" fmla="*/ 64 w 197"/>
                <a:gd name="T49" fmla="*/ 32 h 191"/>
                <a:gd name="T50" fmla="*/ 72 w 197"/>
                <a:gd name="T51" fmla="*/ 36 h 191"/>
                <a:gd name="T52" fmla="*/ 99 w 197"/>
                <a:gd name="T53" fmla="*/ 10 h 191"/>
                <a:gd name="T54" fmla="*/ 89 w 197"/>
                <a:gd name="T55" fmla="*/ 56 h 191"/>
                <a:gd name="T56" fmla="*/ 111 w 197"/>
                <a:gd name="T57" fmla="*/ 40 h 191"/>
                <a:gd name="T58" fmla="*/ 105 w 197"/>
                <a:gd name="T59" fmla="*/ 82 h 191"/>
                <a:gd name="T60" fmla="*/ 104 w 197"/>
                <a:gd name="T61" fmla="*/ 67 h 191"/>
                <a:gd name="T62" fmla="*/ 118 w 197"/>
                <a:gd name="T63" fmla="*/ 92 h 191"/>
                <a:gd name="T64" fmla="*/ 111 w 197"/>
                <a:gd name="T65" fmla="*/ 95 h 191"/>
                <a:gd name="T66" fmla="*/ 146 w 197"/>
                <a:gd name="T67" fmla="*/ 162 h 191"/>
                <a:gd name="T68" fmla="*/ 87 w 197"/>
                <a:gd name="T69" fmla="*/ 181 h 191"/>
                <a:gd name="T70" fmla="*/ 59 w 197"/>
                <a:gd name="T71" fmla="*/ 186 h 191"/>
                <a:gd name="T72" fmla="*/ 72 w 197"/>
                <a:gd name="T73" fmla="*/ 152 h 191"/>
                <a:gd name="T74" fmla="*/ 59 w 197"/>
                <a:gd name="T75" fmla="*/ 119 h 191"/>
                <a:gd name="T76" fmla="*/ 89 w 197"/>
                <a:gd name="T77" fmla="*/ 110 h 191"/>
                <a:gd name="T78" fmla="*/ 126 w 197"/>
                <a:gd name="T79" fmla="*/ 3 h 191"/>
                <a:gd name="T80" fmla="*/ 127 w 197"/>
                <a:gd name="T81" fmla="*/ 26 h 191"/>
                <a:gd name="T82" fmla="*/ 195 w 197"/>
                <a:gd name="T83" fmla="*/ 111 h 191"/>
                <a:gd name="T84" fmla="*/ 138 w 197"/>
                <a:gd name="T85" fmla="*/ 118 h 191"/>
                <a:gd name="T86" fmla="*/ 176 w 197"/>
                <a:gd name="T87" fmla="*/ 129 h 191"/>
                <a:gd name="T88" fmla="*/ 154 w 197"/>
                <a:gd name="T89" fmla="*/ 157 h 191"/>
                <a:gd name="T90" fmla="*/ 189 w 197"/>
                <a:gd name="T91" fmla="*/ 149 h 191"/>
                <a:gd name="T92" fmla="*/ 190 w 197"/>
                <a:gd name="T93" fmla="*/ 181 h 191"/>
                <a:gd name="T94" fmla="*/ 163 w 197"/>
                <a:gd name="T95" fmla="*/ 91 h 191"/>
                <a:gd name="T96" fmla="*/ 174 w 197"/>
                <a:gd name="T97" fmla="*/ 105 h 191"/>
                <a:gd name="T98" fmla="*/ 157 w 197"/>
                <a:gd name="T99" fmla="*/ 95 h 191"/>
                <a:gd name="T100" fmla="*/ 162 w 197"/>
                <a:gd name="T101" fmla="*/ 90 h 191"/>
                <a:gd name="T102" fmla="*/ 98 w 197"/>
                <a:gd name="T103" fmla="*/ 134 h 191"/>
                <a:gd name="T104" fmla="*/ 116 w 197"/>
                <a:gd name="T105" fmla="*/ 155 h 191"/>
                <a:gd name="T106" fmla="*/ 92 w 197"/>
                <a:gd name="T107" fmla="*/ 139 h 191"/>
                <a:gd name="T108" fmla="*/ 98 w 197"/>
                <a:gd name="T109" fmla="*/ 1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7" h="191">
                  <a:moveTo>
                    <a:pt x="186" y="83"/>
                  </a:moveTo>
                  <a:lnTo>
                    <a:pt x="186" y="83"/>
                  </a:lnTo>
                  <a:cubicBezTo>
                    <a:pt x="171" y="86"/>
                    <a:pt x="159" y="87"/>
                    <a:pt x="150" y="88"/>
                  </a:cubicBezTo>
                  <a:cubicBezTo>
                    <a:pt x="147" y="89"/>
                    <a:pt x="144" y="90"/>
                    <a:pt x="143" y="91"/>
                  </a:cubicBezTo>
                  <a:cubicBezTo>
                    <a:pt x="142" y="91"/>
                    <a:pt x="141" y="91"/>
                    <a:pt x="140" y="91"/>
                  </a:cubicBezTo>
                  <a:cubicBezTo>
                    <a:pt x="139" y="91"/>
                    <a:pt x="139" y="91"/>
                    <a:pt x="138" y="89"/>
                  </a:cubicBezTo>
                  <a:cubicBezTo>
                    <a:pt x="138" y="88"/>
                    <a:pt x="137" y="85"/>
                    <a:pt x="136" y="81"/>
                  </a:cubicBezTo>
                  <a:cubicBezTo>
                    <a:pt x="138" y="81"/>
                    <a:pt x="140" y="81"/>
                    <a:pt x="143" y="81"/>
                  </a:cubicBezTo>
                  <a:cubicBezTo>
                    <a:pt x="147" y="77"/>
                    <a:pt x="152" y="71"/>
                    <a:pt x="158" y="62"/>
                  </a:cubicBezTo>
                  <a:cubicBezTo>
                    <a:pt x="150" y="50"/>
                    <a:pt x="142" y="41"/>
                    <a:pt x="135" y="35"/>
                  </a:cubicBezTo>
                  <a:cubicBezTo>
                    <a:pt x="134" y="35"/>
                    <a:pt x="134" y="34"/>
                    <a:pt x="134" y="34"/>
                  </a:cubicBezTo>
                  <a:cubicBezTo>
                    <a:pt x="134" y="34"/>
                    <a:pt x="135" y="33"/>
                    <a:pt x="136" y="32"/>
                  </a:cubicBezTo>
                  <a:lnTo>
                    <a:pt x="138" y="30"/>
                  </a:lnTo>
                  <a:cubicBezTo>
                    <a:pt x="139" y="29"/>
                    <a:pt x="139" y="29"/>
                    <a:pt x="139" y="29"/>
                  </a:cubicBezTo>
                  <a:cubicBezTo>
                    <a:pt x="139" y="29"/>
                    <a:pt x="140" y="29"/>
                    <a:pt x="140" y="29"/>
                  </a:cubicBezTo>
                  <a:cubicBezTo>
                    <a:pt x="141" y="30"/>
                    <a:pt x="143" y="32"/>
                    <a:pt x="146" y="35"/>
                  </a:cubicBezTo>
                  <a:cubicBezTo>
                    <a:pt x="151" y="28"/>
                    <a:pt x="155" y="20"/>
                    <a:pt x="159" y="13"/>
                  </a:cubicBezTo>
                  <a:cubicBezTo>
                    <a:pt x="160" y="10"/>
                    <a:pt x="161" y="7"/>
                    <a:pt x="162" y="4"/>
                  </a:cubicBezTo>
                  <a:cubicBezTo>
                    <a:pt x="165" y="5"/>
                    <a:pt x="168" y="7"/>
                    <a:pt x="170" y="8"/>
                  </a:cubicBezTo>
                  <a:cubicBezTo>
                    <a:pt x="171" y="9"/>
                    <a:pt x="172" y="10"/>
                    <a:pt x="172" y="10"/>
                  </a:cubicBezTo>
                  <a:cubicBezTo>
                    <a:pt x="172" y="11"/>
                    <a:pt x="171" y="12"/>
                    <a:pt x="170" y="13"/>
                  </a:cubicBezTo>
                  <a:cubicBezTo>
                    <a:pt x="169" y="13"/>
                    <a:pt x="168" y="14"/>
                    <a:pt x="167" y="16"/>
                  </a:cubicBezTo>
                  <a:cubicBezTo>
                    <a:pt x="161" y="26"/>
                    <a:pt x="156" y="34"/>
                    <a:pt x="151" y="40"/>
                  </a:cubicBezTo>
                  <a:cubicBezTo>
                    <a:pt x="154" y="44"/>
                    <a:pt x="158" y="49"/>
                    <a:pt x="163" y="55"/>
                  </a:cubicBezTo>
                  <a:cubicBezTo>
                    <a:pt x="168" y="46"/>
                    <a:pt x="172" y="40"/>
                    <a:pt x="173" y="38"/>
                  </a:cubicBezTo>
                  <a:cubicBezTo>
                    <a:pt x="175" y="34"/>
                    <a:pt x="176" y="31"/>
                    <a:pt x="177" y="28"/>
                  </a:cubicBezTo>
                  <a:cubicBezTo>
                    <a:pt x="180" y="30"/>
                    <a:pt x="183" y="31"/>
                    <a:pt x="185" y="33"/>
                  </a:cubicBezTo>
                  <a:cubicBezTo>
                    <a:pt x="186" y="34"/>
                    <a:pt x="187" y="35"/>
                    <a:pt x="187" y="35"/>
                  </a:cubicBezTo>
                  <a:cubicBezTo>
                    <a:pt x="187" y="36"/>
                    <a:pt x="186" y="37"/>
                    <a:pt x="185" y="38"/>
                  </a:cubicBezTo>
                  <a:cubicBezTo>
                    <a:pt x="183" y="38"/>
                    <a:pt x="180" y="42"/>
                    <a:pt x="177" y="47"/>
                  </a:cubicBezTo>
                  <a:cubicBezTo>
                    <a:pt x="167" y="62"/>
                    <a:pt x="159" y="73"/>
                    <a:pt x="153" y="80"/>
                  </a:cubicBezTo>
                  <a:cubicBezTo>
                    <a:pt x="163" y="80"/>
                    <a:pt x="173" y="78"/>
                    <a:pt x="182" y="77"/>
                  </a:cubicBezTo>
                  <a:cubicBezTo>
                    <a:pt x="180" y="73"/>
                    <a:pt x="178" y="69"/>
                    <a:pt x="176" y="66"/>
                  </a:cubicBezTo>
                  <a:cubicBezTo>
                    <a:pt x="176" y="66"/>
                    <a:pt x="176" y="66"/>
                    <a:pt x="176" y="65"/>
                  </a:cubicBezTo>
                  <a:cubicBezTo>
                    <a:pt x="176" y="65"/>
                    <a:pt x="176" y="64"/>
                    <a:pt x="177" y="64"/>
                  </a:cubicBezTo>
                  <a:lnTo>
                    <a:pt x="180" y="62"/>
                  </a:lnTo>
                  <a:cubicBezTo>
                    <a:pt x="180" y="62"/>
                    <a:pt x="181" y="62"/>
                    <a:pt x="181" y="62"/>
                  </a:cubicBezTo>
                  <a:cubicBezTo>
                    <a:pt x="182" y="62"/>
                    <a:pt x="182" y="62"/>
                    <a:pt x="183" y="63"/>
                  </a:cubicBezTo>
                  <a:cubicBezTo>
                    <a:pt x="188" y="70"/>
                    <a:pt x="192" y="78"/>
                    <a:pt x="196" y="88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6" y="90"/>
                    <a:pt x="196" y="90"/>
                    <a:pt x="195" y="91"/>
                  </a:cubicBezTo>
                  <a:lnTo>
                    <a:pt x="192" y="92"/>
                  </a:lnTo>
                  <a:cubicBezTo>
                    <a:pt x="191" y="93"/>
                    <a:pt x="190" y="93"/>
                    <a:pt x="190" y="93"/>
                  </a:cubicBezTo>
                  <a:cubicBezTo>
                    <a:pt x="190" y="93"/>
                    <a:pt x="190" y="93"/>
                    <a:pt x="189" y="92"/>
                  </a:cubicBezTo>
                  <a:cubicBezTo>
                    <a:pt x="188" y="89"/>
                    <a:pt x="187" y="86"/>
                    <a:pt x="186" y="83"/>
                  </a:cubicBezTo>
                  <a:lnTo>
                    <a:pt x="186" y="83"/>
                  </a:lnTo>
                  <a:close/>
                  <a:moveTo>
                    <a:pt x="30" y="49"/>
                  </a:moveTo>
                  <a:lnTo>
                    <a:pt x="30" y="49"/>
                  </a:lnTo>
                  <a:lnTo>
                    <a:pt x="30" y="25"/>
                  </a:lnTo>
                  <a:cubicBezTo>
                    <a:pt x="30" y="13"/>
                    <a:pt x="30" y="5"/>
                    <a:pt x="29" y="0"/>
                  </a:cubicBezTo>
                  <a:cubicBezTo>
                    <a:pt x="32" y="0"/>
                    <a:pt x="35" y="1"/>
                    <a:pt x="40" y="1"/>
                  </a:cubicBezTo>
                  <a:cubicBezTo>
                    <a:pt x="41" y="2"/>
                    <a:pt x="42" y="2"/>
                    <a:pt x="42" y="3"/>
                  </a:cubicBezTo>
                  <a:cubicBezTo>
                    <a:pt x="42" y="4"/>
                    <a:pt x="42" y="5"/>
                    <a:pt x="41" y="7"/>
                  </a:cubicBezTo>
                  <a:cubicBezTo>
                    <a:pt x="40" y="8"/>
                    <a:pt x="40" y="14"/>
                    <a:pt x="40" y="24"/>
                  </a:cubicBezTo>
                  <a:lnTo>
                    <a:pt x="40" y="49"/>
                  </a:lnTo>
                  <a:lnTo>
                    <a:pt x="41" y="49"/>
                  </a:lnTo>
                  <a:lnTo>
                    <a:pt x="59" y="48"/>
                  </a:lnTo>
                  <a:cubicBezTo>
                    <a:pt x="61" y="48"/>
                    <a:pt x="61" y="49"/>
                    <a:pt x="61" y="50"/>
                  </a:cubicBezTo>
                  <a:lnTo>
                    <a:pt x="61" y="56"/>
                  </a:lnTo>
                  <a:cubicBezTo>
                    <a:pt x="61" y="57"/>
                    <a:pt x="61" y="57"/>
                    <a:pt x="59" y="57"/>
                  </a:cubicBezTo>
                  <a:lnTo>
                    <a:pt x="41" y="57"/>
                  </a:lnTo>
                  <a:lnTo>
                    <a:pt x="40" y="57"/>
                  </a:lnTo>
                  <a:cubicBezTo>
                    <a:pt x="45" y="73"/>
                    <a:pt x="51" y="88"/>
                    <a:pt x="59" y="101"/>
                  </a:cubicBezTo>
                  <a:cubicBezTo>
                    <a:pt x="58" y="102"/>
                    <a:pt x="56" y="104"/>
                    <a:pt x="55" y="107"/>
                  </a:cubicBezTo>
                  <a:cubicBezTo>
                    <a:pt x="54" y="108"/>
                    <a:pt x="54" y="109"/>
                    <a:pt x="53" y="109"/>
                  </a:cubicBezTo>
                  <a:cubicBezTo>
                    <a:pt x="53" y="109"/>
                    <a:pt x="53" y="108"/>
                    <a:pt x="52" y="107"/>
                  </a:cubicBezTo>
                  <a:cubicBezTo>
                    <a:pt x="46" y="94"/>
                    <a:pt x="42" y="80"/>
                    <a:pt x="38" y="66"/>
                  </a:cubicBezTo>
                  <a:cubicBezTo>
                    <a:pt x="39" y="95"/>
                    <a:pt x="39" y="125"/>
                    <a:pt x="40" y="156"/>
                  </a:cubicBezTo>
                  <a:cubicBezTo>
                    <a:pt x="40" y="163"/>
                    <a:pt x="40" y="172"/>
                    <a:pt x="40" y="182"/>
                  </a:cubicBezTo>
                  <a:cubicBezTo>
                    <a:pt x="40" y="186"/>
                    <a:pt x="40" y="189"/>
                    <a:pt x="40" y="189"/>
                  </a:cubicBezTo>
                  <a:cubicBezTo>
                    <a:pt x="40" y="190"/>
                    <a:pt x="40" y="191"/>
                    <a:pt x="39" y="191"/>
                  </a:cubicBezTo>
                  <a:lnTo>
                    <a:pt x="31" y="191"/>
                  </a:lnTo>
                  <a:cubicBezTo>
                    <a:pt x="30" y="191"/>
                    <a:pt x="30" y="190"/>
                    <a:pt x="30" y="189"/>
                  </a:cubicBezTo>
                  <a:cubicBezTo>
                    <a:pt x="30" y="189"/>
                    <a:pt x="30" y="185"/>
                    <a:pt x="30" y="177"/>
                  </a:cubicBezTo>
                  <a:cubicBezTo>
                    <a:pt x="31" y="138"/>
                    <a:pt x="31" y="101"/>
                    <a:pt x="32" y="66"/>
                  </a:cubicBezTo>
                  <a:cubicBezTo>
                    <a:pt x="26" y="95"/>
                    <a:pt x="18" y="118"/>
                    <a:pt x="8" y="137"/>
                  </a:cubicBezTo>
                  <a:cubicBezTo>
                    <a:pt x="7" y="138"/>
                    <a:pt x="7" y="139"/>
                    <a:pt x="6" y="139"/>
                  </a:cubicBezTo>
                  <a:cubicBezTo>
                    <a:pt x="6" y="139"/>
                    <a:pt x="5" y="138"/>
                    <a:pt x="4" y="137"/>
                  </a:cubicBezTo>
                  <a:cubicBezTo>
                    <a:pt x="3" y="135"/>
                    <a:pt x="2" y="133"/>
                    <a:pt x="0" y="132"/>
                  </a:cubicBezTo>
                  <a:cubicBezTo>
                    <a:pt x="12" y="112"/>
                    <a:pt x="21" y="87"/>
                    <a:pt x="28" y="57"/>
                  </a:cubicBezTo>
                  <a:lnTo>
                    <a:pt x="25" y="57"/>
                  </a:lnTo>
                  <a:lnTo>
                    <a:pt x="7" y="57"/>
                  </a:lnTo>
                  <a:cubicBezTo>
                    <a:pt x="6" y="57"/>
                    <a:pt x="5" y="57"/>
                    <a:pt x="5" y="56"/>
                  </a:cubicBezTo>
                  <a:lnTo>
                    <a:pt x="5" y="50"/>
                  </a:lnTo>
                  <a:cubicBezTo>
                    <a:pt x="5" y="49"/>
                    <a:pt x="6" y="48"/>
                    <a:pt x="7" y="48"/>
                  </a:cubicBezTo>
                  <a:lnTo>
                    <a:pt x="25" y="49"/>
                  </a:lnTo>
                  <a:lnTo>
                    <a:pt x="30" y="49"/>
                  </a:lnTo>
                  <a:close/>
                  <a:moveTo>
                    <a:pt x="108" y="88"/>
                  </a:moveTo>
                  <a:lnTo>
                    <a:pt x="108" y="88"/>
                  </a:lnTo>
                  <a:cubicBezTo>
                    <a:pt x="95" y="91"/>
                    <a:pt x="84" y="92"/>
                    <a:pt x="74" y="93"/>
                  </a:cubicBezTo>
                  <a:cubicBezTo>
                    <a:pt x="70" y="94"/>
                    <a:pt x="68" y="95"/>
                    <a:pt x="67" y="96"/>
                  </a:cubicBezTo>
                  <a:cubicBezTo>
                    <a:pt x="66" y="96"/>
                    <a:pt x="65" y="96"/>
                    <a:pt x="65" y="96"/>
                  </a:cubicBezTo>
                  <a:cubicBezTo>
                    <a:pt x="64" y="96"/>
                    <a:pt x="63" y="96"/>
                    <a:pt x="62" y="94"/>
                  </a:cubicBezTo>
                  <a:cubicBezTo>
                    <a:pt x="62" y="92"/>
                    <a:pt x="61" y="89"/>
                    <a:pt x="61" y="86"/>
                  </a:cubicBezTo>
                  <a:cubicBezTo>
                    <a:pt x="62" y="86"/>
                    <a:pt x="65" y="86"/>
                    <a:pt x="68" y="86"/>
                  </a:cubicBezTo>
                  <a:cubicBezTo>
                    <a:pt x="73" y="80"/>
                    <a:pt x="78" y="73"/>
                    <a:pt x="85" y="63"/>
                  </a:cubicBezTo>
                  <a:cubicBezTo>
                    <a:pt x="76" y="52"/>
                    <a:pt x="68" y="43"/>
                    <a:pt x="61" y="37"/>
                  </a:cubicBezTo>
                  <a:cubicBezTo>
                    <a:pt x="61" y="37"/>
                    <a:pt x="60" y="37"/>
                    <a:pt x="60" y="36"/>
                  </a:cubicBezTo>
                  <a:cubicBezTo>
                    <a:pt x="60" y="36"/>
                    <a:pt x="61" y="35"/>
                    <a:pt x="62" y="34"/>
                  </a:cubicBezTo>
                  <a:lnTo>
                    <a:pt x="64" y="32"/>
                  </a:lnTo>
                  <a:cubicBezTo>
                    <a:pt x="65" y="31"/>
                    <a:pt x="65" y="31"/>
                    <a:pt x="65" y="31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7" y="32"/>
                    <a:pt x="68" y="33"/>
                    <a:pt x="69" y="34"/>
                  </a:cubicBezTo>
                  <a:cubicBezTo>
                    <a:pt x="70" y="35"/>
                    <a:pt x="71" y="36"/>
                    <a:pt x="72" y="36"/>
                  </a:cubicBezTo>
                  <a:cubicBezTo>
                    <a:pt x="77" y="29"/>
                    <a:pt x="82" y="21"/>
                    <a:pt x="86" y="13"/>
                  </a:cubicBezTo>
                  <a:cubicBezTo>
                    <a:pt x="87" y="10"/>
                    <a:pt x="88" y="7"/>
                    <a:pt x="88" y="4"/>
                  </a:cubicBezTo>
                  <a:cubicBezTo>
                    <a:pt x="92" y="5"/>
                    <a:pt x="95" y="7"/>
                    <a:pt x="97" y="8"/>
                  </a:cubicBezTo>
                  <a:cubicBezTo>
                    <a:pt x="98" y="9"/>
                    <a:pt x="99" y="9"/>
                    <a:pt x="99" y="10"/>
                  </a:cubicBezTo>
                  <a:cubicBezTo>
                    <a:pt x="99" y="11"/>
                    <a:pt x="98" y="12"/>
                    <a:pt x="97" y="13"/>
                  </a:cubicBezTo>
                  <a:cubicBezTo>
                    <a:pt x="95" y="14"/>
                    <a:pt x="94" y="15"/>
                    <a:pt x="93" y="17"/>
                  </a:cubicBezTo>
                  <a:cubicBezTo>
                    <a:pt x="88" y="27"/>
                    <a:pt x="82" y="35"/>
                    <a:pt x="77" y="42"/>
                  </a:cubicBezTo>
                  <a:cubicBezTo>
                    <a:pt x="81" y="46"/>
                    <a:pt x="85" y="50"/>
                    <a:pt x="89" y="56"/>
                  </a:cubicBezTo>
                  <a:cubicBezTo>
                    <a:pt x="93" y="50"/>
                    <a:pt x="96" y="45"/>
                    <a:pt x="98" y="42"/>
                  </a:cubicBezTo>
                  <a:cubicBezTo>
                    <a:pt x="100" y="39"/>
                    <a:pt x="101" y="36"/>
                    <a:pt x="101" y="33"/>
                  </a:cubicBezTo>
                  <a:cubicBezTo>
                    <a:pt x="104" y="34"/>
                    <a:pt x="107" y="36"/>
                    <a:pt x="110" y="38"/>
                  </a:cubicBezTo>
                  <a:cubicBezTo>
                    <a:pt x="111" y="39"/>
                    <a:pt x="111" y="39"/>
                    <a:pt x="111" y="40"/>
                  </a:cubicBezTo>
                  <a:cubicBezTo>
                    <a:pt x="111" y="41"/>
                    <a:pt x="111" y="42"/>
                    <a:pt x="109" y="42"/>
                  </a:cubicBezTo>
                  <a:cubicBezTo>
                    <a:pt x="108" y="43"/>
                    <a:pt x="105" y="46"/>
                    <a:pt x="102" y="52"/>
                  </a:cubicBezTo>
                  <a:cubicBezTo>
                    <a:pt x="93" y="65"/>
                    <a:pt x="85" y="76"/>
                    <a:pt x="78" y="85"/>
                  </a:cubicBezTo>
                  <a:cubicBezTo>
                    <a:pt x="91" y="84"/>
                    <a:pt x="100" y="83"/>
                    <a:pt x="105" y="82"/>
                  </a:cubicBezTo>
                  <a:cubicBezTo>
                    <a:pt x="103" y="78"/>
                    <a:pt x="101" y="74"/>
                    <a:pt x="99" y="71"/>
                  </a:cubicBezTo>
                  <a:cubicBezTo>
                    <a:pt x="99" y="71"/>
                    <a:pt x="99" y="70"/>
                    <a:pt x="99" y="70"/>
                  </a:cubicBezTo>
                  <a:cubicBezTo>
                    <a:pt x="99" y="70"/>
                    <a:pt x="99" y="69"/>
                    <a:pt x="101" y="68"/>
                  </a:cubicBezTo>
                  <a:lnTo>
                    <a:pt x="104" y="67"/>
                  </a:lnTo>
                  <a:cubicBezTo>
                    <a:pt x="104" y="67"/>
                    <a:pt x="105" y="66"/>
                    <a:pt x="105" y="66"/>
                  </a:cubicBezTo>
                  <a:cubicBezTo>
                    <a:pt x="105" y="66"/>
                    <a:pt x="106" y="67"/>
                    <a:pt x="106" y="67"/>
                  </a:cubicBezTo>
                  <a:cubicBezTo>
                    <a:pt x="110" y="75"/>
                    <a:pt x="114" y="83"/>
                    <a:pt x="118" y="91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18" y="93"/>
                    <a:pt x="117" y="93"/>
                    <a:pt x="116" y="94"/>
                  </a:cubicBezTo>
                  <a:lnTo>
                    <a:pt x="113" y="95"/>
                  </a:lnTo>
                  <a:cubicBezTo>
                    <a:pt x="112" y="96"/>
                    <a:pt x="112" y="96"/>
                    <a:pt x="112" y="96"/>
                  </a:cubicBezTo>
                  <a:cubicBezTo>
                    <a:pt x="111" y="96"/>
                    <a:pt x="111" y="96"/>
                    <a:pt x="111" y="95"/>
                  </a:cubicBezTo>
                  <a:cubicBezTo>
                    <a:pt x="110" y="93"/>
                    <a:pt x="109" y="91"/>
                    <a:pt x="108" y="88"/>
                  </a:cubicBezTo>
                  <a:lnTo>
                    <a:pt x="108" y="88"/>
                  </a:lnTo>
                  <a:close/>
                  <a:moveTo>
                    <a:pt x="146" y="162"/>
                  </a:moveTo>
                  <a:lnTo>
                    <a:pt x="146" y="162"/>
                  </a:lnTo>
                  <a:cubicBezTo>
                    <a:pt x="131" y="174"/>
                    <a:pt x="114" y="183"/>
                    <a:pt x="96" y="188"/>
                  </a:cubicBezTo>
                  <a:cubicBezTo>
                    <a:pt x="94" y="189"/>
                    <a:pt x="94" y="189"/>
                    <a:pt x="93" y="189"/>
                  </a:cubicBezTo>
                  <a:cubicBezTo>
                    <a:pt x="93" y="189"/>
                    <a:pt x="92" y="188"/>
                    <a:pt x="91" y="186"/>
                  </a:cubicBezTo>
                  <a:cubicBezTo>
                    <a:pt x="90" y="185"/>
                    <a:pt x="89" y="183"/>
                    <a:pt x="87" y="181"/>
                  </a:cubicBezTo>
                  <a:cubicBezTo>
                    <a:pt x="106" y="177"/>
                    <a:pt x="125" y="168"/>
                    <a:pt x="142" y="155"/>
                  </a:cubicBezTo>
                  <a:cubicBezTo>
                    <a:pt x="137" y="144"/>
                    <a:pt x="132" y="132"/>
                    <a:pt x="129" y="118"/>
                  </a:cubicBezTo>
                  <a:lnTo>
                    <a:pt x="89" y="118"/>
                  </a:lnTo>
                  <a:cubicBezTo>
                    <a:pt x="86" y="147"/>
                    <a:pt x="76" y="170"/>
                    <a:pt x="59" y="186"/>
                  </a:cubicBezTo>
                  <a:cubicBezTo>
                    <a:pt x="58" y="187"/>
                    <a:pt x="58" y="187"/>
                    <a:pt x="57" y="187"/>
                  </a:cubicBezTo>
                  <a:cubicBezTo>
                    <a:pt x="57" y="187"/>
                    <a:pt x="56" y="187"/>
                    <a:pt x="54" y="185"/>
                  </a:cubicBezTo>
                  <a:cubicBezTo>
                    <a:pt x="53" y="184"/>
                    <a:pt x="51" y="183"/>
                    <a:pt x="49" y="182"/>
                  </a:cubicBezTo>
                  <a:cubicBezTo>
                    <a:pt x="60" y="174"/>
                    <a:pt x="67" y="164"/>
                    <a:pt x="72" y="152"/>
                  </a:cubicBezTo>
                  <a:cubicBezTo>
                    <a:pt x="76" y="142"/>
                    <a:pt x="79" y="131"/>
                    <a:pt x="80" y="118"/>
                  </a:cubicBezTo>
                  <a:cubicBezTo>
                    <a:pt x="73" y="118"/>
                    <a:pt x="68" y="118"/>
                    <a:pt x="63" y="119"/>
                  </a:cubicBezTo>
                  <a:cubicBezTo>
                    <a:pt x="63" y="119"/>
                    <a:pt x="61" y="119"/>
                    <a:pt x="60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8" y="119"/>
                    <a:pt x="57" y="118"/>
                    <a:pt x="57" y="117"/>
                  </a:cubicBezTo>
                  <a:lnTo>
                    <a:pt x="57" y="111"/>
                  </a:lnTo>
                  <a:cubicBezTo>
                    <a:pt x="57" y="110"/>
                    <a:pt x="58" y="109"/>
                    <a:pt x="59" y="109"/>
                  </a:cubicBezTo>
                  <a:lnTo>
                    <a:pt x="89" y="110"/>
                  </a:lnTo>
                  <a:lnTo>
                    <a:pt x="127" y="110"/>
                  </a:lnTo>
                  <a:cubicBezTo>
                    <a:pt x="122" y="86"/>
                    <a:pt x="119" y="58"/>
                    <a:pt x="117" y="27"/>
                  </a:cubicBezTo>
                  <a:cubicBezTo>
                    <a:pt x="117" y="16"/>
                    <a:pt x="116" y="7"/>
                    <a:pt x="115" y="2"/>
                  </a:cubicBezTo>
                  <a:cubicBezTo>
                    <a:pt x="120" y="2"/>
                    <a:pt x="123" y="2"/>
                    <a:pt x="126" y="3"/>
                  </a:cubicBezTo>
                  <a:cubicBezTo>
                    <a:pt x="128" y="3"/>
                    <a:pt x="128" y="3"/>
                    <a:pt x="128" y="4"/>
                  </a:cubicBezTo>
                  <a:cubicBezTo>
                    <a:pt x="128" y="5"/>
                    <a:pt x="128" y="6"/>
                    <a:pt x="127" y="8"/>
                  </a:cubicBezTo>
                  <a:cubicBezTo>
                    <a:pt x="127" y="10"/>
                    <a:pt x="127" y="13"/>
                    <a:pt x="127" y="19"/>
                  </a:cubicBezTo>
                  <a:cubicBezTo>
                    <a:pt x="127" y="21"/>
                    <a:pt x="127" y="23"/>
                    <a:pt x="127" y="26"/>
                  </a:cubicBezTo>
                  <a:cubicBezTo>
                    <a:pt x="128" y="58"/>
                    <a:pt x="131" y="86"/>
                    <a:pt x="136" y="110"/>
                  </a:cubicBezTo>
                  <a:lnTo>
                    <a:pt x="164" y="110"/>
                  </a:lnTo>
                  <a:lnTo>
                    <a:pt x="194" y="109"/>
                  </a:lnTo>
                  <a:cubicBezTo>
                    <a:pt x="195" y="109"/>
                    <a:pt x="195" y="110"/>
                    <a:pt x="195" y="111"/>
                  </a:cubicBezTo>
                  <a:lnTo>
                    <a:pt x="195" y="117"/>
                  </a:lnTo>
                  <a:cubicBezTo>
                    <a:pt x="195" y="118"/>
                    <a:pt x="195" y="119"/>
                    <a:pt x="194" y="119"/>
                  </a:cubicBezTo>
                  <a:lnTo>
                    <a:pt x="164" y="118"/>
                  </a:lnTo>
                  <a:lnTo>
                    <a:pt x="138" y="118"/>
                  </a:lnTo>
                  <a:cubicBezTo>
                    <a:pt x="141" y="131"/>
                    <a:pt x="145" y="141"/>
                    <a:pt x="149" y="149"/>
                  </a:cubicBezTo>
                  <a:cubicBezTo>
                    <a:pt x="155" y="144"/>
                    <a:pt x="159" y="140"/>
                    <a:pt x="163" y="135"/>
                  </a:cubicBezTo>
                  <a:cubicBezTo>
                    <a:pt x="166" y="131"/>
                    <a:pt x="168" y="127"/>
                    <a:pt x="169" y="125"/>
                  </a:cubicBezTo>
                  <a:cubicBezTo>
                    <a:pt x="172" y="126"/>
                    <a:pt x="175" y="128"/>
                    <a:pt x="176" y="129"/>
                  </a:cubicBezTo>
                  <a:cubicBezTo>
                    <a:pt x="178" y="130"/>
                    <a:pt x="178" y="131"/>
                    <a:pt x="178" y="132"/>
                  </a:cubicBezTo>
                  <a:cubicBezTo>
                    <a:pt x="178" y="133"/>
                    <a:pt x="177" y="133"/>
                    <a:pt x="176" y="134"/>
                  </a:cubicBezTo>
                  <a:cubicBezTo>
                    <a:pt x="175" y="135"/>
                    <a:pt x="173" y="137"/>
                    <a:pt x="170" y="140"/>
                  </a:cubicBezTo>
                  <a:cubicBezTo>
                    <a:pt x="166" y="145"/>
                    <a:pt x="160" y="151"/>
                    <a:pt x="154" y="157"/>
                  </a:cubicBezTo>
                  <a:cubicBezTo>
                    <a:pt x="158" y="163"/>
                    <a:pt x="162" y="169"/>
                    <a:pt x="167" y="172"/>
                  </a:cubicBezTo>
                  <a:cubicBezTo>
                    <a:pt x="171" y="176"/>
                    <a:pt x="175" y="177"/>
                    <a:pt x="178" y="177"/>
                  </a:cubicBezTo>
                  <a:cubicBezTo>
                    <a:pt x="181" y="177"/>
                    <a:pt x="184" y="175"/>
                    <a:pt x="185" y="170"/>
                  </a:cubicBezTo>
                  <a:cubicBezTo>
                    <a:pt x="187" y="166"/>
                    <a:pt x="188" y="159"/>
                    <a:pt x="189" y="149"/>
                  </a:cubicBezTo>
                  <a:cubicBezTo>
                    <a:pt x="190" y="151"/>
                    <a:pt x="192" y="152"/>
                    <a:pt x="194" y="153"/>
                  </a:cubicBezTo>
                  <a:cubicBezTo>
                    <a:pt x="196" y="155"/>
                    <a:pt x="197" y="156"/>
                    <a:pt x="197" y="156"/>
                  </a:cubicBezTo>
                  <a:cubicBezTo>
                    <a:pt x="197" y="157"/>
                    <a:pt x="197" y="157"/>
                    <a:pt x="197" y="159"/>
                  </a:cubicBezTo>
                  <a:cubicBezTo>
                    <a:pt x="195" y="170"/>
                    <a:pt x="193" y="177"/>
                    <a:pt x="190" y="181"/>
                  </a:cubicBezTo>
                  <a:cubicBezTo>
                    <a:pt x="187" y="185"/>
                    <a:pt x="183" y="187"/>
                    <a:pt x="178" y="187"/>
                  </a:cubicBezTo>
                  <a:cubicBezTo>
                    <a:pt x="167" y="187"/>
                    <a:pt x="157" y="179"/>
                    <a:pt x="146" y="162"/>
                  </a:cubicBezTo>
                  <a:lnTo>
                    <a:pt x="146" y="162"/>
                  </a:lnTo>
                  <a:close/>
                  <a:moveTo>
                    <a:pt x="163" y="91"/>
                  </a:moveTo>
                  <a:lnTo>
                    <a:pt x="163" y="91"/>
                  </a:lnTo>
                  <a:cubicBezTo>
                    <a:pt x="167" y="94"/>
                    <a:pt x="171" y="98"/>
                    <a:pt x="175" y="102"/>
                  </a:cubicBezTo>
                  <a:cubicBezTo>
                    <a:pt x="175" y="103"/>
                    <a:pt x="175" y="103"/>
                    <a:pt x="175" y="103"/>
                  </a:cubicBezTo>
                  <a:cubicBezTo>
                    <a:pt x="175" y="104"/>
                    <a:pt x="175" y="104"/>
                    <a:pt x="174" y="105"/>
                  </a:cubicBezTo>
                  <a:lnTo>
                    <a:pt x="172" y="106"/>
                  </a:lnTo>
                  <a:cubicBezTo>
                    <a:pt x="171" y="107"/>
                    <a:pt x="171" y="108"/>
                    <a:pt x="170" y="108"/>
                  </a:cubicBezTo>
                  <a:cubicBezTo>
                    <a:pt x="170" y="108"/>
                    <a:pt x="170" y="107"/>
                    <a:pt x="169" y="107"/>
                  </a:cubicBezTo>
                  <a:cubicBezTo>
                    <a:pt x="166" y="102"/>
                    <a:pt x="162" y="98"/>
                    <a:pt x="157" y="95"/>
                  </a:cubicBezTo>
                  <a:cubicBezTo>
                    <a:pt x="157" y="95"/>
                    <a:pt x="156" y="95"/>
                    <a:pt x="156" y="94"/>
                  </a:cubicBezTo>
                  <a:cubicBezTo>
                    <a:pt x="156" y="94"/>
                    <a:pt x="157" y="93"/>
                    <a:pt x="158" y="92"/>
                  </a:cubicBezTo>
                  <a:lnTo>
                    <a:pt x="160" y="91"/>
                  </a:lnTo>
                  <a:cubicBezTo>
                    <a:pt x="161" y="91"/>
                    <a:pt x="161" y="90"/>
                    <a:pt x="162" y="90"/>
                  </a:cubicBezTo>
                  <a:cubicBezTo>
                    <a:pt x="162" y="90"/>
                    <a:pt x="162" y="91"/>
                    <a:pt x="163" y="91"/>
                  </a:cubicBezTo>
                  <a:lnTo>
                    <a:pt x="163" y="91"/>
                  </a:lnTo>
                  <a:close/>
                  <a:moveTo>
                    <a:pt x="98" y="134"/>
                  </a:moveTo>
                  <a:lnTo>
                    <a:pt x="98" y="134"/>
                  </a:lnTo>
                  <a:cubicBezTo>
                    <a:pt x="105" y="139"/>
                    <a:pt x="112" y="144"/>
                    <a:pt x="118" y="149"/>
                  </a:cubicBezTo>
                  <a:cubicBezTo>
                    <a:pt x="119" y="149"/>
                    <a:pt x="119" y="150"/>
                    <a:pt x="119" y="150"/>
                  </a:cubicBezTo>
                  <a:cubicBezTo>
                    <a:pt x="119" y="150"/>
                    <a:pt x="119" y="151"/>
                    <a:pt x="118" y="152"/>
                  </a:cubicBezTo>
                  <a:lnTo>
                    <a:pt x="116" y="155"/>
                  </a:lnTo>
                  <a:cubicBezTo>
                    <a:pt x="115" y="156"/>
                    <a:pt x="114" y="157"/>
                    <a:pt x="114" y="157"/>
                  </a:cubicBezTo>
                  <a:cubicBezTo>
                    <a:pt x="114" y="157"/>
                    <a:pt x="113" y="156"/>
                    <a:pt x="113" y="156"/>
                  </a:cubicBezTo>
                  <a:cubicBezTo>
                    <a:pt x="107" y="150"/>
                    <a:pt x="100" y="145"/>
                    <a:pt x="92" y="140"/>
                  </a:cubicBezTo>
                  <a:cubicBezTo>
                    <a:pt x="92" y="140"/>
                    <a:pt x="92" y="140"/>
                    <a:pt x="92" y="139"/>
                  </a:cubicBezTo>
                  <a:cubicBezTo>
                    <a:pt x="92" y="139"/>
                    <a:pt x="92" y="138"/>
                    <a:pt x="93" y="137"/>
                  </a:cubicBezTo>
                  <a:lnTo>
                    <a:pt x="95" y="135"/>
                  </a:lnTo>
                  <a:cubicBezTo>
                    <a:pt x="96" y="134"/>
                    <a:pt x="96" y="134"/>
                    <a:pt x="96" y="134"/>
                  </a:cubicBezTo>
                  <a:cubicBezTo>
                    <a:pt x="97" y="134"/>
                    <a:pt x="97" y="134"/>
                    <a:pt x="98" y="134"/>
                  </a:cubicBezTo>
                  <a:lnTo>
                    <a:pt x="98" y="1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66882DD-7484-4ECA-8948-477288889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17" y="2200275"/>
              <a:ext cx="52181" cy="206375"/>
            </a:xfrm>
            <a:custGeom>
              <a:avLst/>
              <a:gdLst>
                <a:gd name="T0" fmla="*/ 60 w 60"/>
                <a:gd name="T1" fmla="*/ 5 h 206"/>
                <a:gd name="T2" fmla="*/ 60 w 60"/>
                <a:gd name="T3" fmla="*/ 5 h 206"/>
                <a:gd name="T4" fmla="*/ 21 w 60"/>
                <a:gd name="T5" fmla="*/ 55 h 206"/>
                <a:gd name="T6" fmla="*/ 12 w 60"/>
                <a:gd name="T7" fmla="*/ 103 h 206"/>
                <a:gd name="T8" fmla="*/ 24 w 60"/>
                <a:gd name="T9" fmla="*/ 157 h 206"/>
                <a:gd name="T10" fmla="*/ 60 w 60"/>
                <a:gd name="T11" fmla="*/ 201 h 206"/>
                <a:gd name="T12" fmla="*/ 55 w 60"/>
                <a:gd name="T13" fmla="*/ 206 h 206"/>
                <a:gd name="T14" fmla="*/ 12 w 60"/>
                <a:gd name="T15" fmla="*/ 154 h 206"/>
                <a:gd name="T16" fmla="*/ 0 w 60"/>
                <a:gd name="T17" fmla="*/ 103 h 206"/>
                <a:gd name="T18" fmla="*/ 15 w 60"/>
                <a:gd name="T19" fmla="*/ 44 h 206"/>
                <a:gd name="T20" fmla="*/ 55 w 60"/>
                <a:gd name="T21" fmla="*/ 0 h 206"/>
                <a:gd name="T22" fmla="*/ 60 w 60"/>
                <a:gd name="T23" fmla="*/ 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206">
                  <a:moveTo>
                    <a:pt x="60" y="5"/>
                  </a:moveTo>
                  <a:lnTo>
                    <a:pt x="60" y="5"/>
                  </a:lnTo>
                  <a:cubicBezTo>
                    <a:pt x="42" y="21"/>
                    <a:pt x="29" y="38"/>
                    <a:pt x="21" y="55"/>
                  </a:cubicBezTo>
                  <a:cubicBezTo>
                    <a:pt x="15" y="69"/>
                    <a:pt x="12" y="85"/>
                    <a:pt x="12" y="103"/>
                  </a:cubicBezTo>
                  <a:cubicBezTo>
                    <a:pt x="12" y="123"/>
                    <a:pt x="16" y="141"/>
                    <a:pt x="24" y="157"/>
                  </a:cubicBezTo>
                  <a:cubicBezTo>
                    <a:pt x="32" y="171"/>
                    <a:pt x="44" y="186"/>
                    <a:pt x="60" y="201"/>
                  </a:cubicBezTo>
                  <a:lnTo>
                    <a:pt x="55" y="206"/>
                  </a:lnTo>
                  <a:cubicBezTo>
                    <a:pt x="35" y="189"/>
                    <a:pt x="20" y="172"/>
                    <a:pt x="12" y="154"/>
                  </a:cubicBezTo>
                  <a:cubicBezTo>
                    <a:pt x="4" y="139"/>
                    <a:pt x="0" y="122"/>
                    <a:pt x="0" y="103"/>
                  </a:cubicBezTo>
                  <a:cubicBezTo>
                    <a:pt x="0" y="81"/>
                    <a:pt x="5" y="61"/>
                    <a:pt x="15" y="44"/>
                  </a:cubicBezTo>
                  <a:cubicBezTo>
                    <a:pt x="24" y="29"/>
                    <a:pt x="37" y="14"/>
                    <a:pt x="55" y="0"/>
                  </a:cubicBezTo>
                  <a:lnTo>
                    <a:pt x="6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9D5D9143-607D-4269-9649-42F0B21845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4565" y="2208213"/>
              <a:ext cx="169587" cy="192088"/>
            </a:xfrm>
            <a:custGeom>
              <a:avLst/>
              <a:gdLst>
                <a:gd name="T0" fmla="*/ 34 w 195"/>
                <a:gd name="T1" fmla="*/ 124 h 191"/>
                <a:gd name="T2" fmla="*/ 12 w 195"/>
                <a:gd name="T3" fmla="*/ 104 h 191"/>
                <a:gd name="T4" fmla="*/ 13 w 195"/>
                <a:gd name="T5" fmla="*/ 56 h 191"/>
                <a:gd name="T6" fmla="*/ 40 w 195"/>
                <a:gd name="T7" fmla="*/ 34 h 191"/>
                <a:gd name="T8" fmla="*/ 2 w 195"/>
                <a:gd name="T9" fmla="*/ 33 h 191"/>
                <a:gd name="T10" fmla="*/ 29 w 195"/>
                <a:gd name="T11" fmla="*/ 26 h 191"/>
                <a:gd name="T12" fmla="*/ 38 w 195"/>
                <a:gd name="T13" fmla="*/ 0 h 191"/>
                <a:gd name="T14" fmla="*/ 50 w 195"/>
                <a:gd name="T15" fmla="*/ 6 h 191"/>
                <a:gd name="T16" fmla="*/ 60 w 195"/>
                <a:gd name="T17" fmla="*/ 26 h 191"/>
                <a:gd name="T18" fmla="*/ 87 w 195"/>
                <a:gd name="T19" fmla="*/ 33 h 191"/>
                <a:gd name="T20" fmla="*/ 49 w 195"/>
                <a:gd name="T21" fmla="*/ 34 h 191"/>
                <a:gd name="T22" fmla="*/ 77 w 195"/>
                <a:gd name="T23" fmla="*/ 56 h 191"/>
                <a:gd name="T24" fmla="*/ 78 w 195"/>
                <a:gd name="T25" fmla="*/ 104 h 191"/>
                <a:gd name="T26" fmla="*/ 55 w 195"/>
                <a:gd name="T27" fmla="*/ 124 h 191"/>
                <a:gd name="T28" fmla="*/ 61 w 195"/>
                <a:gd name="T29" fmla="*/ 146 h 191"/>
                <a:gd name="T30" fmla="*/ 87 w 195"/>
                <a:gd name="T31" fmla="*/ 153 h 191"/>
                <a:gd name="T32" fmla="*/ 49 w 195"/>
                <a:gd name="T33" fmla="*/ 154 h 191"/>
                <a:gd name="T34" fmla="*/ 48 w 195"/>
                <a:gd name="T35" fmla="*/ 191 h 191"/>
                <a:gd name="T36" fmla="*/ 40 w 195"/>
                <a:gd name="T37" fmla="*/ 165 h 191"/>
                <a:gd name="T38" fmla="*/ 1 w 195"/>
                <a:gd name="T39" fmla="*/ 154 h 191"/>
                <a:gd name="T40" fmla="*/ 1 w 195"/>
                <a:gd name="T41" fmla="*/ 145 h 191"/>
                <a:gd name="T42" fmla="*/ 40 w 195"/>
                <a:gd name="T43" fmla="*/ 124 h 191"/>
                <a:gd name="T44" fmla="*/ 69 w 195"/>
                <a:gd name="T45" fmla="*/ 86 h 191"/>
                <a:gd name="T46" fmla="*/ 21 w 195"/>
                <a:gd name="T47" fmla="*/ 86 h 191"/>
                <a:gd name="T48" fmla="*/ 21 w 195"/>
                <a:gd name="T49" fmla="*/ 117 h 191"/>
                <a:gd name="T50" fmla="*/ 21 w 195"/>
                <a:gd name="T51" fmla="*/ 94 h 191"/>
                <a:gd name="T52" fmla="*/ 124 w 195"/>
                <a:gd name="T53" fmla="*/ 76 h 191"/>
                <a:gd name="T54" fmla="*/ 100 w 195"/>
                <a:gd name="T55" fmla="*/ 68 h 191"/>
                <a:gd name="T56" fmla="*/ 150 w 195"/>
                <a:gd name="T57" fmla="*/ 67 h 191"/>
                <a:gd name="T58" fmla="*/ 174 w 195"/>
                <a:gd name="T59" fmla="*/ 75 h 191"/>
                <a:gd name="T60" fmla="*/ 141 w 195"/>
                <a:gd name="T61" fmla="*/ 76 h 191"/>
                <a:gd name="T62" fmla="*/ 184 w 195"/>
                <a:gd name="T63" fmla="*/ 113 h 191"/>
                <a:gd name="T64" fmla="*/ 184 w 195"/>
                <a:gd name="T65" fmla="*/ 123 h 191"/>
                <a:gd name="T66" fmla="*/ 141 w 195"/>
                <a:gd name="T67" fmla="*/ 158 h 191"/>
                <a:gd name="T68" fmla="*/ 132 w 195"/>
                <a:gd name="T69" fmla="*/ 191 h 191"/>
                <a:gd name="T70" fmla="*/ 131 w 195"/>
                <a:gd name="T71" fmla="*/ 122 h 191"/>
                <a:gd name="T72" fmla="*/ 89 w 195"/>
                <a:gd name="T73" fmla="*/ 121 h 191"/>
                <a:gd name="T74" fmla="*/ 118 w 195"/>
                <a:gd name="T75" fmla="*/ 114 h 191"/>
                <a:gd name="T76" fmla="*/ 140 w 195"/>
                <a:gd name="T77" fmla="*/ 7 h 191"/>
                <a:gd name="T78" fmla="*/ 189 w 195"/>
                <a:gd name="T79" fmla="*/ 65 h 191"/>
                <a:gd name="T80" fmla="*/ 154 w 195"/>
                <a:gd name="T81" fmla="*/ 40 h 191"/>
                <a:gd name="T82" fmla="*/ 88 w 195"/>
                <a:gd name="T83" fmla="*/ 69 h 191"/>
                <a:gd name="T84" fmla="*/ 126 w 195"/>
                <a:gd name="T85" fmla="*/ 12 h 191"/>
                <a:gd name="T86" fmla="*/ 143 w 195"/>
                <a:gd name="T87" fmla="*/ 4 h 191"/>
                <a:gd name="T88" fmla="*/ 140 w 195"/>
                <a:gd name="T89" fmla="*/ 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191">
                  <a:moveTo>
                    <a:pt x="40" y="124"/>
                  </a:moveTo>
                  <a:lnTo>
                    <a:pt x="40" y="124"/>
                  </a:lnTo>
                  <a:lnTo>
                    <a:pt x="34" y="124"/>
                  </a:lnTo>
                  <a:lnTo>
                    <a:pt x="13" y="125"/>
                  </a:lnTo>
                  <a:cubicBezTo>
                    <a:pt x="12" y="125"/>
                    <a:pt x="11" y="124"/>
                    <a:pt x="11" y="123"/>
                  </a:cubicBezTo>
                  <a:lnTo>
                    <a:pt x="12" y="104"/>
                  </a:lnTo>
                  <a:lnTo>
                    <a:pt x="12" y="77"/>
                  </a:lnTo>
                  <a:lnTo>
                    <a:pt x="11" y="58"/>
                  </a:lnTo>
                  <a:cubicBezTo>
                    <a:pt x="11" y="57"/>
                    <a:pt x="12" y="56"/>
                    <a:pt x="13" y="56"/>
                  </a:cubicBezTo>
                  <a:lnTo>
                    <a:pt x="34" y="57"/>
                  </a:lnTo>
                  <a:lnTo>
                    <a:pt x="40" y="57"/>
                  </a:lnTo>
                  <a:lnTo>
                    <a:pt x="40" y="34"/>
                  </a:lnTo>
                  <a:lnTo>
                    <a:pt x="29" y="34"/>
                  </a:lnTo>
                  <a:lnTo>
                    <a:pt x="4" y="35"/>
                  </a:lnTo>
                  <a:cubicBezTo>
                    <a:pt x="3" y="35"/>
                    <a:pt x="2" y="34"/>
                    <a:pt x="2" y="33"/>
                  </a:cubicBezTo>
                  <a:lnTo>
                    <a:pt x="2" y="27"/>
                  </a:lnTo>
                  <a:cubicBezTo>
                    <a:pt x="2" y="26"/>
                    <a:pt x="3" y="26"/>
                    <a:pt x="4" y="26"/>
                  </a:cubicBezTo>
                  <a:lnTo>
                    <a:pt x="29" y="26"/>
                  </a:lnTo>
                  <a:lnTo>
                    <a:pt x="40" y="26"/>
                  </a:lnTo>
                  <a:lnTo>
                    <a:pt x="40" y="23"/>
                  </a:lnTo>
                  <a:cubicBezTo>
                    <a:pt x="40" y="12"/>
                    <a:pt x="39" y="5"/>
                    <a:pt x="38" y="0"/>
                  </a:cubicBezTo>
                  <a:cubicBezTo>
                    <a:pt x="43" y="0"/>
                    <a:pt x="47" y="0"/>
                    <a:pt x="49" y="1"/>
                  </a:cubicBezTo>
                  <a:cubicBezTo>
                    <a:pt x="51" y="1"/>
                    <a:pt x="51" y="1"/>
                    <a:pt x="51" y="2"/>
                  </a:cubicBezTo>
                  <a:cubicBezTo>
                    <a:pt x="51" y="3"/>
                    <a:pt x="51" y="4"/>
                    <a:pt x="50" y="6"/>
                  </a:cubicBezTo>
                  <a:cubicBezTo>
                    <a:pt x="49" y="8"/>
                    <a:pt x="49" y="13"/>
                    <a:pt x="49" y="21"/>
                  </a:cubicBezTo>
                  <a:lnTo>
                    <a:pt x="49" y="26"/>
                  </a:lnTo>
                  <a:lnTo>
                    <a:pt x="60" y="26"/>
                  </a:lnTo>
                  <a:lnTo>
                    <a:pt x="85" y="26"/>
                  </a:lnTo>
                  <a:cubicBezTo>
                    <a:pt x="86" y="26"/>
                    <a:pt x="87" y="26"/>
                    <a:pt x="87" y="27"/>
                  </a:cubicBezTo>
                  <a:lnTo>
                    <a:pt x="87" y="33"/>
                  </a:lnTo>
                  <a:cubicBezTo>
                    <a:pt x="87" y="34"/>
                    <a:pt x="86" y="35"/>
                    <a:pt x="85" y="35"/>
                  </a:cubicBezTo>
                  <a:lnTo>
                    <a:pt x="60" y="34"/>
                  </a:lnTo>
                  <a:lnTo>
                    <a:pt x="49" y="34"/>
                  </a:lnTo>
                  <a:lnTo>
                    <a:pt x="49" y="57"/>
                  </a:lnTo>
                  <a:lnTo>
                    <a:pt x="55" y="57"/>
                  </a:lnTo>
                  <a:lnTo>
                    <a:pt x="77" y="56"/>
                  </a:lnTo>
                  <a:cubicBezTo>
                    <a:pt x="78" y="56"/>
                    <a:pt x="78" y="57"/>
                    <a:pt x="78" y="58"/>
                  </a:cubicBezTo>
                  <a:lnTo>
                    <a:pt x="78" y="77"/>
                  </a:lnTo>
                  <a:lnTo>
                    <a:pt x="78" y="104"/>
                  </a:lnTo>
                  <a:lnTo>
                    <a:pt x="78" y="123"/>
                  </a:lnTo>
                  <a:cubicBezTo>
                    <a:pt x="78" y="124"/>
                    <a:pt x="78" y="125"/>
                    <a:pt x="77" y="125"/>
                  </a:cubicBezTo>
                  <a:lnTo>
                    <a:pt x="55" y="124"/>
                  </a:lnTo>
                  <a:lnTo>
                    <a:pt x="49" y="124"/>
                  </a:lnTo>
                  <a:lnTo>
                    <a:pt x="49" y="146"/>
                  </a:lnTo>
                  <a:lnTo>
                    <a:pt x="61" y="146"/>
                  </a:lnTo>
                  <a:lnTo>
                    <a:pt x="86" y="145"/>
                  </a:lnTo>
                  <a:cubicBezTo>
                    <a:pt x="87" y="145"/>
                    <a:pt x="87" y="146"/>
                    <a:pt x="87" y="147"/>
                  </a:cubicBezTo>
                  <a:lnTo>
                    <a:pt x="87" y="153"/>
                  </a:lnTo>
                  <a:cubicBezTo>
                    <a:pt x="87" y="154"/>
                    <a:pt x="87" y="154"/>
                    <a:pt x="86" y="154"/>
                  </a:cubicBezTo>
                  <a:lnTo>
                    <a:pt x="61" y="154"/>
                  </a:lnTo>
                  <a:lnTo>
                    <a:pt x="49" y="154"/>
                  </a:lnTo>
                  <a:lnTo>
                    <a:pt x="49" y="165"/>
                  </a:lnTo>
                  <a:lnTo>
                    <a:pt x="49" y="190"/>
                  </a:lnTo>
                  <a:cubicBezTo>
                    <a:pt x="49" y="190"/>
                    <a:pt x="49" y="191"/>
                    <a:pt x="48" y="191"/>
                  </a:cubicBezTo>
                  <a:lnTo>
                    <a:pt x="41" y="191"/>
                  </a:lnTo>
                  <a:cubicBezTo>
                    <a:pt x="40" y="191"/>
                    <a:pt x="40" y="190"/>
                    <a:pt x="40" y="190"/>
                  </a:cubicBezTo>
                  <a:lnTo>
                    <a:pt x="40" y="165"/>
                  </a:lnTo>
                  <a:lnTo>
                    <a:pt x="40" y="154"/>
                  </a:lnTo>
                  <a:lnTo>
                    <a:pt x="27" y="154"/>
                  </a:lnTo>
                  <a:lnTo>
                    <a:pt x="1" y="154"/>
                  </a:lnTo>
                  <a:cubicBezTo>
                    <a:pt x="0" y="154"/>
                    <a:pt x="0" y="154"/>
                    <a:pt x="0" y="153"/>
                  </a:cubicBezTo>
                  <a:lnTo>
                    <a:pt x="0" y="147"/>
                  </a:lnTo>
                  <a:cubicBezTo>
                    <a:pt x="0" y="146"/>
                    <a:pt x="0" y="145"/>
                    <a:pt x="1" y="145"/>
                  </a:cubicBezTo>
                  <a:lnTo>
                    <a:pt x="27" y="146"/>
                  </a:lnTo>
                  <a:lnTo>
                    <a:pt x="40" y="146"/>
                  </a:lnTo>
                  <a:lnTo>
                    <a:pt x="40" y="124"/>
                  </a:lnTo>
                  <a:close/>
                  <a:moveTo>
                    <a:pt x="21" y="86"/>
                  </a:moveTo>
                  <a:lnTo>
                    <a:pt x="21" y="86"/>
                  </a:lnTo>
                  <a:lnTo>
                    <a:pt x="69" y="86"/>
                  </a:lnTo>
                  <a:lnTo>
                    <a:pt x="69" y="65"/>
                  </a:lnTo>
                  <a:lnTo>
                    <a:pt x="21" y="65"/>
                  </a:lnTo>
                  <a:lnTo>
                    <a:pt x="21" y="86"/>
                  </a:lnTo>
                  <a:close/>
                  <a:moveTo>
                    <a:pt x="21" y="94"/>
                  </a:moveTo>
                  <a:lnTo>
                    <a:pt x="21" y="94"/>
                  </a:lnTo>
                  <a:lnTo>
                    <a:pt x="21" y="117"/>
                  </a:lnTo>
                  <a:lnTo>
                    <a:pt x="69" y="117"/>
                  </a:lnTo>
                  <a:lnTo>
                    <a:pt x="69" y="94"/>
                  </a:lnTo>
                  <a:lnTo>
                    <a:pt x="21" y="94"/>
                  </a:lnTo>
                  <a:close/>
                  <a:moveTo>
                    <a:pt x="131" y="76"/>
                  </a:moveTo>
                  <a:lnTo>
                    <a:pt x="131" y="76"/>
                  </a:lnTo>
                  <a:lnTo>
                    <a:pt x="124" y="76"/>
                  </a:lnTo>
                  <a:lnTo>
                    <a:pt x="102" y="76"/>
                  </a:lnTo>
                  <a:cubicBezTo>
                    <a:pt x="101" y="76"/>
                    <a:pt x="100" y="76"/>
                    <a:pt x="100" y="75"/>
                  </a:cubicBezTo>
                  <a:lnTo>
                    <a:pt x="100" y="68"/>
                  </a:lnTo>
                  <a:cubicBezTo>
                    <a:pt x="100" y="67"/>
                    <a:pt x="101" y="67"/>
                    <a:pt x="102" y="67"/>
                  </a:cubicBezTo>
                  <a:lnTo>
                    <a:pt x="124" y="67"/>
                  </a:lnTo>
                  <a:lnTo>
                    <a:pt x="150" y="67"/>
                  </a:lnTo>
                  <a:lnTo>
                    <a:pt x="172" y="67"/>
                  </a:lnTo>
                  <a:cubicBezTo>
                    <a:pt x="174" y="67"/>
                    <a:pt x="174" y="67"/>
                    <a:pt x="174" y="68"/>
                  </a:cubicBezTo>
                  <a:lnTo>
                    <a:pt x="174" y="75"/>
                  </a:lnTo>
                  <a:cubicBezTo>
                    <a:pt x="174" y="76"/>
                    <a:pt x="174" y="76"/>
                    <a:pt x="172" y="76"/>
                  </a:cubicBezTo>
                  <a:lnTo>
                    <a:pt x="150" y="76"/>
                  </a:lnTo>
                  <a:lnTo>
                    <a:pt x="141" y="76"/>
                  </a:lnTo>
                  <a:lnTo>
                    <a:pt x="141" y="114"/>
                  </a:lnTo>
                  <a:lnTo>
                    <a:pt x="157" y="114"/>
                  </a:lnTo>
                  <a:lnTo>
                    <a:pt x="184" y="113"/>
                  </a:lnTo>
                  <a:cubicBezTo>
                    <a:pt x="185" y="113"/>
                    <a:pt x="186" y="114"/>
                    <a:pt x="186" y="115"/>
                  </a:cubicBezTo>
                  <a:lnTo>
                    <a:pt x="186" y="121"/>
                  </a:lnTo>
                  <a:cubicBezTo>
                    <a:pt x="186" y="122"/>
                    <a:pt x="185" y="123"/>
                    <a:pt x="184" y="123"/>
                  </a:cubicBezTo>
                  <a:lnTo>
                    <a:pt x="157" y="122"/>
                  </a:lnTo>
                  <a:lnTo>
                    <a:pt x="141" y="122"/>
                  </a:lnTo>
                  <a:lnTo>
                    <a:pt x="141" y="158"/>
                  </a:lnTo>
                  <a:lnTo>
                    <a:pt x="141" y="189"/>
                  </a:lnTo>
                  <a:cubicBezTo>
                    <a:pt x="141" y="190"/>
                    <a:pt x="141" y="191"/>
                    <a:pt x="140" y="191"/>
                  </a:cubicBezTo>
                  <a:lnTo>
                    <a:pt x="132" y="191"/>
                  </a:lnTo>
                  <a:cubicBezTo>
                    <a:pt x="131" y="191"/>
                    <a:pt x="131" y="190"/>
                    <a:pt x="131" y="189"/>
                  </a:cubicBezTo>
                  <a:lnTo>
                    <a:pt x="131" y="158"/>
                  </a:lnTo>
                  <a:lnTo>
                    <a:pt x="131" y="122"/>
                  </a:lnTo>
                  <a:lnTo>
                    <a:pt x="118" y="122"/>
                  </a:lnTo>
                  <a:lnTo>
                    <a:pt x="91" y="123"/>
                  </a:lnTo>
                  <a:cubicBezTo>
                    <a:pt x="90" y="123"/>
                    <a:pt x="89" y="122"/>
                    <a:pt x="89" y="121"/>
                  </a:cubicBezTo>
                  <a:lnTo>
                    <a:pt x="89" y="115"/>
                  </a:lnTo>
                  <a:cubicBezTo>
                    <a:pt x="89" y="114"/>
                    <a:pt x="90" y="113"/>
                    <a:pt x="91" y="113"/>
                  </a:cubicBezTo>
                  <a:lnTo>
                    <a:pt x="118" y="114"/>
                  </a:lnTo>
                  <a:lnTo>
                    <a:pt x="131" y="114"/>
                  </a:lnTo>
                  <a:lnTo>
                    <a:pt x="131" y="76"/>
                  </a:lnTo>
                  <a:close/>
                  <a:moveTo>
                    <a:pt x="140" y="7"/>
                  </a:moveTo>
                  <a:lnTo>
                    <a:pt x="140" y="7"/>
                  </a:lnTo>
                  <a:cubicBezTo>
                    <a:pt x="153" y="29"/>
                    <a:pt x="171" y="46"/>
                    <a:pt x="195" y="59"/>
                  </a:cubicBezTo>
                  <a:cubicBezTo>
                    <a:pt x="192" y="61"/>
                    <a:pt x="190" y="63"/>
                    <a:pt x="189" y="65"/>
                  </a:cubicBezTo>
                  <a:cubicBezTo>
                    <a:pt x="188" y="66"/>
                    <a:pt x="187" y="67"/>
                    <a:pt x="187" y="67"/>
                  </a:cubicBezTo>
                  <a:cubicBezTo>
                    <a:pt x="186" y="67"/>
                    <a:pt x="186" y="67"/>
                    <a:pt x="184" y="66"/>
                  </a:cubicBezTo>
                  <a:cubicBezTo>
                    <a:pt x="172" y="57"/>
                    <a:pt x="162" y="49"/>
                    <a:pt x="154" y="40"/>
                  </a:cubicBezTo>
                  <a:cubicBezTo>
                    <a:pt x="148" y="33"/>
                    <a:pt x="141" y="25"/>
                    <a:pt x="135" y="15"/>
                  </a:cubicBezTo>
                  <a:cubicBezTo>
                    <a:pt x="123" y="36"/>
                    <a:pt x="108" y="53"/>
                    <a:pt x="91" y="68"/>
                  </a:cubicBezTo>
                  <a:cubicBezTo>
                    <a:pt x="90" y="69"/>
                    <a:pt x="89" y="69"/>
                    <a:pt x="88" y="69"/>
                  </a:cubicBezTo>
                  <a:cubicBezTo>
                    <a:pt x="88" y="69"/>
                    <a:pt x="87" y="69"/>
                    <a:pt x="86" y="67"/>
                  </a:cubicBezTo>
                  <a:cubicBezTo>
                    <a:pt x="85" y="65"/>
                    <a:pt x="83" y="64"/>
                    <a:pt x="81" y="63"/>
                  </a:cubicBezTo>
                  <a:cubicBezTo>
                    <a:pt x="100" y="49"/>
                    <a:pt x="115" y="32"/>
                    <a:pt x="126" y="12"/>
                  </a:cubicBezTo>
                  <a:cubicBezTo>
                    <a:pt x="128" y="7"/>
                    <a:pt x="130" y="3"/>
                    <a:pt x="130" y="0"/>
                  </a:cubicBezTo>
                  <a:cubicBezTo>
                    <a:pt x="134" y="0"/>
                    <a:pt x="137" y="1"/>
                    <a:pt x="140" y="2"/>
                  </a:cubicBezTo>
                  <a:cubicBezTo>
                    <a:pt x="142" y="2"/>
                    <a:pt x="143" y="3"/>
                    <a:pt x="143" y="4"/>
                  </a:cubicBezTo>
                  <a:cubicBezTo>
                    <a:pt x="143" y="5"/>
                    <a:pt x="142" y="5"/>
                    <a:pt x="141" y="6"/>
                  </a:cubicBezTo>
                  <a:cubicBezTo>
                    <a:pt x="140" y="7"/>
                    <a:pt x="140" y="7"/>
                    <a:pt x="140" y="7"/>
                  </a:cubicBezTo>
                  <a:lnTo>
                    <a:pt x="14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F6C2E43B-8792-4433-9EB3-C717E9A85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0459" y="2205038"/>
              <a:ext cx="163065" cy="193675"/>
            </a:xfrm>
            <a:custGeom>
              <a:avLst/>
              <a:gdLst>
                <a:gd name="T0" fmla="*/ 89 w 187"/>
                <a:gd name="T1" fmla="*/ 80 h 191"/>
                <a:gd name="T2" fmla="*/ 30 w 187"/>
                <a:gd name="T3" fmla="*/ 81 h 191"/>
                <a:gd name="T4" fmla="*/ 29 w 187"/>
                <a:gd name="T5" fmla="*/ 67 h 191"/>
                <a:gd name="T6" fmla="*/ 29 w 187"/>
                <a:gd name="T7" fmla="*/ 47 h 191"/>
                <a:gd name="T8" fmla="*/ 61 w 187"/>
                <a:gd name="T9" fmla="*/ 46 h 191"/>
                <a:gd name="T10" fmla="*/ 89 w 187"/>
                <a:gd name="T11" fmla="*/ 31 h 191"/>
                <a:gd name="T12" fmla="*/ 2 w 187"/>
                <a:gd name="T13" fmla="*/ 32 h 191"/>
                <a:gd name="T14" fmla="*/ 1 w 187"/>
                <a:gd name="T15" fmla="*/ 24 h 191"/>
                <a:gd name="T16" fmla="*/ 31 w 187"/>
                <a:gd name="T17" fmla="*/ 23 h 191"/>
                <a:gd name="T18" fmla="*/ 89 w 187"/>
                <a:gd name="T19" fmla="*/ 22 h 191"/>
                <a:gd name="T20" fmla="*/ 99 w 187"/>
                <a:gd name="T21" fmla="*/ 1 h 191"/>
                <a:gd name="T22" fmla="*/ 100 w 187"/>
                <a:gd name="T23" fmla="*/ 6 h 191"/>
                <a:gd name="T24" fmla="*/ 99 w 187"/>
                <a:gd name="T25" fmla="*/ 23 h 191"/>
                <a:gd name="T26" fmla="*/ 185 w 187"/>
                <a:gd name="T27" fmla="*/ 23 h 191"/>
                <a:gd name="T28" fmla="*/ 186 w 187"/>
                <a:gd name="T29" fmla="*/ 30 h 191"/>
                <a:gd name="T30" fmla="*/ 156 w 187"/>
                <a:gd name="T31" fmla="*/ 31 h 191"/>
                <a:gd name="T32" fmla="*/ 99 w 187"/>
                <a:gd name="T33" fmla="*/ 46 h 191"/>
                <a:gd name="T34" fmla="*/ 158 w 187"/>
                <a:gd name="T35" fmla="*/ 46 h 191"/>
                <a:gd name="T36" fmla="*/ 159 w 187"/>
                <a:gd name="T37" fmla="*/ 59 h 191"/>
                <a:gd name="T38" fmla="*/ 160 w 187"/>
                <a:gd name="T39" fmla="*/ 79 h 191"/>
                <a:gd name="T40" fmla="*/ 128 w 187"/>
                <a:gd name="T41" fmla="*/ 80 h 191"/>
                <a:gd name="T42" fmla="*/ 99 w 187"/>
                <a:gd name="T43" fmla="*/ 96 h 191"/>
                <a:gd name="T44" fmla="*/ 163 w 187"/>
                <a:gd name="T45" fmla="*/ 95 h 191"/>
                <a:gd name="T46" fmla="*/ 164 w 187"/>
                <a:gd name="T47" fmla="*/ 116 h 191"/>
                <a:gd name="T48" fmla="*/ 186 w 187"/>
                <a:gd name="T49" fmla="*/ 120 h 191"/>
                <a:gd name="T50" fmla="*/ 187 w 187"/>
                <a:gd name="T51" fmla="*/ 128 h 191"/>
                <a:gd name="T52" fmla="*/ 164 w 187"/>
                <a:gd name="T53" fmla="*/ 129 h 191"/>
                <a:gd name="T54" fmla="*/ 165 w 187"/>
                <a:gd name="T55" fmla="*/ 162 h 191"/>
                <a:gd name="T56" fmla="*/ 157 w 187"/>
                <a:gd name="T57" fmla="*/ 164 h 191"/>
                <a:gd name="T58" fmla="*/ 155 w 187"/>
                <a:gd name="T59" fmla="*/ 155 h 191"/>
                <a:gd name="T60" fmla="*/ 99 w 187"/>
                <a:gd name="T61" fmla="*/ 172 h 191"/>
                <a:gd name="T62" fmla="*/ 93 w 187"/>
                <a:gd name="T63" fmla="*/ 187 h 191"/>
                <a:gd name="T64" fmla="*/ 65 w 187"/>
                <a:gd name="T65" fmla="*/ 191 h 191"/>
                <a:gd name="T66" fmla="*/ 61 w 187"/>
                <a:gd name="T67" fmla="*/ 188 h 191"/>
                <a:gd name="T68" fmla="*/ 74 w 187"/>
                <a:gd name="T69" fmla="*/ 181 h 191"/>
                <a:gd name="T70" fmla="*/ 89 w 187"/>
                <a:gd name="T71" fmla="*/ 170 h 191"/>
                <a:gd name="T72" fmla="*/ 52 w 187"/>
                <a:gd name="T73" fmla="*/ 155 h 191"/>
                <a:gd name="T74" fmla="*/ 20 w 187"/>
                <a:gd name="T75" fmla="*/ 154 h 191"/>
                <a:gd name="T76" fmla="*/ 21 w 187"/>
                <a:gd name="T77" fmla="*/ 147 h 191"/>
                <a:gd name="T78" fmla="*/ 89 w 187"/>
                <a:gd name="T79" fmla="*/ 147 h 191"/>
                <a:gd name="T80" fmla="*/ 30 w 187"/>
                <a:gd name="T81" fmla="*/ 129 h 191"/>
                <a:gd name="T82" fmla="*/ 0 w 187"/>
                <a:gd name="T83" fmla="*/ 128 h 191"/>
                <a:gd name="T84" fmla="*/ 2 w 187"/>
                <a:gd name="T85" fmla="*/ 120 h 191"/>
                <a:gd name="T86" fmla="*/ 89 w 187"/>
                <a:gd name="T87" fmla="*/ 121 h 191"/>
                <a:gd name="T88" fmla="*/ 52 w 187"/>
                <a:gd name="T89" fmla="*/ 104 h 191"/>
                <a:gd name="T90" fmla="*/ 20 w 187"/>
                <a:gd name="T91" fmla="*/ 103 h 191"/>
                <a:gd name="T92" fmla="*/ 21 w 187"/>
                <a:gd name="T93" fmla="*/ 95 h 191"/>
                <a:gd name="T94" fmla="*/ 89 w 187"/>
                <a:gd name="T95" fmla="*/ 96 h 191"/>
                <a:gd name="T96" fmla="*/ 89 w 187"/>
                <a:gd name="T97" fmla="*/ 73 h 191"/>
                <a:gd name="T98" fmla="*/ 89 w 187"/>
                <a:gd name="T99" fmla="*/ 54 h 191"/>
                <a:gd name="T100" fmla="*/ 38 w 187"/>
                <a:gd name="T101" fmla="*/ 73 h 191"/>
                <a:gd name="T102" fmla="*/ 155 w 187"/>
                <a:gd name="T103" fmla="*/ 147 h 191"/>
                <a:gd name="T104" fmla="*/ 155 w 187"/>
                <a:gd name="T105" fmla="*/ 129 h 191"/>
                <a:gd name="T106" fmla="*/ 99 w 187"/>
                <a:gd name="T107" fmla="*/ 147 h 191"/>
                <a:gd name="T108" fmla="*/ 155 w 187"/>
                <a:gd name="T109" fmla="*/ 121 h 191"/>
                <a:gd name="T110" fmla="*/ 155 w 187"/>
                <a:gd name="T111" fmla="*/ 104 h 191"/>
                <a:gd name="T112" fmla="*/ 99 w 187"/>
                <a:gd name="T113" fmla="*/ 121 h 191"/>
                <a:gd name="T114" fmla="*/ 99 w 187"/>
                <a:gd name="T115" fmla="*/ 54 h 191"/>
                <a:gd name="T116" fmla="*/ 99 w 187"/>
                <a:gd name="T117" fmla="*/ 73 h 191"/>
                <a:gd name="T118" fmla="*/ 150 w 187"/>
                <a:gd name="T119" fmla="*/ 5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7" h="191">
                  <a:moveTo>
                    <a:pt x="89" y="80"/>
                  </a:moveTo>
                  <a:lnTo>
                    <a:pt x="89" y="80"/>
                  </a:lnTo>
                  <a:lnTo>
                    <a:pt x="61" y="80"/>
                  </a:lnTo>
                  <a:lnTo>
                    <a:pt x="30" y="81"/>
                  </a:lnTo>
                  <a:cubicBezTo>
                    <a:pt x="29" y="81"/>
                    <a:pt x="29" y="80"/>
                    <a:pt x="29" y="79"/>
                  </a:cubicBezTo>
                  <a:lnTo>
                    <a:pt x="29" y="67"/>
                  </a:lnTo>
                  <a:lnTo>
                    <a:pt x="29" y="59"/>
                  </a:lnTo>
                  <a:lnTo>
                    <a:pt x="29" y="47"/>
                  </a:lnTo>
                  <a:cubicBezTo>
                    <a:pt x="29" y="46"/>
                    <a:pt x="29" y="46"/>
                    <a:pt x="30" y="46"/>
                  </a:cubicBezTo>
                  <a:lnTo>
                    <a:pt x="61" y="46"/>
                  </a:lnTo>
                  <a:lnTo>
                    <a:pt x="89" y="46"/>
                  </a:lnTo>
                  <a:lnTo>
                    <a:pt x="89" y="31"/>
                  </a:lnTo>
                  <a:lnTo>
                    <a:pt x="31" y="31"/>
                  </a:lnTo>
                  <a:lnTo>
                    <a:pt x="2" y="32"/>
                  </a:lnTo>
                  <a:cubicBezTo>
                    <a:pt x="1" y="32"/>
                    <a:pt x="1" y="31"/>
                    <a:pt x="1" y="30"/>
                  </a:cubicBezTo>
                  <a:lnTo>
                    <a:pt x="1" y="24"/>
                  </a:lnTo>
                  <a:cubicBezTo>
                    <a:pt x="1" y="23"/>
                    <a:pt x="1" y="23"/>
                    <a:pt x="2" y="23"/>
                  </a:cubicBezTo>
                  <a:lnTo>
                    <a:pt x="31" y="23"/>
                  </a:lnTo>
                  <a:lnTo>
                    <a:pt x="89" y="23"/>
                  </a:lnTo>
                  <a:lnTo>
                    <a:pt x="89" y="22"/>
                  </a:lnTo>
                  <a:cubicBezTo>
                    <a:pt x="89" y="11"/>
                    <a:pt x="88" y="4"/>
                    <a:pt x="87" y="0"/>
                  </a:cubicBezTo>
                  <a:cubicBezTo>
                    <a:pt x="90" y="0"/>
                    <a:pt x="94" y="0"/>
                    <a:pt x="99" y="1"/>
                  </a:cubicBezTo>
                  <a:cubicBezTo>
                    <a:pt x="100" y="1"/>
                    <a:pt x="101" y="2"/>
                    <a:pt x="101" y="3"/>
                  </a:cubicBezTo>
                  <a:cubicBezTo>
                    <a:pt x="101" y="3"/>
                    <a:pt x="101" y="4"/>
                    <a:pt x="100" y="6"/>
                  </a:cubicBezTo>
                  <a:cubicBezTo>
                    <a:pt x="99" y="8"/>
                    <a:pt x="99" y="14"/>
                    <a:pt x="99" y="22"/>
                  </a:cubicBezTo>
                  <a:lnTo>
                    <a:pt x="99" y="23"/>
                  </a:lnTo>
                  <a:lnTo>
                    <a:pt x="156" y="23"/>
                  </a:lnTo>
                  <a:lnTo>
                    <a:pt x="185" y="23"/>
                  </a:lnTo>
                  <a:cubicBezTo>
                    <a:pt x="186" y="23"/>
                    <a:pt x="186" y="23"/>
                    <a:pt x="186" y="24"/>
                  </a:cubicBezTo>
                  <a:lnTo>
                    <a:pt x="186" y="30"/>
                  </a:lnTo>
                  <a:cubicBezTo>
                    <a:pt x="186" y="31"/>
                    <a:pt x="186" y="32"/>
                    <a:pt x="185" y="32"/>
                  </a:cubicBezTo>
                  <a:lnTo>
                    <a:pt x="156" y="31"/>
                  </a:lnTo>
                  <a:lnTo>
                    <a:pt x="99" y="31"/>
                  </a:lnTo>
                  <a:lnTo>
                    <a:pt x="99" y="46"/>
                  </a:lnTo>
                  <a:lnTo>
                    <a:pt x="128" y="46"/>
                  </a:lnTo>
                  <a:lnTo>
                    <a:pt x="158" y="46"/>
                  </a:lnTo>
                  <a:cubicBezTo>
                    <a:pt x="159" y="46"/>
                    <a:pt x="160" y="46"/>
                    <a:pt x="160" y="47"/>
                  </a:cubicBezTo>
                  <a:lnTo>
                    <a:pt x="159" y="59"/>
                  </a:lnTo>
                  <a:lnTo>
                    <a:pt x="159" y="67"/>
                  </a:lnTo>
                  <a:lnTo>
                    <a:pt x="160" y="79"/>
                  </a:lnTo>
                  <a:cubicBezTo>
                    <a:pt x="160" y="80"/>
                    <a:pt x="159" y="81"/>
                    <a:pt x="158" y="81"/>
                  </a:cubicBezTo>
                  <a:lnTo>
                    <a:pt x="128" y="80"/>
                  </a:lnTo>
                  <a:lnTo>
                    <a:pt x="99" y="80"/>
                  </a:lnTo>
                  <a:lnTo>
                    <a:pt x="99" y="96"/>
                  </a:lnTo>
                  <a:lnTo>
                    <a:pt x="133" y="96"/>
                  </a:lnTo>
                  <a:lnTo>
                    <a:pt x="163" y="95"/>
                  </a:lnTo>
                  <a:cubicBezTo>
                    <a:pt x="164" y="95"/>
                    <a:pt x="165" y="96"/>
                    <a:pt x="165" y="97"/>
                  </a:cubicBezTo>
                  <a:lnTo>
                    <a:pt x="164" y="116"/>
                  </a:lnTo>
                  <a:lnTo>
                    <a:pt x="164" y="121"/>
                  </a:lnTo>
                  <a:lnTo>
                    <a:pt x="186" y="120"/>
                  </a:lnTo>
                  <a:cubicBezTo>
                    <a:pt x="187" y="120"/>
                    <a:pt x="187" y="121"/>
                    <a:pt x="187" y="122"/>
                  </a:cubicBezTo>
                  <a:lnTo>
                    <a:pt x="187" y="128"/>
                  </a:lnTo>
                  <a:cubicBezTo>
                    <a:pt x="187" y="129"/>
                    <a:pt x="187" y="129"/>
                    <a:pt x="186" y="129"/>
                  </a:cubicBezTo>
                  <a:lnTo>
                    <a:pt x="164" y="129"/>
                  </a:lnTo>
                  <a:lnTo>
                    <a:pt x="164" y="143"/>
                  </a:lnTo>
                  <a:lnTo>
                    <a:pt x="165" y="162"/>
                  </a:lnTo>
                  <a:cubicBezTo>
                    <a:pt x="165" y="163"/>
                    <a:pt x="164" y="164"/>
                    <a:pt x="163" y="164"/>
                  </a:cubicBezTo>
                  <a:lnTo>
                    <a:pt x="157" y="164"/>
                  </a:lnTo>
                  <a:cubicBezTo>
                    <a:pt x="156" y="164"/>
                    <a:pt x="155" y="163"/>
                    <a:pt x="155" y="162"/>
                  </a:cubicBezTo>
                  <a:lnTo>
                    <a:pt x="155" y="155"/>
                  </a:lnTo>
                  <a:lnTo>
                    <a:pt x="99" y="155"/>
                  </a:lnTo>
                  <a:cubicBezTo>
                    <a:pt x="99" y="159"/>
                    <a:pt x="99" y="165"/>
                    <a:pt x="99" y="172"/>
                  </a:cubicBezTo>
                  <a:cubicBezTo>
                    <a:pt x="99" y="177"/>
                    <a:pt x="98" y="180"/>
                    <a:pt x="97" y="183"/>
                  </a:cubicBezTo>
                  <a:cubicBezTo>
                    <a:pt x="97" y="185"/>
                    <a:pt x="95" y="186"/>
                    <a:pt x="93" y="187"/>
                  </a:cubicBezTo>
                  <a:cubicBezTo>
                    <a:pt x="90" y="190"/>
                    <a:pt x="82" y="191"/>
                    <a:pt x="70" y="191"/>
                  </a:cubicBezTo>
                  <a:cubicBezTo>
                    <a:pt x="68" y="191"/>
                    <a:pt x="67" y="191"/>
                    <a:pt x="65" y="191"/>
                  </a:cubicBezTo>
                  <a:cubicBezTo>
                    <a:pt x="63" y="191"/>
                    <a:pt x="62" y="191"/>
                    <a:pt x="62" y="190"/>
                  </a:cubicBezTo>
                  <a:cubicBezTo>
                    <a:pt x="61" y="190"/>
                    <a:pt x="61" y="189"/>
                    <a:pt x="61" y="188"/>
                  </a:cubicBezTo>
                  <a:cubicBezTo>
                    <a:pt x="59" y="185"/>
                    <a:pt x="58" y="182"/>
                    <a:pt x="57" y="180"/>
                  </a:cubicBezTo>
                  <a:cubicBezTo>
                    <a:pt x="61" y="181"/>
                    <a:pt x="67" y="181"/>
                    <a:pt x="74" y="181"/>
                  </a:cubicBezTo>
                  <a:cubicBezTo>
                    <a:pt x="81" y="181"/>
                    <a:pt x="85" y="180"/>
                    <a:pt x="87" y="179"/>
                  </a:cubicBezTo>
                  <a:cubicBezTo>
                    <a:pt x="88" y="177"/>
                    <a:pt x="89" y="174"/>
                    <a:pt x="89" y="170"/>
                  </a:cubicBezTo>
                  <a:lnTo>
                    <a:pt x="89" y="155"/>
                  </a:lnTo>
                  <a:lnTo>
                    <a:pt x="52" y="155"/>
                  </a:lnTo>
                  <a:lnTo>
                    <a:pt x="21" y="156"/>
                  </a:lnTo>
                  <a:cubicBezTo>
                    <a:pt x="20" y="156"/>
                    <a:pt x="20" y="155"/>
                    <a:pt x="20" y="154"/>
                  </a:cubicBezTo>
                  <a:lnTo>
                    <a:pt x="20" y="148"/>
                  </a:lnTo>
                  <a:cubicBezTo>
                    <a:pt x="20" y="147"/>
                    <a:pt x="20" y="147"/>
                    <a:pt x="21" y="147"/>
                  </a:cubicBezTo>
                  <a:lnTo>
                    <a:pt x="52" y="147"/>
                  </a:lnTo>
                  <a:lnTo>
                    <a:pt x="89" y="147"/>
                  </a:lnTo>
                  <a:lnTo>
                    <a:pt x="89" y="129"/>
                  </a:lnTo>
                  <a:lnTo>
                    <a:pt x="30" y="129"/>
                  </a:lnTo>
                  <a:lnTo>
                    <a:pt x="2" y="129"/>
                  </a:lnTo>
                  <a:cubicBezTo>
                    <a:pt x="1" y="129"/>
                    <a:pt x="0" y="129"/>
                    <a:pt x="0" y="128"/>
                  </a:cubicBezTo>
                  <a:lnTo>
                    <a:pt x="0" y="122"/>
                  </a:lnTo>
                  <a:cubicBezTo>
                    <a:pt x="0" y="121"/>
                    <a:pt x="1" y="120"/>
                    <a:pt x="2" y="120"/>
                  </a:cubicBezTo>
                  <a:lnTo>
                    <a:pt x="30" y="121"/>
                  </a:lnTo>
                  <a:lnTo>
                    <a:pt x="89" y="121"/>
                  </a:lnTo>
                  <a:lnTo>
                    <a:pt x="89" y="104"/>
                  </a:lnTo>
                  <a:lnTo>
                    <a:pt x="52" y="104"/>
                  </a:lnTo>
                  <a:lnTo>
                    <a:pt x="21" y="104"/>
                  </a:lnTo>
                  <a:cubicBezTo>
                    <a:pt x="20" y="104"/>
                    <a:pt x="20" y="104"/>
                    <a:pt x="20" y="103"/>
                  </a:cubicBezTo>
                  <a:lnTo>
                    <a:pt x="20" y="97"/>
                  </a:lnTo>
                  <a:cubicBezTo>
                    <a:pt x="20" y="96"/>
                    <a:pt x="20" y="95"/>
                    <a:pt x="21" y="95"/>
                  </a:cubicBezTo>
                  <a:lnTo>
                    <a:pt x="52" y="96"/>
                  </a:lnTo>
                  <a:lnTo>
                    <a:pt x="89" y="96"/>
                  </a:lnTo>
                  <a:lnTo>
                    <a:pt x="89" y="80"/>
                  </a:lnTo>
                  <a:close/>
                  <a:moveTo>
                    <a:pt x="89" y="73"/>
                  </a:moveTo>
                  <a:lnTo>
                    <a:pt x="89" y="73"/>
                  </a:lnTo>
                  <a:lnTo>
                    <a:pt x="89" y="54"/>
                  </a:lnTo>
                  <a:lnTo>
                    <a:pt x="38" y="54"/>
                  </a:lnTo>
                  <a:lnTo>
                    <a:pt x="38" y="73"/>
                  </a:lnTo>
                  <a:lnTo>
                    <a:pt x="89" y="73"/>
                  </a:lnTo>
                  <a:close/>
                  <a:moveTo>
                    <a:pt x="155" y="147"/>
                  </a:moveTo>
                  <a:lnTo>
                    <a:pt x="155" y="147"/>
                  </a:lnTo>
                  <a:lnTo>
                    <a:pt x="155" y="129"/>
                  </a:lnTo>
                  <a:lnTo>
                    <a:pt x="99" y="129"/>
                  </a:lnTo>
                  <a:lnTo>
                    <a:pt x="99" y="147"/>
                  </a:lnTo>
                  <a:lnTo>
                    <a:pt x="155" y="147"/>
                  </a:lnTo>
                  <a:close/>
                  <a:moveTo>
                    <a:pt x="155" y="121"/>
                  </a:moveTo>
                  <a:lnTo>
                    <a:pt x="155" y="121"/>
                  </a:lnTo>
                  <a:lnTo>
                    <a:pt x="155" y="104"/>
                  </a:lnTo>
                  <a:lnTo>
                    <a:pt x="99" y="104"/>
                  </a:lnTo>
                  <a:lnTo>
                    <a:pt x="99" y="121"/>
                  </a:lnTo>
                  <a:lnTo>
                    <a:pt x="155" y="121"/>
                  </a:lnTo>
                  <a:close/>
                  <a:moveTo>
                    <a:pt x="99" y="54"/>
                  </a:moveTo>
                  <a:lnTo>
                    <a:pt x="99" y="54"/>
                  </a:lnTo>
                  <a:lnTo>
                    <a:pt x="99" y="73"/>
                  </a:lnTo>
                  <a:lnTo>
                    <a:pt x="150" y="73"/>
                  </a:lnTo>
                  <a:lnTo>
                    <a:pt x="150" y="54"/>
                  </a:lnTo>
                  <a:lnTo>
                    <a:pt x="99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9BDF544D-47AA-475D-9717-37A73A4B5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1461" y="2208213"/>
              <a:ext cx="166326" cy="190500"/>
            </a:xfrm>
            <a:custGeom>
              <a:avLst/>
              <a:gdLst>
                <a:gd name="T0" fmla="*/ 57 w 191"/>
                <a:gd name="T1" fmla="*/ 111 h 190"/>
                <a:gd name="T2" fmla="*/ 7 w 191"/>
                <a:gd name="T3" fmla="*/ 132 h 190"/>
                <a:gd name="T4" fmla="*/ 0 w 191"/>
                <a:gd name="T5" fmla="*/ 124 h 190"/>
                <a:gd name="T6" fmla="*/ 35 w 191"/>
                <a:gd name="T7" fmla="*/ 78 h 190"/>
                <a:gd name="T8" fmla="*/ 5 w 191"/>
                <a:gd name="T9" fmla="*/ 77 h 190"/>
                <a:gd name="T10" fmla="*/ 7 w 191"/>
                <a:gd name="T11" fmla="*/ 69 h 190"/>
                <a:gd name="T12" fmla="*/ 85 w 191"/>
                <a:gd name="T13" fmla="*/ 69 h 190"/>
                <a:gd name="T14" fmla="*/ 62 w 191"/>
                <a:gd name="T15" fmla="*/ 40 h 190"/>
                <a:gd name="T16" fmla="*/ 33 w 191"/>
                <a:gd name="T17" fmla="*/ 39 h 190"/>
                <a:gd name="T18" fmla="*/ 35 w 191"/>
                <a:gd name="T19" fmla="*/ 31 h 190"/>
                <a:gd name="T20" fmla="*/ 85 w 191"/>
                <a:gd name="T21" fmla="*/ 31 h 190"/>
                <a:gd name="T22" fmla="*/ 83 w 191"/>
                <a:gd name="T23" fmla="*/ 0 h 190"/>
                <a:gd name="T24" fmla="*/ 97 w 191"/>
                <a:gd name="T25" fmla="*/ 3 h 190"/>
                <a:gd name="T26" fmla="*/ 94 w 191"/>
                <a:gd name="T27" fmla="*/ 24 h 190"/>
                <a:gd name="T28" fmla="*/ 105 w 191"/>
                <a:gd name="T29" fmla="*/ 31 h 190"/>
                <a:gd name="T30" fmla="*/ 134 w 191"/>
                <a:gd name="T31" fmla="*/ 32 h 190"/>
                <a:gd name="T32" fmla="*/ 132 w 191"/>
                <a:gd name="T33" fmla="*/ 40 h 190"/>
                <a:gd name="T34" fmla="*/ 94 w 191"/>
                <a:gd name="T35" fmla="*/ 40 h 190"/>
                <a:gd name="T36" fmla="*/ 111 w 191"/>
                <a:gd name="T37" fmla="*/ 69 h 190"/>
                <a:gd name="T38" fmla="*/ 164 w 191"/>
                <a:gd name="T39" fmla="*/ 14 h 190"/>
                <a:gd name="T40" fmla="*/ 175 w 191"/>
                <a:gd name="T41" fmla="*/ 22 h 190"/>
                <a:gd name="T42" fmla="*/ 164 w 191"/>
                <a:gd name="T43" fmla="*/ 33 h 190"/>
                <a:gd name="T44" fmla="*/ 161 w 191"/>
                <a:gd name="T45" fmla="*/ 69 h 190"/>
                <a:gd name="T46" fmla="*/ 191 w 191"/>
                <a:gd name="T47" fmla="*/ 70 h 190"/>
                <a:gd name="T48" fmla="*/ 189 w 191"/>
                <a:gd name="T49" fmla="*/ 79 h 190"/>
                <a:gd name="T50" fmla="*/ 114 w 191"/>
                <a:gd name="T51" fmla="*/ 78 h 190"/>
                <a:gd name="T52" fmla="*/ 129 w 191"/>
                <a:gd name="T53" fmla="*/ 103 h 190"/>
                <a:gd name="T54" fmla="*/ 159 w 191"/>
                <a:gd name="T55" fmla="*/ 104 h 190"/>
                <a:gd name="T56" fmla="*/ 159 w 191"/>
                <a:gd name="T57" fmla="*/ 149 h 190"/>
                <a:gd name="T58" fmla="*/ 158 w 191"/>
                <a:gd name="T59" fmla="*/ 189 h 190"/>
                <a:gd name="T60" fmla="*/ 149 w 191"/>
                <a:gd name="T61" fmla="*/ 188 h 190"/>
                <a:gd name="T62" fmla="*/ 67 w 191"/>
                <a:gd name="T63" fmla="*/ 177 h 190"/>
                <a:gd name="T64" fmla="*/ 65 w 191"/>
                <a:gd name="T65" fmla="*/ 190 h 190"/>
                <a:gd name="T66" fmla="*/ 57 w 191"/>
                <a:gd name="T67" fmla="*/ 188 h 190"/>
                <a:gd name="T68" fmla="*/ 57 w 191"/>
                <a:gd name="T69" fmla="*/ 111 h 190"/>
                <a:gd name="T70" fmla="*/ 149 w 191"/>
                <a:gd name="T71" fmla="*/ 169 h 190"/>
                <a:gd name="T72" fmla="*/ 67 w 191"/>
                <a:gd name="T73" fmla="*/ 143 h 190"/>
                <a:gd name="T74" fmla="*/ 149 w 191"/>
                <a:gd name="T75" fmla="*/ 169 h 190"/>
                <a:gd name="T76" fmla="*/ 149 w 191"/>
                <a:gd name="T77" fmla="*/ 135 h 190"/>
                <a:gd name="T78" fmla="*/ 67 w 191"/>
                <a:gd name="T79" fmla="*/ 111 h 190"/>
                <a:gd name="T80" fmla="*/ 149 w 191"/>
                <a:gd name="T81" fmla="*/ 13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1" h="190">
                  <a:moveTo>
                    <a:pt x="57" y="111"/>
                  </a:moveTo>
                  <a:lnTo>
                    <a:pt x="57" y="111"/>
                  </a:lnTo>
                  <a:cubicBezTo>
                    <a:pt x="43" y="118"/>
                    <a:pt x="27" y="125"/>
                    <a:pt x="10" y="131"/>
                  </a:cubicBezTo>
                  <a:cubicBezTo>
                    <a:pt x="9" y="131"/>
                    <a:pt x="8" y="132"/>
                    <a:pt x="7" y="132"/>
                  </a:cubicBezTo>
                  <a:cubicBezTo>
                    <a:pt x="6" y="132"/>
                    <a:pt x="6" y="131"/>
                    <a:pt x="5" y="129"/>
                  </a:cubicBezTo>
                  <a:cubicBezTo>
                    <a:pt x="4" y="127"/>
                    <a:pt x="2" y="125"/>
                    <a:pt x="0" y="124"/>
                  </a:cubicBezTo>
                  <a:cubicBezTo>
                    <a:pt x="39" y="111"/>
                    <a:pt x="72" y="96"/>
                    <a:pt x="99" y="78"/>
                  </a:cubicBezTo>
                  <a:lnTo>
                    <a:pt x="35" y="78"/>
                  </a:lnTo>
                  <a:lnTo>
                    <a:pt x="7" y="79"/>
                  </a:lnTo>
                  <a:cubicBezTo>
                    <a:pt x="6" y="79"/>
                    <a:pt x="5" y="78"/>
                    <a:pt x="5" y="77"/>
                  </a:cubicBezTo>
                  <a:lnTo>
                    <a:pt x="5" y="70"/>
                  </a:lnTo>
                  <a:cubicBezTo>
                    <a:pt x="5" y="69"/>
                    <a:pt x="6" y="69"/>
                    <a:pt x="7" y="69"/>
                  </a:cubicBezTo>
                  <a:lnTo>
                    <a:pt x="35" y="69"/>
                  </a:lnTo>
                  <a:lnTo>
                    <a:pt x="85" y="69"/>
                  </a:lnTo>
                  <a:lnTo>
                    <a:pt x="85" y="40"/>
                  </a:lnTo>
                  <a:lnTo>
                    <a:pt x="62" y="40"/>
                  </a:lnTo>
                  <a:lnTo>
                    <a:pt x="35" y="40"/>
                  </a:lnTo>
                  <a:cubicBezTo>
                    <a:pt x="34" y="40"/>
                    <a:pt x="33" y="40"/>
                    <a:pt x="33" y="39"/>
                  </a:cubicBezTo>
                  <a:lnTo>
                    <a:pt x="33" y="32"/>
                  </a:lnTo>
                  <a:cubicBezTo>
                    <a:pt x="33" y="31"/>
                    <a:pt x="34" y="31"/>
                    <a:pt x="35" y="31"/>
                  </a:cubicBezTo>
                  <a:lnTo>
                    <a:pt x="62" y="31"/>
                  </a:lnTo>
                  <a:lnTo>
                    <a:pt x="85" y="31"/>
                  </a:lnTo>
                  <a:lnTo>
                    <a:pt x="85" y="24"/>
                  </a:lnTo>
                  <a:cubicBezTo>
                    <a:pt x="85" y="13"/>
                    <a:pt x="84" y="5"/>
                    <a:pt x="83" y="0"/>
                  </a:cubicBezTo>
                  <a:cubicBezTo>
                    <a:pt x="87" y="0"/>
                    <a:pt x="91" y="0"/>
                    <a:pt x="94" y="1"/>
                  </a:cubicBezTo>
                  <a:cubicBezTo>
                    <a:pt x="96" y="1"/>
                    <a:pt x="97" y="2"/>
                    <a:pt x="97" y="3"/>
                  </a:cubicBezTo>
                  <a:cubicBezTo>
                    <a:pt x="97" y="3"/>
                    <a:pt x="96" y="4"/>
                    <a:pt x="96" y="6"/>
                  </a:cubicBezTo>
                  <a:cubicBezTo>
                    <a:pt x="95" y="9"/>
                    <a:pt x="94" y="15"/>
                    <a:pt x="94" y="24"/>
                  </a:cubicBezTo>
                  <a:lnTo>
                    <a:pt x="94" y="31"/>
                  </a:lnTo>
                  <a:lnTo>
                    <a:pt x="105" y="31"/>
                  </a:lnTo>
                  <a:lnTo>
                    <a:pt x="132" y="31"/>
                  </a:lnTo>
                  <a:cubicBezTo>
                    <a:pt x="133" y="31"/>
                    <a:pt x="134" y="31"/>
                    <a:pt x="134" y="32"/>
                  </a:cubicBezTo>
                  <a:lnTo>
                    <a:pt x="134" y="39"/>
                  </a:lnTo>
                  <a:cubicBezTo>
                    <a:pt x="134" y="40"/>
                    <a:pt x="133" y="40"/>
                    <a:pt x="132" y="40"/>
                  </a:cubicBezTo>
                  <a:lnTo>
                    <a:pt x="105" y="40"/>
                  </a:lnTo>
                  <a:lnTo>
                    <a:pt x="94" y="40"/>
                  </a:lnTo>
                  <a:lnTo>
                    <a:pt x="94" y="69"/>
                  </a:lnTo>
                  <a:lnTo>
                    <a:pt x="111" y="69"/>
                  </a:lnTo>
                  <a:cubicBezTo>
                    <a:pt x="128" y="57"/>
                    <a:pt x="142" y="43"/>
                    <a:pt x="155" y="27"/>
                  </a:cubicBezTo>
                  <a:cubicBezTo>
                    <a:pt x="159" y="22"/>
                    <a:pt x="162" y="18"/>
                    <a:pt x="164" y="14"/>
                  </a:cubicBezTo>
                  <a:cubicBezTo>
                    <a:pt x="168" y="16"/>
                    <a:pt x="171" y="17"/>
                    <a:pt x="173" y="19"/>
                  </a:cubicBezTo>
                  <a:cubicBezTo>
                    <a:pt x="174" y="20"/>
                    <a:pt x="175" y="21"/>
                    <a:pt x="175" y="22"/>
                  </a:cubicBezTo>
                  <a:cubicBezTo>
                    <a:pt x="175" y="23"/>
                    <a:pt x="174" y="23"/>
                    <a:pt x="173" y="24"/>
                  </a:cubicBezTo>
                  <a:cubicBezTo>
                    <a:pt x="172" y="24"/>
                    <a:pt x="169" y="27"/>
                    <a:pt x="164" y="33"/>
                  </a:cubicBezTo>
                  <a:cubicBezTo>
                    <a:pt x="152" y="46"/>
                    <a:pt x="139" y="59"/>
                    <a:pt x="125" y="69"/>
                  </a:cubicBezTo>
                  <a:lnTo>
                    <a:pt x="161" y="69"/>
                  </a:lnTo>
                  <a:lnTo>
                    <a:pt x="189" y="69"/>
                  </a:lnTo>
                  <a:cubicBezTo>
                    <a:pt x="190" y="69"/>
                    <a:pt x="191" y="69"/>
                    <a:pt x="191" y="70"/>
                  </a:cubicBezTo>
                  <a:lnTo>
                    <a:pt x="191" y="77"/>
                  </a:lnTo>
                  <a:cubicBezTo>
                    <a:pt x="191" y="78"/>
                    <a:pt x="190" y="79"/>
                    <a:pt x="189" y="79"/>
                  </a:cubicBezTo>
                  <a:lnTo>
                    <a:pt x="161" y="78"/>
                  </a:lnTo>
                  <a:lnTo>
                    <a:pt x="114" y="78"/>
                  </a:lnTo>
                  <a:cubicBezTo>
                    <a:pt x="102" y="87"/>
                    <a:pt x="88" y="96"/>
                    <a:pt x="74" y="103"/>
                  </a:cubicBezTo>
                  <a:lnTo>
                    <a:pt x="129" y="103"/>
                  </a:lnTo>
                  <a:lnTo>
                    <a:pt x="158" y="102"/>
                  </a:lnTo>
                  <a:cubicBezTo>
                    <a:pt x="159" y="102"/>
                    <a:pt x="159" y="103"/>
                    <a:pt x="159" y="104"/>
                  </a:cubicBezTo>
                  <a:lnTo>
                    <a:pt x="159" y="130"/>
                  </a:lnTo>
                  <a:lnTo>
                    <a:pt x="159" y="149"/>
                  </a:lnTo>
                  <a:lnTo>
                    <a:pt x="159" y="188"/>
                  </a:lnTo>
                  <a:cubicBezTo>
                    <a:pt x="159" y="188"/>
                    <a:pt x="159" y="189"/>
                    <a:pt x="158" y="189"/>
                  </a:cubicBezTo>
                  <a:lnTo>
                    <a:pt x="150" y="189"/>
                  </a:lnTo>
                  <a:cubicBezTo>
                    <a:pt x="149" y="189"/>
                    <a:pt x="149" y="188"/>
                    <a:pt x="149" y="188"/>
                  </a:cubicBezTo>
                  <a:lnTo>
                    <a:pt x="149" y="177"/>
                  </a:lnTo>
                  <a:lnTo>
                    <a:pt x="67" y="177"/>
                  </a:lnTo>
                  <a:lnTo>
                    <a:pt x="67" y="188"/>
                  </a:lnTo>
                  <a:cubicBezTo>
                    <a:pt x="67" y="189"/>
                    <a:pt x="66" y="190"/>
                    <a:pt x="65" y="190"/>
                  </a:cubicBezTo>
                  <a:lnTo>
                    <a:pt x="58" y="190"/>
                  </a:lnTo>
                  <a:cubicBezTo>
                    <a:pt x="57" y="190"/>
                    <a:pt x="57" y="189"/>
                    <a:pt x="57" y="188"/>
                  </a:cubicBezTo>
                  <a:lnTo>
                    <a:pt x="57" y="149"/>
                  </a:lnTo>
                  <a:lnTo>
                    <a:pt x="57" y="111"/>
                  </a:lnTo>
                  <a:close/>
                  <a:moveTo>
                    <a:pt x="149" y="169"/>
                  </a:moveTo>
                  <a:lnTo>
                    <a:pt x="149" y="169"/>
                  </a:lnTo>
                  <a:lnTo>
                    <a:pt x="149" y="143"/>
                  </a:lnTo>
                  <a:lnTo>
                    <a:pt x="67" y="143"/>
                  </a:lnTo>
                  <a:lnTo>
                    <a:pt x="67" y="169"/>
                  </a:lnTo>
                  <a:lnTo>
                    <a:pt x="149" y="169"/>
                  </a:lnTo>
                  <a:close/>
                  <a:moveTo>
                    <a:pt x="149" y="135"/>
                  </a:moveTo>
                  <a:lnTo>
                    <a:pt x="149" y="135"/>
                  </a:lnTo>
                  <a:lnTo>
                    <a:pt x="149" y="111"/>
                  </a:lnTo>
                  <a:lnTo>
                    <a:pt x="67" y="111"/>
                  </a:lnTo>
                  <a:lnTo>
                    <a:pt x="67" y="135"/>
                  </a:lnTo>
                  <a:lnTo>
                    <a:pt x="149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3E9445B3-58DE-4E1C-BADA-53D69AB31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986" y="2200275"/>
              <a:ext cx="50550" cy="206375"/>
            </a:xfrm>
            <a:custGeom>
              <a:avLst/>
              <a:gdLst>
                <a:gd name="T0" fmla="*/ 0 w 59"/>
                <a:gd name="T1" fmla="*/ 5 h 206"/>
                <a:gd name="T2" fmla="*/ 0 w 59"/>
                <a:gd name="T3" fmla="*/ 5 h 206"/>
                <a:gd name="T4" fmla="*/ 4 w 59"/>
                <a:gd name="T5" fmla="*/ 0 h 206"/>
                <a:gd name="T6" fmla="*/ 48 w 59"/>
                <a:gd name="T7" fmla="*/ 51 h 206"/>
                <a:gd name="T8" fmla="*/ 59 w 59"/>
                <a:gd name="T9" fmla="*/ 103 h 206"/>
                <a:gd name="T10" fmla="*/ 45 w 59"/>
                <a:gd name="T11" fmla="*/ 161 h 206"/>
                <a:gd name="T12" fmla="*/ 4 w 59"/>
                <a:gd name="T13" fmla="*/ 206 h 206"/>
                <a:gd name="T14" fmla="*/ 0 w 59"/>
                <a:gd name="T15" fmla="*/ 201 h 206"/>
                <a:gd name="T16" fmla="*/ 38 w 59"/>
                <a:gd name="T17" fmla="*/ 150 h 206"/>
                <a:gd name="T18" fmla="*/ 47 w 59"/>
                <a:gd name="T19" fmla="*/ 103 h 206"/>
                <a:gd name="T20" fmla="*/ 35 w 59"/>
                <a:gd name="T21" fmla="*/ 48 h 206"/>
                <a:gd name="T22" fmla="*/ 0 w 59"/>
                <a:gd name="T23" fmla="*/ 5 h 206"/>
                <a:gd name="T24" fmla="*/ 0 w 59"/>
                <a:gd name="T25" fmla="*/ 5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206">
                  <a:moveTo>
                    <a:pt x="0" y="5"/>
                  </a:moveTo>
                  <a:lnTo>
                    <a:pt x="0" y="5"/>
                  </a:lnTo>
                  <a:lnTo>
                    <a:pt x="4" y="0"/>
                  </a:lnTo>
                  <a:cubicBezTo>
                    <a:pt x="25" y="16"/>
                    <a:pt x="40" y="33"/>
                    <a:pt x="48" y="51"/>
                  </a:cubicBezTo>
                  <a:cubicBezTo>
                    <a:pt x="55" y="66"/>
                    <a:pt x="59" y="83"/>
                    <a:pt x="59" y="103"/>
                  </a:cubicBezTo>
                  <a:cubicBezTo>
                    <a:pt x="59" y="125"/>
                    <a:pt x="54" y="144"/>
                    <a:pt x="45" y="161"/>
                  </a:cubicBezTo>
                  <a:cubicBezTo>
                    <a:pt x="36" y="176"/>
                    <a:pt x="22" y="191"/>
                    <a:pt x="4" y="206"/>
                  </a:cubicBezTo>
                  <a:lnTo>
                    <a:pt x="0" y="201"/>
                  </a:lnTo>
                  <a:cubicBezTo>
                    <a:pt x="18" y="184"/>
                    <a:pt x="31" y="167"/>
                    <a:pt x="38" y="150"/>
                  </a:cubicBezTo>
                  <a:cubicBezTo>
                    <a:pt x="44" y="136"/>
                    <a:pt x="47" y="120"/>
                    <a:pt x="47" y="103"/>
                  </a:cubicBezTo>
                  <a:cubicBezTo>
                    <a:pt x="47" y="82"/>
                    <a:pt x="43" y="64"/>
                    <a:pt x="35" y="48"/>
                  </a:cubicBezTo>
                  <a:cubicBezTo>
                    <a:pt x="28" y="34"/>
                    <a:pt x="16" y="19"/>
                    <a:pt x="0" y="5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ED81058C-9182-457D-818C-6FFB655D0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766" y="4270375"/>
              <a:ext cx="1284951" cy="349250"/>
            </a:xfrm>
            <a:custGeom>
              <a:avLst/>
              <a:gdLst>
                <a:gd name="T0" fmla="*/ 0 w 1480"/>
                <a:gd name="T1" fmla="*/ 0 h 347"/>
                <a:gd name="T2" fmla="*/ 0 w 1480"/>
                <a:gd name="T3" fmla="*/ 0 h 347"/>
                <a:gd name="T4" fmla="*/ 1480 w 1480"/>
                <a:gd name="T5" fmla="*/ 0 h 347"/>
                <a:gd name="T6" fmla="*/ 1480 w 1480"/>
                <a:gd name="T7" fmla="*/ 347 h 347"/>
                <a:gd name="T8" fmla="*/ 0 w 1480"/>
                <a:gd name="T9" fmla="*/ 347 h 347"/>
                <a:gd name="T10" fmla="*/ 0 w 1480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0" h="347">
                  <a:moveTo>
                    <a:pt x="0" y="0"/>
                  </a:moveTo>
                  <a:lnTo>
                    <a:pt x="0" y="0"/>
                  </a:lnTo>
                  <a:lnTo>
                    <a:pt x="1480" y="0"/>
                  </a:lnTo>
                  <a:lnTo>
                    <a:pt x="1480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A6478D3D-6C1F-4FE3-B0C0-8F6D7A9C0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298" y="4330700"/>
              <a:ext cx="167957" cy="184150"/>
            </a:xfrm>
            <a:custGeom>
              <a:avLst/>
              <a:gdLst>
                <a:gd name="T0" fmla="*/ 83 w 194"/>
                <a:gd name="T1" fmla="*/ 63 h 183"/>
                <a:gd name="T2" fmla="*/ 83 w 194"/>
                <a:gd name="T3" fmla="*/ 63 h 183"/>
                <a:gd name="T4" fmla="*/ 72 w 194"/>
                <a:gd name="T5" fmla="*/ 117 h 183"/>
                <a:gd name="T6" fmla="*/ 47 w 194"/>
                <a:gd name="T7" fmla="*/ 155 h 183"/>
                <a:gd name="T8" fmla="*/ 12 w 194"/>
                <a:gd name="T9" fmla="*/ 181 h 183"/>
                <a:gd name="T10" fmla="*/ 9 w 194"/>
                <a:gd name="T11" fmla="*/ 183 h 183"/>
                <a:gd name="T12" fmla="*/ 6 w 194"/>
                <a:gd name="T13" fmla="*/ 181 h 183"/>
                <a:gd name="T14" fmla="*/ 0 w 194"/>
                <a:gd name="T15" fmla="*/ 176 h 183"/>
                <a:gd name="T16" fmla="*/ 63 w 194"/>
                <a:gd name="T17" fmla="*/ 112 h 183"/>
                <a:gd name="T18" fmla="*/ 72 w 194"/>
                <a:gd name="T19" fmla="*/ 64 h 183"/>
                <a:gd name="T20" fmla="*/ 44 w 194"/>
                <a:gd name="T21" fmla="*/ 64 h 183"/>
                <a:gd name="T22" fmla="*/ 21 w 194"/>
                <a:gd name="T23" fmla="*/ 65 h 183"/>
                <a:gd name="T24" fmla="*/ 16 w 194"/>
                <a:gd name="T25" fmla="*/ 65 h 183"/>
                <a:gd name="T26" fmla="*/ 15 w 194"/>
                <a:gd name="T27" fmla="*/ 65 h 183"/>
                <a:gd name="T28" fmla="*/ 13 w 194"/>
                <a:gd name="T29" fmla="*/ 64 h 183"/>
                <a:gd name="T30" fmla="*/ 13 w 194"/>
                <a:gd name="T31" fmla="*/ 56 h 183"/>
                <a:gd name="T32" fmla="*/ 15 w 194"/>
                <a:gd name="T33" fmla="*/ 55 h 183"/>
                <a:gd name="T34" fmla="*/ 27 w 194"/>
                <a:gd name="T35" fmla="*/ 55 h 183"/>
                <a:gd name="T36" fmla="*/ 44 w 194"/>
                <a:gd name="T37" fmla="*/ 55 h 183"/>
                <a:gd name="T38" fmla="*/ 73 w 194"/>
                <a:gd name="T39" fmla="*/ 54 h 183"/>
                <a:gd name="T40" fmla="*/ 73 w 194"/>
                <a:gd name="T41" fmla="*/ 25 h 183"/>
                <a:gd name="T42" fmla="*/ 73 w 194"/>
                <a:gd name="T43" fmla="*/ 20 h 183"/>
                <a:gd name="T44" fmla="*/ 72 w 194"/>
                <a:gd name="T45" fmla="*/ 0 h 183"/>
                <a:gd name="T46" fmla="*/ 84 w 194"/>
                <a:gd name="T47" fmla="*/ 2 h 183"/>
                <a:gd name="T48" fmla="*/ 87 w 194"/>
                <a:gd name="T49" fmla="*/ 4 h 183"/>
                <a:gd name="T50" fmla="*/ 86 w 194"/>
                <a:gd name="T51" fmla="*/ 6 h 183"/>
                <a:gd name="T52" fmla="*/ 86 w 194"/>
                <a:gd name="T53" fmla="*/ 8 h 183"/>
                <a:gd name="T54" fmla="*/ 84 w 194"/>
                <a:gd name="T55" fmla="*/ 25 h 183"/>
                <a:gd name="T56" fmla="*/ 83 w 194"/>
                <a:gd name="T57" fmla="*/ 54 h 183"/>
                <a:gd name="T58" fmla="*/ 110 w 194"/>
                <a:gd name="T59" fmla="*/ 53 h 183"/>
                <a:gd name="T60" fmla="*/ 135 w 194"/>
                <a:gd name="T61" fmla="*/ 53 h 183"/>
                <a:gd name="T62" fmla="*/ 140 w 194"/>
                <a:gd name="T63" fmla="*/ 53 h 183"/>
                <a:gd name="T64" fmla="*/ 142 w 194"/>
                <a:gd name="T65" fmla="*/ 52 h 183"/>
                <a:gd name="T66" fmla="*/ 143 w 194"/>
                <a:gd name="T67" fmla="*/ 54 h 183"/>
                <a:gd name="T68" fmla="*/ 142 w 194"/>
                <a:gd name="T69" fmla="*/ 66 h 183"/>
                <a:gd name="T70" fmla="*/ 142 w 194"/>
                <a:gd name="T71" fmla="*/ 78 h 183"/>
                <a:gd name="T72" fmla="*/ 139 w 194"/>
                <a:gd name="T73" fmla="*/ 159 h 183"/>
                <a:gd name="T74" fmla="*/ 139 w 194"/>
                <a:gd name="T75" fmla="*/ 161 h 183"/>
                <a:gd name="T76" fmla="*/ 141 w 194"/>
                <a:gd name="T77" fmla="*/ 169 h 183"/>
                <a:gd name="T78" fmla="*/ 159 w 194"/>
                <a:gd name="T79" fmla="*/ 171 h 183"/>
                <a:gd name="T80" fmla="*/ 179 w 194"/>
                <a:gd name="T81" fmla="*/ 167 h 183"/>
                <a:gd name="T82" fmla="*/ 185 w 194"/>
                <a:gd name="T83" fmla="*/ 132 h 183"/>
                <a:gd name="T84" fmla="*/ 191 w 194"/>
                <a:gd name="T85" fmla="*/ 137 h 183"/>
                <a:gd name="T86" fmla="*/ 194 w 194"/>
                <a:gd name="T87" fmla="*/ 140 h 183"/>
                <a:gd name="T88" fmla="*/ 194 w 194"/>
                <a:gd name="T89" fmla="*/ 142 h 183"/>
                <a:gd name="T90" fmla="*/ 191 w 194"/>
                <a:gd name="T91" fmla="*/ 165 h 183"/>
                <a:gd name="T92" fmla="*/ 185 w 194"/>
                <a:gd name="T93" fmla="*/ 175 h 183"/>
                <a:gd name="T94" fmla="*/ 159 w 194"/>
                <a:gd name="T95" fmla="*/ 181 h 183"/>
                <a:gd name="T96" fmla="*/ 135 w 194"/>
                <a:gd name="T97" fmla="*/ 178 h 183"/>
                <a:gd name="T98" fmla="*/ 129 w 194"/>
                <a:gd name="T99" fmla="*/ 165 h 183"/>
                <a:gd name="T100" fmla="*/ 129 w 194"/>
                <a:gd name="T101" fmla="*/ 164 h 183"/>
                <a:gd name="T102" fmla="*/ 132 w 194"/>
                <a:gd name="T103" fmla="*/ 62 h 183"/>
                <a:gd name="T104" fmla="*/ 83 w 194"/>
                <a:gd name="T105" fmla="*/ 6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83">
                  <a:moveTo>
                    <a:pt x="83" y="63"/>
                  </a:moveTo>
                  <a:lnTo>
                    <a:pt x="83" y="63"/>
                  </a:lnTo>
                  <a:cubicBezTo>
                    <a:pt x="81" y="84"/>
                    <a:pt x="78" y="102"/>
                    <a:pt x="72" y="117"/>
                  </a:cubicBezTo>
                  <a:cubicBezTo>
                    <a:pt x="66" y="131"/>
                    <a:pt x="58" y="144"/>
                    <a:pt x="47" y="155"/>
                  </a:cubicBezTo>
                  <a:cubicBezTo>
                    <a:pt x="38" y="165"/>
                    <a:pt x="26" y="174"/>
                    <a:pt x="12" y="181"/>
                  </a:cubicBezTo>
                  <a:cubicBezTo>
                    <a:pt x="10" y="182"/>
                    <a:pt x="10" y="183"/>
                    <a:pt x="9" y="183"/>
                  </a:cubicBezTo>
                  <a:cubicBezTo>
                    <a:pt x="9" y="183"/>
                    <a:pt x="8" y="182"/>
                    <a:pt x="6" y="181"/>
                  </a:cubicBezTo>
                  <a:cubicBezTo>
                    <a:pt x="4" y="178"/>
                    <a:pt x="2" y="177"/>
                    <a:pt x="0" y="176"/>
                  </a:cubicBezTo>
                  <a:cubicBezTo>
                    <a:pt x="32" y="160"/>
                    <a:pt x="53" y="139"/>
                    <a:pt x="63" y="112"/>
                  </a:cubicBezTo>
                  <a:cubicBezTo>
                    <a:pt x="68" y="99"/>
                    <a:pt x="71" y="83"/>
                    <a:pt x="72" y="64"/>
                  </a:cubicBezTo>
                  <a:lnTo>
                    <a:pt x="44" y="64"/>
                  </a:lnTo>
                  <a:cubicBezTo>
                    <a:pt x="35" y="64"/>
                    <a:pt x="27" y="65"/>
                    <a:pt x="21" y="65"/>
                  </a:cubicBezTo>
                  <a:cubicBezTo>
                    <a:pt x="20" y="65"/>
                    <a:pt x="19" y="65"/>
                    <a:pt x="16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4" y="65"/>
                    <a:pt x="13" y="65"/>
                    <a:pt x="13" y="64"/>
                  </a:cubicBezTo>
                  <a:lnTo>
                    <a:pt x="13" y="56"/>
                  </a:lnTo>
                  <a:cubicBezTo>
                    <a:pt x="13" y="55"/>
                    <a:pt x="14" y="55"/>
                    <a:pt x="15" y="55"/>
                  </a:cubicBezTo>
                  <a:lnTo>
                    <a:pt x="27" y="55"/>
                  </a:lnTo>
                  <a:cubicBezTo>
                    <a:pt x="33" y="55"/>
                    <a:pt x="39" y="55"/>
                    <a:pt x="44" y="55"/>
                  </a:cubicBezTo>
                  <a:lnTo>
                    <a:pt x="73" y="54"/>
                  </a:lnTo>
                  <a:cubicBezTo>
                    <a:pt x="73" y="37"/>
                    <a:pt x="73" y="27"/>
                    <a:pt x="73" y="25"/>
                  </a:cubicBezTo>
                  <a:cubicBezTo>
                    <a:pt x="73" y="23"/>
                    <a:pt x="73" y="22"/>
                    <a:pt x="73" y="20"/>
                  </a:cubicBezTo>
                  <a:cubicBezTo>
                    <a:pt x="73" y="14"/>
                    <a:pt x="73" y="7"/>
                    <a:pt x="72" y="0"/>
                  </a:cubicBezTo>
                  <a:cubicBezTo>
                    <a:pt x="77" y="1"/>
                    <a:pt x="81" y="1"/>
                    <a:pt x="84" y="2"/>
                  </a:cubicBezTo>
                  <a:cubicBezTo>
                    <a:pt x="86" y="2"/>
                    <a:pt x="87" y="3"/>
                    <a:pt x="87" y="4"/>
                  </a:cubicBezTo>
                  <a:cubicBezTo>
                    <a:pt x="87" y="4"/>
                    <a:pt x="87" y="5"/>
                    <a:pt x="86" y="6"/>
                  </a:cubicBezTo>
                  <a:cubicBezTo>
                    <a:pt x="86" y="7"/>
                    <a:pt x="86" y="7"/>
                    <a:pt x="86" y="8"/>
                  </a:cubicBezTo>
                  <a:cubicBezTo>
                    <a:pt x="85" y="12"/>
                    <a:pt x="84" y="17"/>
                    <a:pt x="84" y="25"/>
                  </a:cubicBezTo>
                  <a:cubicBezTo>
                    <a:pt x="84" y="35"/>
                    <a:pt x="84" y="45"/>
                    <a:pt x="83" y="54"/>
                  </a:cubicBezTo>
                  <a:lnTo>
                    <a:pt x="110" y="53"/>
                  </a:lnTo>
                  <a:cubicBezTo>
                    <a:pt x="120" y="53"/>
                    <a:pt x="128" y="53"/>
                    <a:pt x="135" y="53"/>
                  </a:cubicBezTo>
                  <a:cubicBezTo>
                    <a:pt x="136" y="53"/>
                    <a:pt x="138" y="53"/>
                    <a:pt x="140" y="53"/>
                  </a:cubicBezTo>
                  <a:cubicBezTo>
                    <a:pt x="141" y="52"/>
                    <a:pt x="141" y="52"/>
                    <a:pt x="142" y="52"/>
                  </a:cubicBezTo>
                  <a:cubicBezTo>
                    <a:pt x="142" y="52"/>
                    <a:pt x="143" y="53"/>
                    <a:pt x="143" y="54"/>
                  </a:cubicBezTo>
                  <a:cubicBezTo>
                    <a:pt x="143" y="57"/>
                    <a:pt x="142" y="61"/>
                    <a:pt x="142" y="66"/>
                  </a:cubicBezTo>
                  <a:cubicBezTo>
                    <a:pt x="142" y="73"/>
                    <a:pt x="142" y="77"/>
                    <a:pt x="142" y="78"/>
                  </a:cubicBezTo>
                  <a:lnTo>
                    <a:pt x="139" y="159"/>
                  </a:lnTo>
                  <a:cubicBezTo>
                    <a:pt x="139" y="160"/>
                    <a:pt x="139" y="160"/>
                    <a:pt x="139" y="161"/>
                  </a:cubicBezTo>
                  <a:cubicBezTo>
                    <a:pt x="139" y="165"/>
                    <a:pt x="140" y="168"/>
                    <a:pt x="141" y="169"/>
                  </a:cubicBezTo>
                  <a:cubicBezTo>
                    <a:pt x="143" y="171"/>
                    <a:pt x="149" y="171"/>
                    <a:pt x="159" y="171"/>
                  </a:cubicBezTo>
                  <a:cubicBezTo>
                    <a:pt x="169" y="171"/>
                    <a:pt x="176" y="170"/>
                    <a:pt x="179" y="167"/>
                  </a:cubicBezTo>
                  <a:cubicBezTo>
                    <a:pt x="182" y="162"/>
                    <a:pt x="184" y="151"/>
                    <a:pt x="185" y="132"/>
                  </a:cubicBezTo>
                  <a:cubicBezTo>
                    <a:pt x="186" y="134"/>
                    <a:pt x="189" y="135"/>
                    <a:pt x="191" y="137"/>
                  </a:cubicBezTo>
                  <a:cubicBezTo>
                    <a:pt x="193" y="137"/>
                    <a:pt x="194" y="139"/>
                    <a:pt x="194" y="140"/>
                  </a:cubicBezTo>
                  <a:lnTo>
                    <a:pt x="194" y="142"/>
                  </a:lnTo>
                  <a:cubicBezTo>
                    <a:pt x="193" y="152"/>
                    <a:pt x="192" y="160"/>
                    <a:pt x="191" y="165"/>
                  </a:cubicBezTo>
                  <a:cubicBezTo>
                    <a:pt x="190" y="169"/>
                    <a:pt x="188" y="173"/>
                    <a:pt x="185" y="175"/>
                  </a:cubicBezTo>
                  <a:cubicBezTo>
                    <a:pt x="180" y="179"/>
                    <a:pt x="172" y="181"/>
                    <a:pt x="159" y="181"/>
                  </a:cubicBezTo>
                  <a:cubicBezTo>
                    <a:pt x="146" y="181"/>
                    <a:pt x="138" y="180"/>
                    <a:pt x="135" y="178"/>
                  </a:cubicBezTo>
                  <a:cubicBezTo>
                    <a:pt x="131" y="176"/>
                    <a:pt x="129" y="172"/>
                    <a:pt x="129" y="165"/>
                  </a:cubicBezTo>
                  <a:lnTo>
                    <a:pt x="129" y="164"/>
                  </a:lnTo>
                  <a:lnTo>
                    <a:pt x="132" y="62"/>
                  </a:lnTo>
                  <a:lnTo>
                    <a:pt x="83" y="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3ED4DC8C-43C7-4767-AD1D-2C3E4047C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7453" y="4333875"/>
              <a:ext cx="150020" cy="182563"/>
            </a:xfrm>
            <a:custGeom>
              <a:avLst/>
              <a:gdLst>
                <a:gd name="T0" fmla="*/ 5 w 173"/>
                <a:gd name="T1" fmla="*/ 175 h 181"/>
                <a:gd name="T2" fmla="*/ 40 w 173"/>
                <a:gd name="T3" fmla="*/ 73 h 181"/>
                <a:gd name="T4" fmla="*/ 38 w 173"/>
                <a:gd name="T5" fmla="*/ 0 h 181"/>
                <a:gd name="T6" fmla="*/ 51 w 173"/>
                <a:gd name="T7" fmla="*/ 3 h 181"/>
                <a:gd name="T8" fmla="*/ 50 w 173"/>
                <a:gd name="T9" fmla="*/ 33 h 181"/>
                <a:gd name="T10" fmla="*/ 44 w 173"/>
                <a:gd name="T11" fmla="*/ 129 h 181"/>
                <a:gd name="T12" fmla="*/ 13 w 173"/>
                <a:gd name="T13" fmla="*/ 181 h 181"/>
                <a:gd name="T14" fmla="*/ 5 w 173"/>
                <a:gd name="T15" fmla="*/ 175 h 181"/>
                <a:gd name="T16" fmla="*/ 159 w 173"/>
                <a:gd name="T17" fmla="*/ 0 h 181"/>
                <a:gd name="T18" fmla="*/ 171 w 173"/>
                <a:gd name="T19" fmla="*/ 1 h 181"/>
                <a:gd name="T20" fmla="*/ 172 w 173"/>
                <a:gd name="T21" fmla="*/ 6 h 181"/>
                <a:gd name="T22" fmla="*/ 171 w 173"/>
                <a:gd name="T23" fmla="*/ 145 h 181"/>
                <a:gd name="T24" fmla="*/ 170 w 173"/>
                <a:gd name="T25" fmla="*/ 181 h 181"/>
                <a:gd name="T26" fmla="*/ 161 w 173"/>
                <a:gd name="T27" fmla="*/ 179 h 181"/>
                <a:gd name="T28" fmla="*/ 161 w 173"/>
                <a:gd name="T29" fmla="*/ 28 h 181"/>
                <a:gd name="T30" fmla="*/ 159 w 173"/>
                <a:gd name="T31" fmla="*/ 0 h 181"/>
                <a:gd name="T32" fmla="*/ 98 w 173"/>
                <a:gd name="T33" fmla="*/ 7 h 181"/>
                <a:gd name="T34" fmla="*/ 111 w 173"/>
                <a:gd name="T35" fmla="*/ 10 h 181"/>
                <a:gd name="T36" fmla="*/ 110 w 173"/>
                <a:gd name="T37" fmla="*/ 14 h 181"/>
                <a:gd name="T38" fmla="*/ 109 w 173"/>
                <a:gd name="T39" fmla="*/ 130 h 181"/>
                <a:gd name="T40" fmla="*/ 108 w 173"/>
                <a:gd name="T41" fmla="*/ 167 h 181"/>
                <a:gd name="T42" fmla="*/ 99 w 173"/>
                <a:gd name="T43" fmla="*/ 165 h 181"/>
                <a:gd name="T44" fmla="*/ 99 w 173"/>
                <a:gd name="T45" fmla="*/ 36 h 181"/>
                <a:gd name="T46" fmla="*/ 98 w 173"/>
                <a:gd name="T47" fmla="*/ 7 h 181"/>
                <a:gd name="T48" fmla="*/ 68 w 173"/>
                <a:gd name="T49" fmla="*/ 57 h 181"/>
                <a:gd name="T50" fmla="*/ 71 w 173"/>
                <a:gd name="T51" fmla="*/ 58 h 181"/>
                <a:gd name="T52" fmla="*/ 84 w 173"/>
                <a:gd name="T53" fmla="*/ 99 h 181"/>
                <a:gd name="T54" fmla="*/ 78 w 173"/>
                <a:gd name="T55" fmla="*/ 102 h 181"/>
                <a:gd name="T56" fmla="*/ 75 w 173"/>
                <a:gd name="T57" fmla="*/ 102 h 181"/>
                <a:gd name="T58" fmla="*/ 62 w 173"/>
                <a:gd name="T59" fmla="*/ 59 h 181"/>
                <a:gd name="T60" fmla="*/ 68 w 173"/>
                <a:gd name="T61" fmla="*/ 57 h 181"/>
                <a:gd name="T62" fmla="*/ 128 w 173"/>
                <a:gd name="T63" fmla="*/ 55 h 181"/>
                <a:gd name="T64" fmla="*/ 130 w 173"/>
                <a:gd name="T65" fmla="*/ 56 h 181"/>
                <a:gd name="T66" fmla="*/ 147 w 173"/>
                <a:gd name="T67" fmla="*/ 95 h 181"/>
                <a:gd name="T68" fmla="*/ 142 w 173"/>
                <a:gd name="T69" fmla="*/ 99 h 181"/>
                <a:gd name="T70" fmla="*/ 138 w 173"/>
                <a:gd name="T71" fmla="*/ 98 h 181"/>
                <a:gd name="T72" fmla="*/ 122 w 173"/>
                <a:gd name="T73" fmla="*/ 58 h 181"/>
                <a:gd name="T74" fmla="*/ 128 w 173"/>
                <a:gd name="T75" fmla="*/ 55 h 181"/>
                <a:gd name="T76" fmla="*/ 18 w 173"/>
                <a:gd name="T77" fmla="*/ 57 h 181"/>
                <a:gd name="T78" fmla="*/ 23 w 173"/>
                <a:gd name="T79" fmla="*/ 60 h 181"/>
                <a:gd name="T80" fmla="*/ 9 w 173"/>
                <a:gd name="T81" fmla="*/ 109 h 181"/>
                <a:gd name="T82" fmla="*/ 5 w 173"/>
                <a:gd name="T83" fmla="*/ 109 h 181"/>
                <a:gd name="T84" fmla="*/ 0 w 173"/>
                <a:gd name="T85" fmla="*/ 105 h 181"/>
                <a:gd name="T86" fmla="*/ 14 w 173"/>
                <a:gd name="T87" fmla="*/ 58 h 181"/>
                <a:gd name="T88" fmla="*/ 18 w 173"/>
                <a:gd name="T89" fmla="*/ 5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" h="181">
                  <a:moveTo>
                    <a:pt x="5" y="175"/>
                  </a:moveTo>
                  <a:lnTo>
                    <a:pt x="5" y="175"/>
                  </a:lnTo>
                  <a:cubicBezTo>
                    <a:pt x="20" y="161"/>
                    <a:pt x="30" y="146"/>
                    <a:pt x="34" y="128"/>
                  </a:cubicBezTo>
                  <a:cubicBezTo>
                    <a:pt x="38" y="112"/>
                    <a:pt x="40" y="94"/>
                    <a:pt x="40" y="73"/>
                  </a:cubicBezTo>
                  <a:lnTo>
                    <a:pt x="40" y="33"/>
                  </a:lnTo>
                  <a:cubicBezTo>
                    <a:pt x="40" y="19"/>
                    <a:pt x="39" y="8"/>
                    <a:pt x="38" y="0"/>
                  </a:cubicBezTo>
                  <a:cubicBezTo>
                    <a:pt x="43" y="1"/>
                    <a:pt x="46" y="1"/>
                    <a:pt x="49" y="2"/>
                  </a:cubicBezTo>
                  <a:cubicBezTo>
                    <a:pt x="51" y="2"/>
                    <a:pt x="51" y="2"/>
                    <a:pt x="51" y="3"/>
                  </a:cubicBezTo>
                  <a:cubicBezTo>
                    <a:pt x="51" y="4"/>
                    <a:pt x="51" y="5"/>
                    <a:pt x="51" y="7"/>
                  </a:cubicBezTo>
                  <a:cubicBezTo>
                    <a:pt x="50" y="9"/>
                    <a:pt x="50" y="18"/>
                    <a:pt x="50" y="33"/>
                  </a:cubicBezTo>
                  <a:lnTo>
                    <a:pt x="50" y="73"/>
                  </a:lnTo>
                  <a:cubicBezTo>
                    <a:pt x="50" y="96"/>
                    <a:pt x="48" y="115"/>
                    <a:pt x="44" y="129"/>
                  </a:cubicBezTo>
                  <a:cubicBezTo>
                    <a:pt x="39" y="149"/>
                    <a:pt x="29" y="166"/>
                    <a:pt x="16" y="180"/>
                  </a:cubicBezTo>
                  <a:cubicBezTo>
                    <a:pt x="15" y="181"/>
                    <a:pt x="14" y="181"/>
                    <a:pt x="13" y="181"/>
                  </a:cubicBezTo>
                  <a:cubicBezTo>
                    <a:pt x="13" y="181"/>
                    <a:pt x="12" y="181"/>
                    <a:pt x="11" y="180"/>
                  </a:cubicBezTo>
                  <a:cubicBezTo>
                    <a:pt x="9" y="177"/>
                    <a:pt x="7" y="176"/>
                    <a:pt x="5" y="175"/>
                  </a:cubicBezTo>
                  <a:lnTo>
                    <a:pt x="5" y="175"/>
                  </a:lnTo>
                  <a:close/>
                  <a:moveTo>
                    <a:pt x="159" y="0"/>
                  </a:moveTo>
                  <a:lnTo>
                    <a:pt x="159" y="0"/>
                  </a:lnTo>
                  <a:cubicBezTo>
                    <a:pt x="164" y="0"/>
                    <a:pt x="168" y="0"/>
                    <a:pt x="171" y="1"/>
                  </a:cubicBezTo>
                  <a:cubicBezTo>
                    <a:pt x="172" y="1"/>
                    <a:pt x="173" y="2"/>
                    <a:pt x="173" y="3"/>
                  </a:cubicBezTo>
                  <a:cubicBezTo>
                    <a:pt x="173" y="3"/>
                    <a:pt x="173" y="4"/>
                    <a:pt x="172" y="6"/>
                  </a:cubicBezTo>
                  <a:cubicBezTo>
                    <a:pt x="171" y="9"/>
                    <a:pt x="171" y="16"/>
                    <a:pt x="171" y="28"/>
                  </a:cubicBezTo>
                  <a:lnTo>
                    <a:pt x="171" y="145"/>
                  </a:lnTo>
                  <a:lnTo>
                    <a:pt x="171" y="179"/>
                  </a:lnTo>
                  <a:cubicBezTo>
                    <a:pt x="171" y="180"/>
                    <a:pt x="171" y="181"/>
                    <a:pt x="170" y="181"/>
                  </a:cubicBezTo>
                  <a:lnTo>
                    <a:pt x="162" y="181"/>
                  </a:lnTo>
                  <a:cubicBezTo>
                    <a:pt x="161" y="181"/>
                    <a:pt x="161" y="180"/>
                    <a:pt x="161" y="179"/>
                  </a:cubicBezTo>
                  <a:lnTo>
                    <a:pt x="161" y="145"/>
                  </a:lnTo>
                  <a:lnTo>
                    <a:pt x="161" y="28"/>
                  </a:lnTo>
                  <a:cubicBezTo>
                    <a:pt x="161" y="15"/>
                    <a:pt x="161" y="6"/>
                    <a:pt x="159" y="0"/>
                  </a:cubicBezTo>
                  <a:lnTo>
                    <a:pt x="159" y="0"/>
                  </a:lnTo>
                  <a:close/>
                  <a:moveTo>
                    <a:pt x="98" y="7"/>
                  </a:moveTo>
                  <a:lnTo>
                    <a:pt x="98" y="7"/>
                  </a:lnTo>
                  <a:cubicBezTo>
                    <a:pt x="102" y="8"/>
                    <a:pt x="105" y="8"/>
                    <a:pt x="109" y="9"/>
                  </a:cubicBezTo>
                  <a:cubicBezTo>
                    <a:pt x="110" y="9"/>
                    <a:pt x="111" y="10"/>
                    <a:pt x="111" y="10"/>
                  </a:cubicBezTo>
                  <a:cubicBezTo>
                    <a:pt x="111" y="11"/>
                    <a:pt x="111" y="11"/>
                    <a:pt x="111" y="12"/>
                  </a:cubicBezTo>
                  <a:cubicBezTo>
                    <a:pt x="110" y="13"/>
                    <a:pt x="110" y="14"/>
                    <a:pt x="110" y="14"/>
                  </a:cubicBezTo>
                  <a:cubicBezTo>
                    <a:pt x="109" y="17"/>
                    <a:pt x="109" y="24"/>
                    <a:pt x="109" y="35"/>
                  </a:cubicBezTo>
                  <a:lnTo>
                    <a:pt x="109" y="130"/>
                  </a:lnTo>
                  <a:lnTo>
                    <a:pt x="109" y="165"/>
                  </a:lnTo>
                  <a:cubicBezTo>
                    <a:pt x="109" y="166"/>
                    <a:pt x="109" y="167"/>
                    <a:pt x="108" y="167"/>
                  </a:cubicBezTo>
                  <a:lnTo>
                    <a:pt x="100" y="167"/>
                  </a:lnTo>
                  <a:cubicBezTo>
                    <a:pt x="99" y="167"/>
                    <a:pt x="99" y="166"/>
                    <a:pt x="99" y="165"/>
                  </a:cubicBezTo>
                  <a:lnTo>
                    <a:pt x="99" y="130"/>
                  </a:lnTo>
                  <a:lnTo>
                    <a:pt x="99" y="36"/>
                  </a:lnTo>
                  <a:cubicBezTo>
                    <a:pt x="99" y="23"/>
                    <a:pt x="99" y="13"/>
                    <a:pt x="98" y="7"/>
                  </a:cubicBezTo>
                  <a:lnTo>
                    <a:pt x="98" y="7"/>
                  </a:lnTo>
                  <a:close/>
                  <a:moveTo>
                    <a:pt x="68" y="57"/>
                  </a:moveTo>
                  <a:lnTo>
                    <a:pt x="68" y="57"/>
                  </a:lnTo>
                  <a:cubicBezTo>
                    <a:pt x="69" y="56"/>
                    <a:pt x="69" y="56"/>
                    <a:pt x="70" y="56"/>
                  </a:cubicBezTo>
                  <a:cubicBezTo>
                    <a:pt x="70" y="56"/>
                    <a:pt x="71" y="57"/>
                    <a:pt x="71" y="58"/>
                  </a:cubicBezTo>
                  <a:cubicBezTo>
                    <a:pt x="77" y="70"/>
                    <a:pt x="81" y="83"/>
                    <a:pt x="84" y="98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00"/>
                    <a:pt x="83" y="101"/>
                    <a:pt x="82" y="101"/>
                  </a:cubicBezTo>
                  <a:lnTo>
                    <a:pt x="78" y="102"/>
                  </a:lnTo>
                  <a:cubicBezTo>
                    <a:pt x="77" y="103"/>
                    <a:pt x="76" y="103"/>
                    <a:pt x="76" y="103"/>
                  </a:cubicBezTo>
                  <a:cubicBezTo>
                    <a:pt x="75" y="103"/>
                    <a:pt x="75" y="103"/>
                    <a:pt x="75" y="102"/>
                  </a:cubicBezTo>
                  <a:cubicBezTo>
                    <a:pt x="73" y="87"/>
                    <a:pt x="69" y="74"/>
                    <a:pt x="63" y="60"/>
                  </a:cubicBezTo>
                  <a:cubicBezTo>
                    <a:pt x="62" y="60"/>
                    <a:pt x="62" y="60"/>
                    <a:pt x="62" y="59"/>
                  </a:cubicBezTo>
                  <a:cubicBezTo>
                    <a:pt x="62" y="59"/>
                    <a:pt x="63" y="59"/>
                    <a:pt x="65" y="58"/>
                  </a:cubicBezTo>
                  <a:lnTo>
                    <a:pt x="68" y="57"/>
                  </a:lnTo>
                  <a:close/>
                  <a:moveTo>
                    <a:pt x="128" y="55"/>
                  </a:moveTo>
                  <a:lnTo>
                    <a:pt x="128" y="55"/>
                  </a:lnTo>
                  <a:cubicBezTo>
                    <a:pt x="128" y="55"/>
                    <a:pt x="129" y="55"/>
                    <a:pt x="129" y="55"/>
                  </a:cubicBezTo>
                  <a:cubicBezTo>
                    <a:pt x="129" y="55"/>
                    <a:pt x="130" y="55"/>
                    <a:pt x="130" y="56"/>
                  </a:cubicBezTo>
                  <a:cubicBezTo>
                    <a:pt x="137" y="67"/>
                    <a:pt x="142" y="80"/>
                    <a:pt x="147" y="94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7" y="96"/>
                    <a:pt x="147" y="96"/>
                    <a:pt x="145" y="97"/>
                  </a:cubicBezTo>
                  <a:lnTo>
                    <a:pt x="142" y="99"/>
                  </a:lnTo>
                  <a:cubicBezTo>
                    <a:pt x="140" y="99"/>
                    <a:pt x="140" y="100"/>
                    <a:pt x="139" y="100"/>
                  </a:cubicBezTo>
                  <a:cubicBezTo>
                    <a:pt x="139" y="100"/>
                    <a:pt x="138" y="99"/>
                    <a:pt x="138" y="98"/>
                  </a:cubicBezTo>
                  <a:cubicBezTo>
                    <a:pt x="134" y="84"/>
                    <a:pt x="129" y="71"/>
                    <a:pt x="122" y="59"/>
                  </a:cubicBezTo>
                  <a:cubicBezTo>
                    <a:pt x="122" y="59"/>
                    <a:pt x="122" y="58"/>
                    <a:pt x="122" y="58"/>
                  </a:cubicBezTo>
                  <a:cubicBezTo>
                    <a:pt x="122" y="58"/>
                    <a:pt x="123" y="57"/>
                    <a:pt x="124" y="57"/>
                  </a:cubicBezTo>
                  <a:lnTo>
                    <a:pt x="128" y="55"/>
                  </a:lnTo>
                  <a:close/>
                  <a:moveTo>
                    <a:pt x="18" y="57"/>
                  </a:moveTo>
                  <a:lnTo>
                    <a:pt x="18" y="57"/>
                  </a:lnTo>
                  <a:lnTo>
                    <a:pt x="21" y="58"/>
                  </a:lnTo>
                  <a:cubicBezTo>
                    <a:pt x="23" y="58"/>
                    <a:pt x="23" y="59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2" y="79"/>
                    <a:pt x="17" y="96"/>
                    <a:pt x="9" y="109"/>
                  </a:cubicBezTo>
                  <a:cubicBezTo>
                    <a:pt x="9" y="110"/>
                    <a:pt x="8" y="110"/>
                    <a:pt x="8" y="110"/>
                  </a:cubicBezTo>
                  <a:cubicBezTo>
                    <a:pt x="8" y="110"/>
                    <a:pt x="7" y="109"/>
                    <a:pt x="5" y="109"/>
                  </a:cubicBezTo>
                  <a:lnTo>
                    <a:pt x="2" y="107"/>
                  </a:lnTo>
                  <a:cubicBezTo>
                    <a:pt x="1" y="106"/>
                    <a:pt x="0" y="106"/>
                    <a:pt x="0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9" y="91"/>
                    <a:pt x="13" y="76"/>
                    <a:pt x="14" y="58"/>
                  </a:cubicBezTo>
                  <a:cubicBezTo>
                    <a:pt x="14" y="57"/>
                    <a:pt x="15" y="57"/>
                    <a:pt x="15" y="57"/>
                  </a:cubicBezTo>
                  <a:cubicBezTo>
                    <a:pt x="15" y="57"/>
                    <a:pt x="16" y="57"/>
                    <a:pt x="18" y="57"/>
                  </a:cubicBezTo>
                  <a:lnTo>
                    <a:pt x="1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E347A09-281B-494F-A1AD-DE6B972C3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978" y="4354513"/>
              <a:ext cx="158173" cy="142875"/>
            </a:xfrm>
            <a:custGeom>
              <a:avLst/>
              <a:gdLst>
                <a:gd name="T0" fmla="*/ 94 w 182"/>
                <a:gd name="T1" fmla="*/ 11 h 141"/>
                <a:gd name="T2" fmla="*/ 94 w 182"/>
                <a:gd name="T3" fmla="*/ 11 h 141"/>
                <a:gd name="T4" fmla="*/ 94 w 182"/>
                <a:gd name="T5" fmla="*/ 131 h 141"/>
                <a:gd name="T6" fmla="*/ 152 w 182"/>
                <a:gd name="T7" fmla="*/ 131 h 141"/>
                <a:gd name="T8" fmla="*/ 180 w 182"/>
                <a:gd name="T9" fmla="*/ 130 h 141"/>
                <a:gd name="T10" fmla="*/ 182 w 182"/>
                <a:gd name="T11" fmla="*/ 132 h 141"/>
                <a:gd name="T12" fmla="*/ 182 w 182"/>
                <a:gd name="T13" fmla="*/ 140 h 141"/>
                <a:gd name="T14" fmla="*/ 180 w 182"/>
                <a:gd name="T15" fmla="*/ 141 h 141"/>
                <a:gd name="T16" fmla="*/ 152 w 182"/>
                <a:gd name="T17" fmla="*/ 141 h 141"/>
                <a:gd name="T18" fmla="*/ 30 w 182"/>
                <a:gd name="T19" fmla="*/ 141 h 141"/>
                <a:gd name="T20" fmla="*/ 1 w 182"/>
                <a:gd name="T21" fmla="*/ 141 h 141"/>
                <a:gd name="T22" fmla="*/ 0 w 182"/>
                <a:gd name="T23" fmla="*/ 140 h 141"/>
                <a:gd name="T24" fmla="*/ 0 w 182"/>
                <a:gd name="T25" fmla="*/ 132 h 141"/>
                <a:gd name="T26" fmla="*/ 1 w 182"/>
                <a:gd name="T27" fmla="*/ 130 h 141"/>
                <a:gd name="T28" fmla="*/ 30 w 182"/>
                <a:gd name="T29" fmla="*/ 131 h 141"/>
                <a:gd name="T30" fmla="*/ 83 w 182"/>
                <a:gd name="T31" fmla="*/ 131 h 141"/>
                <a:gd name="T32" fmla="*/ 83 w 182"/>
                <a:gd name="T33" fmla="*/ 11 h 141"/>
                <a:gd name="T34" fmla="*/ 44 w 182"/>
                <a:gd name="T35" fmla="*/ 11 h 141"/>
                <a:gd name="T36" fmla="*/ 14 w 182"/>
                <a:gd name="T37" fmla="*/ 11 h 141"/>
                <a:gd name="T38" fmla="*/ 13 w 182"/>
                <a:gd name="T39" fmla="*/ 9 h 141"/>
                <a:gd name="T40" fmla="*/ 13 w 182"/>
                <a:gd name="T41" fmla="*/ 2 h 141"/>
                <a:gd name="T42" fmla="*/ 14 w 182"/>
                <a:gd name="T43" fmla="*/ 0 h 141"/>
                <a:gd name="T44" fmla="*/ 44 w 182"/>
                <a:gd name="T45" fmla="*/ 1 h 141"/>
                <a:gd name="T46" fmla="*/ 137 w 182"/>
                <a:gd name="T47" fmla="*/ 1 h 141"/>
                <a:gd name="T48" fmla="*/ 167 w 182"/>
                <a:gd name="T49" fmla="*/ 0 h 141"/>
                <a:gd name="T50" fmla="*/ 168 w 182"/>
                <a:gd name="T51" fmla="*/ 2 h 141"/>
                <a:gd name="T52" fmla="*/ 168 w 182"/>
                <a:gd name="T53" fmla="*/ 9 h 141"/>
                <a:gd name="T54" fmla="*/ 167 w 182"/>
                <a:gd name="T55" fmla="*/ 11 h 141"/>
                <a:gd name="T56" fmla="*/ 137 w 182"/>
                <a:gd name="T57" fmla="*/ 11 h 141"/>
                <a:gd name="T58" fmla="*/ 94 w 182"/>
                <a:gd name="T59" fmla="*/ 1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2" h="141">
                  <a:moveTo>
                    <a:pt x="94" y="11"/>
                  </a:moveTo>
                  <a:lnTo>
                    <a:pt x="94" y="11"/>
                  </a:lnTo>
                  <a:lnTo>
                    <a:pt x="94" y="131"/>
                  </a:lnTo>
                  <a:lnTo>
                    <a:pt x="152" y="131"/>
                  </a:lnTo>
                  <a:lnTo>
                    <a:pt x="180" y="130"/>
                  </a:lnTo>
                  <a:cubicBezTo>
                    <a:pt x="181" y="130"/>
                    <a:pt x="182" y="131"/>
                    <a:pt x="182" y="132"/>
                  </a:cubicBezTo>
                  <a:lnTo>
                    <a:pt x="182" y="140"/>
                  </a:lnTo>
                  <a:cubicBezTo>
                    <a:pt x="182" y="141"/>
                    <a:pt x="181" y="141"/>
                    <a:pt x="180" y="141"/>
                  </a:cubicBezTo>
                  <a:lnTo>
                    <a:pt x="152" y="141"/>
                  </a:lnTo>
                  <a:lnTo>
                    <a:pt x="30" y="141"/>
                  </a:lnTo>
                  <a:lnTo>
                    <a:pt x="1" y="141"/>
                  </a:lnTo>
                  <a:cubicBezTo>
                    <a:pt x="0" y="141"/>
                    <a:pt x="0" y="141"/>
                    <a:pt x="0" y="140"/>
                  </a:cubicBezTo>
                  <a:lnTo>
                    <a:pt x="0" y="132"/>
                  </a:lnTo>
                  <a:cubicBezTo>
                    <a:pt x="0" y="131"/>
                    <a:pt x="0" y="130"/>
                    <a:pt x="1" y="130"/>
                  </a:cubicBezTo>
                  <a:lnTo>
                    <a:pt x="30" y="131"/>
                  </a:lnTo>
                  <a:lnTo>
                    <a:pt x="83" y="131"/>
                  </a:lnTo>
                  <a:lnTo>
                    <a:pt x="83" y="11"/>
                  </a:lnTo>
                  <a:lnTo>
                    <a:pt x="44" y="11"/>
                  </a:lnTo>
                  <a:lnTo>
                    <a:pt x="14" y="11"/>
                  </a:lnTo>
                  <a:cubicBezTo>
                    <a:pt x="13" y="11"/>
                    <a:pt x="13" y="10"/>
                    <a:pt x="13" y="9"/>
                  </a:cubicBezTo>
                  <a:lnTo>
                    <a:pt x="13" y="2"/>
                  </a:lnTo>
                  <a:cubicBezTo>
                    <a:pt x="13" y="1"/>
                    <a:pt x="13" y="0"/>
                    <a:pt x="14" y="0"/>
                  </a:cubicBezTo>
                  <a:lnTo>
                    <a:pt x="44" y="1"/>
                  </a:lnTo>
                  <a:lnTo>
                    <a:pt x="137" y="1"/>
                  </a:lnTo>
                  <a:lnTo>
                    <a:pt x="167" y="0"/>
                  </a:lnTo>
                  <a:cubicBezTo>
                    <a:pt x="168" y="0"/>
                    <a:pt x="168" y="1"/>
                    <a:pt x="168" y="2"/>
                  </a:cubicBezTo>
                  <a:lnTo>
                    <a:pt x="168" y="9"/>
                  </a:lnTo>
                  <a:cubicBezTo>
                    <a:pt x="168" y="10"/>
                    <a:pt x="168" y="11"/>
                    <a:pt x="167" y="11"/>
                  </a:cubicBezTo>
                  <a:lnTo>
                    <a:pt x="137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A069413-A787-4B9A-91B1-61AD1A607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5980" y="4329113"/>
              <a:ext cx="166326" cy="190500"/>
            </a:xfrm>
            <a:custGeom>
              <a:avLst/>
              <a:gdLst>
                <a:gd name="T0" fmla="*/ 99 w 191"/>
                <a:gd name="T1" fmla="*/ 188 h 190"/>
                <a:gd name="T2" fmla="*/ 89 w 191"/>
                <a:gd name="T3" fmla="*/ 188 h 190"/>
                <a:gd name="T4" fmla="*/ 10 w 191"/>
                <a:gd name="T5" fmla="*/ 181 h 190"/>
                <a:gd name="T6" fmla="*/ 0 w 191"/>
                <a:gd name="T7" fmla="*/ 174 h 190"/>
                <a:gd name="T8" fmla="*/ 34 w 191"/>
                <a:gd name="T9" fmla="*/ 134 h 190"/>
                <a:gd name="T10" fmla="*/ 4 w 191"/>
                <a:gd name="T11" fmla="*/ 126 h 190"/>
                <a:gd name="T12" fmla="*/ 89 w 191"/>
                <a:gd name="T13" fmla="*/ 126 h 190"/>
                <a:gd name="T14" fmla="*/ 26 w 191"/>
                <a:gd name="T15" fmla="*/ 107 h 190"/>
                <a:gd name="T16" fmla="*/ 26 w 191"/>
                <a:gd name="T17" fmla="*/ 98 h 190"/>
                <a:gd name="T18" fmla="*/ 89 w 191"/>
                <a:gd name="T19" fmla="*/ 80 h 190"/>
                <a:gd name="T20" fmla="*/ 15 w 191"/>
                <a:gd name="T21" fmla="*/ 79 h 190"/>
                <a:gd name="T22" fmla="*/ 46 w 191"/>
                <a:gd name="T23" fmla="*/ 72 h 190"/>
                <a:gd name="T24" fmla="*/ 55 w 191"/>
                <a:gd name="T25" fmla="*/ 51 h 190"/>
                <a:gd name="T26" fmla="*/ 62 w 191"/>
                <a:gd name="T27" fmla="*/ 48 h 190"/>
                <a:gd name="T28" fmla="*/ 116 w 191"/>
                <a:gd name="T29" fmla="*/ 72 h 190"/>
                <a:gd name="T30" fmla="*/ 136 w 191"/>
                <a:gd name="T31" fmla="*/ 50 h 190"/>
                <a:gd name="T32" fmla="*/ 133 w 191"/>
                <a:gd name="T33" fmla="*/ 59 h 190"/>
                <a:gd name="T34" fmla="*/ 175 w 191"/>
                <a:gd name="T35" fmla="*/ 72 h 190"/>
                <a:gd name="T36" fmla="*/ 175 w 191"/>
                <a:gd name="T37" fmla="*/ 81 h 190"/>
                <a:gd name="T38" fmla="*/ 99 w 191"/>
                <a:gd name="T39" fmla="*/ 99 h 190"/>
                <a:gd name="T40" fmla="*/ 167 w 191"/>
                <a:gd name="T41" fmla="*/ 100 h 190"/>
                <a:gd name="T42" fmla="*/ 135 w 191"/>
                <a:gd name="T43" fmla="*/ 107 h 190"/>
                <a:gd name="T44" fmla="*/ 158 w 191"/>
                <a:gd name="T45" fmla="*/ 126 h 190"/>
                <a:gd name="T46" fmla="*/ 188 w 191"/>
                <a:gd name="T47" fmla="*/ 133 h 190"/>
                <a:gd name="T48" fmla="*/ 106 w 191"/>
                <a:gd name="T49" fmla="*/ 134 h 190"/>
                <a:gd name="T50" fmla="*/ 186 w 191"/>
                <a:gd name="T51" fmla="*/ 178 h 190"/>
                <a:gd name="T52" fmla="*/ 98 w 191"/>
                <a:gd name="T53" fmla="*/ 136 h 190"/>
                <a:gd name="T54" fmla="*/ 73 w 191"/>
                <a:gd name="T55" fmla="*/ 36 h 190"/>
                <a:gd name="T56" fmla="*/ 82 w 191"/>
                <a:gd name="T57" fmla="*/ 1 h 190"/>
                <a:gd name="T58" fmla="*/ 81 w 191"/>
                <a:gd name="T59" fmla="*/ 19 h 190"/>
                <a:gd name="T60" fmla="*/ 106 w 191"/>
                <a:gd name="T61" fmla="*/ 20 h 190"/>
                <a:gd name="T62" fmla="*/ 117 w 191"/>
                <a:gd name="T63" fmla="*/ 3 h 190"/>
                <a:gd name="T64" fmla="*/ 115 w 191"/>
                <a:gd name="T65" fmla="*/ 36 h 190"/>
                <a:gd name="T66" fmla="*/ 153 w 191"/>
                <a:gd name="T67" fmla="*/ 6 h 190"/>
                <a:gd name="T68" fmla="*/ 163 w 191"/>
                <a:gd name="T69" fmla="*/ 14 h 190"/>
                <a:gd name="T70" fmla="*/ 158 w 191"/>
                <a:gd name="T71" fmla="*/ 36 h 190"/>
                <a:gd name="T72" fmla="*/ 188 w 191"/>
                <a:gd name="T73" fmla="*/ 43 h 190"/>
                <a:gd name="T74" fmla="*/ 34 w 191"/>
                <a:gd name="T75" fmla="*/ 44 h 190"/>
                <a:gd name="T76" fmla="*/ 4 w 191"/>
                <a:gd name="T77" fmla="*/ 37 h 190"/>
                <a:gd name="T78" fmla="*/ 73 w 191"/>
                <a:gd name="T79" fmla="*/ 36 h 190"/>
                <a:gd name="T80" fmla="*/ 50 w 191"/>
                <a:gd name="T81" fmla="*/ 29 h 190"/>
                <a:gd name="T82" fmla="*/ 46 w 191"/>
                <a:gd name="T83" fmla="*/ 34 h 190"/>
                <a:gd name="T84" fmla="*/ 27 w 191"/>
                <a:gd name="T85" fmla="*/ 12 h 190"/>
                <a:gd name="T86" fmla="*/ 32 w 191"/>
                <a:gd name="T87" fmla="*/ 8 h 190"/>
                <a:gd name="T88" fmla="*/ 35 w 191"/>
                <a:gd name="T8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1" h="190">
                  <a:moveTo>
                    <a:pt x="98" y="136"/>
                  </a:moveTo>
                  <a:lnTo>
                    <a:pt x="98" y="136"/>
                  </a:lnTo>
                  <a:lnTo>
                    <a:pt x="99" y="188"/>
                  </a:lnTo>
                  <a:cubicBezTo>
                    <a:pt x="99" y="189"/>
                    <a:pt x="99" y="190"/>
                    <a:pt x="98" y="190"/>
                  </a:cubicBezTo>
                  <a:lnTo>
                    <a:pt x="90" y="190"/>
                  </a:lnTo>
                  <a:cubicBezTo>
                    <a:pt x="89" y="190"/>
                    <a:pt x="89" y="189"/>
                    <a:pt x="89" y="188"/>
                  </a:cubicBezTo>
                  <a:lnTo>
                    <a:pt x="90" y="137"/>
                  </a:lnTo>
                  <a:cubicBezTo>
                    <a:pt x="79" y="148"/>
                    <a:pt x="66" y="157"/>
                    <a:pt x="52" y="164"/>
                  </a:cubicBezTo>
                  <a:cubicBezTo>
                    <a:pt x="41" y="170"/>
                    <a:pt x="27" y="176"/>
                    <a:pt x="10" y="181"/>
                  </a:cubicBezTo>
                  <a:cubicBezTo>
                    <a:pt x="8" y="182"/>
                    <a:pt x="8" y="182"/>
                    <a:pt x="7" y="182"/>
                  </a:cubicBezTo>
                  <a:cubicBezTo>
                    <a:pt x="6" y="182"/>
                    <a:pt x="6" y="181"/>
                    <a:pt x="5" y="179"/>
                  </a:cubicBezTo>
                  <a:cubicBezTo>
                    <a:pt x="3" y="177"/>
                    <a:pt x="2" y="175"/>
                    <a:pt x="0" y="174"/>
                  </a:cubicBezTo>
                  <a:cubicBezTo>
                    <a:pt x="20" y="168"/>
                    <a:pt x="37" y="162"/>
                    <a:pt x="50" y="156"/>
                  </a:cubicBezTo>
                  <a:cubicBezTo>
                    <a:pt x="62" y="150"/>
                    <a:pt x="72" y="142"/>
                    <a:pt x="81" y="134"/>
                  </a:cubicBezTo>
                  <a:lnTo>
                    <a:pt x="34" y="134"/>
                  </a:lnTo>
                  <a:lnTo>
                    <a:pt x="6" y="134"/>
                  </a:lnTo>
                  <a:cubicBezTo>
                    <a:pt x="5" y="134"/>
                    <a:pt x="4" y="134"/>
                    <a:pt x="4" y="133"/>
                  </a:cubicBezTo>
                  <a:lnTo>
                    <a:pt x="4" y="126"/>
                  </a:lnTo>
                  <a:cubicBezTo>
                    <a:pt x="4" y="126"/>
                    <a:pt x="5" y="125"/>
                    <a:pt x="6" y="125"/>
                  </a:cubicBezTo>
                  <a:lnTo>
                    <a:pt x="34" y="126"/>
                  </a:lnTo>
                  <a:lnTo>
                    <a:pt x="89" y="126"/>
                  </a:lnTo>
                  <a:lnTo>
                    <a:pt x="89" y="107"/>
                  </a:lnTo>
                  <a:lnTo>
                    <a:pt x="57" y="107"/>
                  </a:lnTo>
                  <a:lnTo>
                    <a:pt x="26" y="107"/>
                  </a:lnTo>
                  <a:cubicBezTo>
                    <a:pt x="25" y="107"/>
                    <a:pt x="25" y="107"/>
                    <a:pt x="25" y="106"/>
                  </a:cubicBezTo>
                  <a:lnTo>
                    <a:pt x="25" y="100"/>
                  </a:lnTo>
                  <a:cubicBezTo>
                    <a:pt x="25" y="99"/>
                    <a:pt x="25" y="98"/>
                    <a:pt x="26" y="98"/>
                  </a:cubicBezTo>
                  <a:lnTo>
                    <a:pt x="57" y="99"/>
                  </a:lnTo>
                  <a:lnTo>
                    <a:pt x="89" y="99"/>
                  </a:lnTo>
                  <a:lnTo>
                    <a:pt x="89" y="80"/>
                  </a:lnTo>
                  <a:lnTo>
                    <a:pt x="46" y="80"/>
                  </a:lnTo>
                  <a:lnTo>
                    <a:pt x="17" y="81"/>
                  </a:lnTo>
                  <a:cubicBezTo>
                    <a:pt x="16" y="81"/>
                    <a:pt x="15" y="80"/>
                    <a:pt x="15" y="79"/>
                  </a:cubicBezTo>
                  <a:lnTo>
                    <a:pt x="15" y="73"/>
                  </a:lnTo>
                  <a:cubicBezTo>
                    <a:pt x="15" y="72"/>
                    <a:pt x="16" y="72"/>
                    <a:pt x="17" y="72"/>
                  </a:cubicBezTo>
                  <a:lnTo>
                    <a:pt x="46" y="72"/>
                  </a:lnTo>
                  <a:lnTo>
                    <a:pt x="65" y="72"/>
                  </a:lnTo>
                  <a:cubicBezTo>
                    <a:pt x="62" y="64"/>
                    <a:pt x="59" y="58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5" y="51"/>
                    <a:pt x="55" y="50"/>
                    <a:pt x="57" y="50"/>
                  </a:cubicBezTo>
                  <a:lnTo>
                    <a:pt x="60" y="48"/>
                  </a:lnTo>
                  <a:cubicBezTo>
                    <a:pt x="61" y="48"/>
                    <a:pt x="62" y="48"/>
                    <a:pt x="62" y="48"/>
                  </a:cubicBezTo>
                  <a:cubicBezTo>
                    <a:pt x="62" y="48"/>
                    <a:pt x="63" y="48"/>
                    <a:pt x="63" y="49"/>
                  </a:cubicBezTo>
                  <a:cubicBezTo>
                    <a:pt x="68" y="55"/>
                    <a:pt x="72" y="63"/>
                    <a:pt x="75" y="72"/>
                  </a:cubicBezTo>
                  <a:lnTo>
                    <a:pt x="116" y="72"/>
                  </a:lnTo>
                  <a:cubicBezTo>
                    <a:pt x="119" y="67"/>
                    <a:pt x="122" y="62"/>
                    <a:pt x="124" y="56"/>
                  </a:cubicBezTo>
                  <a:cubicBezTo>
                    <a:pt x="125" y="53"/>
                    <a:pt x="126" y="50"/>
                    <a:pt x="127" y="47"/>
                  </a:cubicBezTo>
                  <a:cubicBezTo>
                    <a:pt x="131" y="48"/>
                    <a:pt x="133" y="49"/>
                    <a:pt x="136" y="50"/>
                  </a:cubicBezTo>
                  <a:cubicBezTo>
                    <a:pt x="137" y="51"/>
                    <a:pt x="138" y="51"/>
                    <a:pt x="138" y="52"/>
                  </a:cubicBezTo>
                  <a:cubicBezTo>
                    <a:pt x="138" y="53"/>
                    <a:pt x="137" y="53"/>
                    <a:pt x="136" y="54"/>
                  </a:cubicBezTo>
                  <a:cubicBezTo>
                    <a:pt x="135" y="55"/>
                    <a:pt x="134" y="57"/>
                    <a:pt x="133" y="59"/>
                  </a:cubicBezTo>
                  <a:cubicBezTo>
                    <a:pt x="130" y="64"/>
                    <a:pt x="128" y="69"/>
                    <a:pt x="125" y="72"/>
                  </a:cubicBezTo>
                  <a:lnTo>
                    <a:pt x="145" y="72"/>
                  </a:lnTo>
                  <a:lnTo>
                    <a:pt x="175" y="72"/>
                  </a:lnTo>
                  <a:cubicBezTo>
                    <a:pt x="176" y="72"/>
                    <a:pt x="176" y="72"/>
                    <a:pt x="176" y="73"/>
                  </a:cubicBezTo>
                  <a:lnTo>
                    <a:pt x="176" y="79"/>
                  </a:lnTo>
                  <a:cubicBezTo>
                    <a:pt x="176" y="80"/>
                    <a:pt x="176" y="81"/>
                    <a:pt x="175" y="81"/>
                  </a:cubicBezTo>
                  <a:lnTo>
                    <a:pt x="145" y="80"/>
                  </a:lnTo>
                  <a:lnTo>
                    <a:pt x="99" y="80"/>
                  </a:lnTo>
                  <a:lnTo>
                    <a:pt x="99" y="99"/>
                  </a:lnTo>
                  <a:lnTo>
                    <a:pt x="135" y="99"/>
                  </a:lnTo>
                  <a:lnTo>
                    <a:pt x="166" y="98"/>
                  </a:lnTo>
                  <a:cubicBezTo>
                    <a:pt x="167" y="98"/>
                    <a:pt x="167" y="99"/>
                    <a:pt x="167" y="100"/>
                  </a:cubicBezTo>
                  <a:lnTo>
                    <a:pt x="167" y="106"/>
                  </a:lnTo>
                  <a:cubicBezTo>
                    <a:pt x="167" y="107"/>
                    <a:pt x="167" y="107"/>
                    <a:pt x="166" y="107"/>
                  </a:cubicBezTo>
                  <a:lnTo>
                    <a:pt x="135" y="107"/>
                  </a:lnTo>
                  <a:lnTo>
                    <a:pt x="99" y="107"/>
                  </a:lnTo>
                  <a:lnTo>
                    <a:pt x="99" y="126"/>
                  </a:lnTo>
                  <a:lnTo>
                    <a:pt x="158" y="126"/>
                  </a:lnTo>
                  <a:lnTo>
                    <a:pt x="187" y="125"/>
                  </a:lnTo>
                  <a:cubicBezTo>
                    <a:pt x="187" y="125"/>
                    <a:pt x="188" y="126"/>
                    <a:pt x="188" y="126"/>
                  </a:cubicBezTo>
                  <a:lnTo>
                    <a:pt x="188" y="133"/>
                  </a:lnTo>
                  <a:cubicBezTo>
                    <a:pt x="188" y="134"/>
                    <a:pt x="187" y="134"/>
                    <a:pt x="187" y="134"/>
                  </a:cubicBezTo>
                  <a:lnTo>
                    <a:pt x="158" y="134"/>
                  </a:lnTo>
                  <a:lnTo>
                    <a:pt x="106" y="134"/>
                  </a:lnTo>
                  <a:cubicBezTo>
                    <a:pt x="118" y="143"/>
                    <a:pt x="131" y="151"/>
                    <a:pt x="145" y="158"/>
                  </a:cubicBezTo>
                  <a:cubicBezTo>
                    <a:pt x="158" y="163"/>
                    <a:pt x="173" y="168"/>
                    <a:pt x="191" y="172"/>
                  </a:cubicBezTo>
                  <a:cubicBezTo>
                    <a:pt x="189" y="174"/>
                    <a:pt x="187" y="176"/>
                    <a:pt x="186" y="178"/>
                  </a:cubicBezTo>
                  <a:cubicBezTo>
                    <a:pt x="185" y="180"/>
                    <a:pt x="184" y="181"/>
                    <a:pt x="183" y="181"/>
                  </a:cubicBezTo>
                  <a:cubicBezTo>
                    <a:pt x="183" y="181"/>
                    <a:pt x="182" y="180"/>
                    <a:pt x="181" y="180"/>
                  </a:cubicBezTo>
                  <a:cubicBezTo>
                    <a:pt x="147" y="171"/>
                    <a:pt x="119" y="156"/>
                    <a:pt x="98" y="136"/>
                  </a:cubicBezTo>
                  <a:lnTo>
                    <a:pt x="98" y="136"/>
                  </a:lnTo>
                  <a:close/>
                  <a:moveTo>
                    <a:pt x="73" y="36"/>
                  </a:moveTo>
                  <a:lnTo>
                    <a:pt x="73" y="36"/>
                  </a:lnTo>
                  <a:lnTo>
                    <a:pt x="73" y="19"/>
                  </a:lnTo>
                  <a:cubicBezTo>
                    <a:pt x="73" y="10"/>
                    <a:pt x="72" y="3"/>
                    <a:pt x="71" y="0"/>
                  </a:cubicBezTo>
                  <a:cubicBezTo>
                    <a:pt x="75" y="0"/>
                    <a:pt x="79" y="0"/>
                    <a:pt x="82" y="1"/>
                  </a:cubicBezTo>
                  <a:cubicBezTo>
                    <a:pt x="83" y="1"/>
                    <a:pt x="84" y="2"/>
                    <a:pt x="84" y="3"/>
                  </a:cubicBezTo>
                  <a:cubicBezTo>
                    <a:pt x="84" y="4"/>
                    <a:pt x="83" y="5"/>
                    <a:pt x="83" y="5"/>
                  </a:cubicBezTo>
                  <a:cubicBezTo>
                    <a:pt x="82" y="7"/>
                    <a:pt x="81" y="12"/>
                    <a:pt x="81" y="19"/>
                  </a:cubicBezTo>
                  <a:lnTo>
                    <a:pt x="81" y="36"/>
                  </a:lnTo>
                  <a:lnTo>
                    <a:pt x="106" y="36"/>
                  </a:lnTo>
                  <a:lnTo>
                    <a:pt x="106" y="20"/>
                  </a:lnTo>
                  <a:cubicBezTo>
                    <a:pt x="106" y="10"/>
                    <a:pt x="106" y="4"/>
                    <a:pt x="105" y="0"/>
                  </a:cubicBezTo>
                  <a:cubicBezTo>
                    <a:pt x="109" y="0"/>
                    <a:pt x="113" y="1"/>
                    <a:pt x="115" y="1"/>
                  </a:cubicBezTo>
                  <a:cubicBezTo>
                    <a:pt x="117" y="1"/>
                    <a:pt x="117" y="2"/>
                    <a:pt x="117" y="3"/>
                  </a:cubicBezTo>
                  <a:cubicBezTo>
                    <a:pt x="117" y="4"/>
                    <a:pt x="117" y="5"/>
                    <a:pt x="116" y="6"/>
                  </a:cubicBezTo>
                  <a:cubicBezTo>
                    <a:pt x="116" y="7"/>
                    <a:pt x="115" y="12"/>
                    <a:pt x="115" y="19"/>
                  </a:cubicBezTo>
                  <a:lnTo>
                    <a:pt x="115" y="36"/>
                  </a:lnTo>
                  <a:lnTo>
                    <a:pt x="137" y="36"/>
                  </a:lnTo>
                  <a:cubicBezTo>
                    <a:pt x="141" y="31"/>
                    <a:pt x="145" y="24"/>
                    <a:pt x="150" y="15"/>
                  </a:cubicBezTo>
                  <a:cubicBezTo>
                    <a:pt x="151" y="12"/>
                    <a:pt x="153" y="9"/>
                    <a:pt x="153" y="6"/>
                  </a:cubicBezTo>
                  <a:cubicBezTo>
                    <a:pt x="156" y="7"/>
                    <a:pt x="159" y="8"/>
                    <a:pt x="162" y="9"/>
                  </a:cubicBezTo>
                  <a:cubicBezTo>
                    <a:pt x="164" y="10"/>
                    <a:pt x="164" y="10"/>
                    <a:pt x="164" y="11"/>
                  </a:cubicBezTo>
                  <a:cubicBezTo>
                    <a:pt x="164" y="12"/>
                    <a:pt x="164" y="13"/>
                    <a:pt x="163" y="14"/>
                  </a:cubicBezTo>
                  <a:cubicBezTo>
                    <a:pt x="162" y="15"/>
                    <a:pt x="161" y="16"/>
                    <a:pt x="159" y="18"/>
                  </a:cubicBezTo>
                  <a:cubicBezTo>
                    <a:pt x="153" y="27"/>
                    <a:pt x="149" y="33"/>
                    <a:pt x="147" y="36"/>
                  </a:cubicBezTo>
                  <a:lnTo>
                    <a:pt x="158" y="36"/>
                  </a:lnTo>
                  <a:lnTo>
                    <a:pt x="187" y="36"/>
                  </a:lnTo>
                  <a:cubicBezTo>
                    <a:pt x="187" y="36"/>
                    <a:pt x="188" y="36"/>
                    <a:pt x="188" y="37"/>
                  </a:cubicBezTo>
                  <a:lnTo>
                    <a:pt x="188" y="43"/>
                  </a:lnTo>
                  <a:cubicBezTo>
                    <a:pt x="188" y="44"/>
                    <a:pt x="187" y="45"/>
                    <a:pt x="187" y="45"/>
                  </a:cubicBezTo>
                  <a:lnTo>
                    <a:pt x="158" y="44"/>
                  </a:lnTo>
                  <a:lnTo>
                    <a:pt x="34" y="44"/>
                  </a:lnTo>
                  <a:lnTo>
                    <a:pt x="6" y="45"/>
                  </a:lnTo>
                  <a:cubicBezTo>
                    <a:pt x="5" y="45"/>
                    <a:pt x="4" y="44"/>
                    <a:pt x="4" y="43"/>
                  </a:cubicBezTo>
                  <a:lnTo>
                    <a:pt x="4" y="37"/>
                  </a:lnTo>
                  <a:cubicBezTo>
                    <a:pt x="4" y="36"/>
                    <a:pt x="5" y="36"/>
                    <a:pt x="6" y="36"/>
                  </a:cubicBezTo>
                  <a:lnTo>
                    <a:pt x="34" y="36"/>
                  </a:lnTo>
                  <a:lnTo>
                    <a:pt x="73" y="36"/>
                  </a:lnTo>
                  <a:close/>
                  <a:moveTo>
                    <a:pt x="35" y="8"/>
                  </a:moveTo>
                  <a:lnTo>
                    <a:pt x="35" y="8"/>
                  </a:lnTo>
                  <a:cubicBezTo>
                    <a:pt x="41" y="14"/>
                    <a:pt x="46" y="21"/>
                    <a:pt x="50" y="29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31"/>
                    <a:pt x="50" y="31"/>
                    <a:pt x="49" y="32"/>
                  </a:cubicBezTo>
                  <a:lnTo>
                    <a:pt x="46" y="34"/>
                  </a:lnTo>
                  <a:cubicBezTo>
                    <a:pt x="45" y="35"/>
                    <a:pt x="44" y="35"/>
                    <a:pt x="43" y="35"/>
                  </a:cubicBezTo>
                  <a:cubicBezTo>
                    <a:pt x="43" y="35"/>
                    <a:pt x="43" y="35"/>
                    <a:pt x="42" y="34"/>
                  </a:cubicBezTo>
                  <a:cubicBezTo>
                    <a:pt x="39" y="26"/>
                    <a:pt x="34" y="19"/>
                    <a:pt x="27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1"/>
                    <a:pt x="27" y="10"/>
                    <a:pt x="29" y="9"/>
                  </a:cubicBezTo>
                  <a:lnTo>
                    <a:pt x="32" y="8"/>
                  </a:lnTo>
                  <a:cubicBezTo>
                    <a:pt x="33" y="7"/>
                    <a:pt x="33" y="7"/>
                    <a:pt x="34" y="7"/>
                  </a:cubicBezTo>
                  <a:cubicBezTo>
                    <a:pt x="34" y="7"/>
                    <a:pt x="34" y="7"/>
                    <a:pt x="35" y="8"/>
                  </a:cubicBezTo>
                  <a:lnTo>
                    <a:pt x="3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D954D474-90F4-4093-97A4-CB04B099A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874" y="4330700"/>
              <a:ext cx="164695" cy="185738"/>
            </a:xfrm>
            <a:custGeom>
              <a:avLst/>
              <a:gdLst>
                <a:gd name="T0" fmla="*/ 100 w 189"/>
                <a:gd name="T1" fmla="*/ 69 h 184"/>
                <a:gd name="T2" fmla="*/ 100 w 189"/>
                <a:gd name="T3" fmla="*/ 69 h 184"/>
                <a:gd name="T4" fmla="*/ 115 w 189"/>
                <a:gd name="T5" fmla="*/ 104 h 184"/>
                <a:gd name="T6" fmla="*/ 158 w 189"/>
                <a:gd name="T7" fmla="*/ 157 h 184"/>
                <a:gd name="T8" fmla="*/ 189 w 189"/>
                <a:gd name="T9" fmla="*/ 175 h 184"/>
                <a:gd name="T10" fmla="*/ 183 w 189"/>
                <a:gd name="T11" fmla="*/ 181 h 184"/>
                <a:gd name="T12" fmla="*/ 181 w 189"/>
                <a:gd name="T13" fmla="*/ 184 h 184"/>
                <a:gd name="T14" fmla="*/ 178 w 189"/>
                <a:gd name="T15" fmla="*/ 183 h 184"/>
                <a:gd name="T16" fmla="*/ 151 w 189"/>
                <a:gd name="T17" fmla="*/ 165 h 184"/>
                <a:gd name="T18" fmla="*/ 121 w 189"/>
                <a:gd name="T19" fmla="*/ 132 h 184"/>
                <a:gd name="T20" fmla="*/ 94 w 189"/>
                <a:gd name="T21" fmla="*/ 76 h 184"/>
                <a:gd name="T22" fmla="*/ 81 w 189"/>
                <a:gd name="T23" fmla="*/ 116 h 184"/>
                <a:gd name="T24" fmla="*/ 51 w 189"/>
                <a:gd name="T25" fmla="*/ 157 h 184"/>
                <a:gd name="T26" fmla="*/ 12 w 189"/>
                <a:gd name="T27" fmla="*/ 183 h 184"/>
                <a:gd name="T28" fmla="*/ 10 w 189"/>
                <a:gd name="T29" fmla="*/ 184 h 184"/>
                <a:gd name="T30" fmla="*/ 7 w 189"/>
                <a:gd name="T31" fmla="*/ 182 h 184"/>
                <a:gd name="T32" fmla="*/ 0 w 189"/>
                <a:gd name="T33" fmla="*/ 177 h 184"/>
                <a:gd name="T34" fmla="*/ 72 w 189"/>
                <a:gd name="T35" fmla="*/ 112 h 184"/>
                <a:gd name="T36" fmla="*/ 85 w 189"/>
                <a:gd name="T37" fmla="*/ 69 h 184"/>
                <a:gd name="T38" fmla="*/ 35 w 189"/>
                <a:gd name="T39" fmla="*/ 69 h 184"/>
                <a:gd name="T40" fmla="*/ 6 w 189"/>
                <a:gd name="T41" fmla="*/ 69 h 184"/>
                <a:gd name="T42" fmla="*/ 5 w 189"/>
                <a:gd name="T43" fmla="*/ 68 h 184"/>
                <a:gd name="T44" fmla="*/ 5 w 189"/>
                <a:gd name="T45" fmla="*/ 60 h 184"/>
                <a:gd name="T46" fmla="*/ 6 w 189"/>
                <a:gd name="T47" fmla="*/ 59 h 184"/>
                <a:gd name="T48" fmla="*/ 35 w 189"/>
                <a:gd name="T49" fmla="*/ 59 h 184"/>
                <a:gd name="T50" fmla="*/ 86 w 189"/>
                <a:gd name="T51" fmla="*/ 59 h 184"/>
                <a:gd name="T52" fmla="*/ 88 w 189"/>
                <a:gd name="T53" fmla="*/ 24 h 184"/>
                <a:gd name="T54" fmla="*/ 88 w 189"/>
                <a:gd name="T55" fmla="*/ 16 h 184"/>
                <a:gd name="T56" fmla="*/ 87 w 189"/>
                <a:gd name="T57" fmla="*/ 0 h 184"/>
                <a:gd name="T58" fmla="*/ 99 w 189"/>
                <a:gd name="T59" fmla="*/ 1 h 184"/>
                <a:gd name="T60" fmla="*/ 101 w 189"/>
                <a:gd name="T61" fmla="*/ 3 h 184"/>
                <a:gd name="T62" fmla="*/ 100 w 189"/>
                <a:gd name="T63" fmla="*/ 7 h 184"/>
                <a:gd name="T64" fmla="*/ 98 w 189"/>
                <a:gd name="T65" fmla="*/ 23 h 184"/>
                <a:gd name="T66" fmla="*/ 96 w 189"/>
                <a:gd name="T67" fmla="*/ 59 h 184"/>
                <a:gd name="T68" fmla="*/ 154 w 189"/>
                <a:gd name="T69" fmla="*/ 59 h 184"/>
                <a:gd name="T70" fmla="*/ 183 w 189"/>
                <a:gd name="T71" fmla="*/ 59 h 184"/>
                <a:gd name="T72" fmla="*/ 184 w 189"/>
                <a:gd name="T73" fmla="*/ 60 h 184"/>
                <a:gd name="T74" fmla="*/ 184 w 189"/>
                <a:gd name="T75" fmla="*/ 68 h 184"/>
                <a:gd name="T76" fmla="*/ 183 w 189"/>
                <a:gd name="T77" fmla="*/ 69 h 184"/>
                <a:gd name="T78" fmla="*/ 154 w 189"/>
                <a:gd name="T79" fmla="*/ 69 h 184"/>
                <a:gd name="T80" fmla="*/ 100 w 189"/>
                <a:gd name="T81" fmla="*/ 6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84">
                  <a:moveTo>
                    <a:pt x="100" y="69"/>
                  </a:moveTo>
                  <a:lnTo>
                    <a:pt x="100" y="69"/>
                  </a:lnTo>
                  <a:cubicBezTo>
                    <a:pt x="105" y="82"/>
                    <a:pt x="109" y="94"/>
                    <a:pt x="115" y="104"/>
                  </a:cubicBezTo>
                  <a:cubicBezTo>
                    <a:pt x="126" y="125"/>
                    <a:pt x="141" y="143"/>
                    <a:pt x="158" y="157"/>
                  </a:cubicBezTo>
                  <a:cubicBezTo>
                    <a:pt x="167" y="163"/>
                    <a:pt x="177" y="169"/>
                    <a:pt x="189" y="175"/>
                  </a:cubicBezTo>
                  <a:cubicBezTo>
                    <a:pt x="187" y="176"/>
                    <a:pt x="185" y="179"/>
                    <a:pt x="183" y="181"/>
                  </a:cubicBezTo>
                  <a:cubicBezTo>
                    <a:pt x="182" y="183"/>
                    <a:pt x="181" y="184"/>
                    <a:pt x="181" y="184"/>
                  </a:cubicBezTo>
                  <a:cubicBezTo>
                    <a:pt x="180" y="184"/>
                    <a:pt x="179" y="183"/>
                    <a:pt x="178" y="183"/>
                  </a:cubicBezTo>
                  <a:cubicBezTo>
                    <a:pt x="167" y="177"/>
                    <a:pt x="158" y="171"/>
                    <a:pt x="151" y="165"/>
                  </a:cubicBezTo>
                  <a:cubicBezTo>
                    <a:pt x="139" y="155"/>
                    <a:pt x="129" y="144"/>
                    <a:pt x="121" y="132"/>
                  </a:cubicBezTo>
                  <a:cubicBezTo>
                    <a:pt x="108" y="114"/>
                    <a:pt x="99" y="96"/>
                    <a:pt x="94" y="76"/>
                  </a:cubicBezTo>
                  <a:cubicBezTo>
                    <a:pt x="91" y="92"/>
                    <a:pt x="87" y="106"/>
                    <a:pt x="81" y="116"/>
                  </a:cubicBezTo>
                  <a:cubicBezTo>
                    <a:pt x="74" y="132"/>
                    <a:pt x="64" y="146"/>
                    <a:pt x="51" y="157"/>
                  </a:cubicBezTo>
                  <a:cubicBezTo>
                    <a:pt x="41" y="167"/>
                    <a:pt x="28" y="176"/>
                    <a:pt x="12" y="183"/>
                  </a:cubicBezTo>
                  <a:cubicBezTo>
                    <a:pt x="11" y="184"/>
                    <a:pt x="10" y="184"/>
                    <a:pt x="10" y="184"/>
                  </a:cubicBezTo>
                  <a:cubicBezTo>
                    <a:pt x="9" y="184"/>
                    <a:pt x="8" y="184"/>
                    <a:pt x="7" y="182"/>
                  </a:cubicBezTo>
                  <a:cubicBezTo>
                    <a:pt x="5" y="180"/>
                    <a:pt x="3" y="178"/>
                    <a:pt x="0" y="177"/>
                  </a:cubicBezTo>
                  <a:cubicBezTo>
                    <a:pt x="35" y="162"/>
                    <a:pt x="59" y="141"/>
                    <a:pt x="72" y="112"/>
                  </a:cubicBezTo>
                  <a:cubicBezTo>
                    <a:pt x="78" y="100"/>
                    <a:pt x="82" y="85"/>
                    <a:pt x="85" y="69"/>
                  </a:cubicBezTo>
                  <a:lnTo>
                    <a:pt x="35" y="69"/>
                  </a:lnTo>
                  <a:lnTo>
                    <a:pt x="6" y="69"/>
                  </a:lnTo>
                  <a:cubicBezTo>
                    <a:pt x="5" y="69"/>
                    <a:pt x="5" y="69"/>
                    <a:pt x="5" y="68"/>
                  </a:cubicBezTo>
                  <a:lnTo>
                    <a:pt x="5" y="60"/>
                  </a:lnTo>
                  <a:cubicBezTo>
                    <a:pt x="5" y="59"/>
                    <a:pt x="5" y="59"/>
                    <a:pt x="6" y="59"/>
                  </a:cubicBezTo>
                  <a:lnTo>
                    <a:pt x="35" y="59"/>
                  </a:lnTo>
                  <a:lnTo>
                    <a:pt x="86" y="59"/>
                  </a:lnTo>
                  <a:cubicBezTo>
                    <a:pt x="87" y="50"/>
                    <a:pt x="87" y="38"/>
                    <a:pt x="88" y="24"/>
                  </a:cubicBezTo>
                  <a:cubicBezTo>
                    <a:pt x="88" y="20"/>
                    <a:pt x="88" y="18"/>
                    <a:pt x="88" y="16"/>
                  </a:cubicBezTo>
                  <a:cubicBezTo>
                    <a:pt x="88" y="10"/>
                    <a:pt x="87" y="4"/>
                    <a:pt x="87" y="0"/>
                  </a:cubicBezTo>
                  <a:cubicBezTo>
                    <a:pt x="92" y="0"/>
                    <a:pt x="96" y="0"/>
                    <a:pt x="99" y="1"/>
                  </a:cubicBezTo>
                  <a:cubicBezTo>
                    <a:pt x="101" y="1"/>
                    <a:pt x="101" y="2"/>
                    <a:pt x="101" y="3"/>
                  </a:cubicBezTo>
                  <a:cubicBezTo>
                    <a:pt x="101" y="4"/>
                    <a:pt x="101" y="5"/>
                    <a:pt x="100" y="7"/>
                  </a:cubicBezTo>
                  <a:cubicBezTo>
                    <a:pt x="99" y="9"/>
                    <a:pt x="99" y="14"/>
                    <a:pt x="98" y="23"/>
                  </a:cubicBezTo>
                  <a:cubicBezTo>
                    <a:pt x="98" y="36"/>
                    <a:pt x="97" y="48"/>
                    <a:pt x="96" y="59"/>
                  </a:cubicBezTo>
                  <a:lnTo>
                    <a:pt x="154" y="59"/>
                  </a:lnTo>
                  <a:lnTo>
                    <a:pt x="183" y="59"/>
                  </a:lnTo>
                  <a:cubicBezTo>
                    <a:pt x="184" y="59"/>
                    <a:pt x="184" y="59"/>
                    <a:pt x="184" y="60"/>
                  </a:cubicBezTo>
                  <a:lnTo>
                    <a:pt x="184" y="68"/>
                  </a:lnTo>
                  <a:cubicBezTo>
                    <a:pt x="184" y="69"/>
                    <a:pt x="184" y="69"/>
                    <a:pt x="183" y="69"/>
                  </a:cubicBezTo>
                  <a:lnTo>
                    <a:pt x="154" y="69"/>
                  </a:lnTo>
                  <a:lnTo>
                    <a:pt x="100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5C71256-EEA3-4F88-AD5F-B55C5BC47C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9398" y="4329113"/>
              <a:ext cx="161434" cy="188913"/>
            </a:xfrm>
            <a:custGeom>
              <a:avLst/>
              <a:gdLst>
                <a:gd name="T0" fmla="*/ 88 w 186"/>
                <a:gd name="T1" fmla="*/ 128 h 187"/>
                <a:gd name="T2" fmla="*/ 1 w 186"/>
                <a:gd name="T3" fmla="*/ 128 h 187"/>
                <a:gd name="T4" fmla="*/ 0 w 186"/>
                <a:gd name="T5" fmla="*/ 120 h 187"/>
                <a:gd name="T6" fmla="*/ 29 w 186"/>
                <a:gd name="T7" fmla="*/ 119 h 187"/>
                <a:gd name="T8" fmla="*/ 87 w 186"/>
                <a:gd name="T9" fmla="*/ 97 h 187"/>
                <a:gd name="T10" fmla="*/ 127 w 186"/>
                <a:gd name="T11" fmla="*/ 78 h 187"/>
                <a:gd name="T12" fmla="*/ 39 w 186"/>
                <a:gd name="T13" fmla="*/ 79 h 187"/>
                <a:gd name="T14" fmla="*/ 37 w 186"/>
                <a:gd name="T15" fmla="*/ 71 h 187"/>
                <a:gd name="T16" fmla="*/ 66 w 186"/>
                <a:gd name="T17" fmla="*/ 69 h 187"/>
                <a:gd name="T18" fmla="*/ 132 w 186"/>
                <a:gd name="T19" fmla="*/ 69 h 187"/>
                <a:gd name="T20" fmla="*/ 139 w 186"/>
                <a:gd name="T21" fmla="*/ 73 h 187"/>
                <a:gd name="T22" fmla="*/ 141 w 186"/>
                <a:gd name="T23" fmla="*/ 81 h 187"/>
                <a:gd name="T24" fmla="*/ 98 w 186"/>
                <a:gd name="T25" fmla="*/ 107 h 187"/>
                <a:gd name="T26" fmla="*/ 98 w 186"/>
                <a:gd name="T27" fmla="*/ 119 h 187"/>
                <a:gd name="T28" fmla="*/ 184 w 186"/>
                <a:gd name="T29" fmla="*/ 118 h 187"/>
                <a:gd name="T30" fmla="*/ 186 w 186"/>
                <a:gd name="T31" fmla="*/ 127 h 187"/>
                <a:gd name="T32" fmla="*/ 156 w 186"/>
                <a:gd name="T33" fmla="*/ 128 h 187"/>
                <a:gd name="T34" fmla="*/ 98 w 186"/>
                <a:gd name="T35" fmla="*/ 153 h 187"/>
                <a:gd name="T36" fmla="*/ 93 w 186"/>
                <a:gd name="T37" fmla="*/ 184 h 187"/>
                <a:gd name="T38" fmla="*/ 64 w 186"/>
                <a:gd name="T39" fmla="*/ 187 h 187"/>
                <a:gd name="T40" fmla="*/ 60 w 186"/>
                <a:gd name="T41" fmla="*/ 184 h 187"/>
                <a:gd name="T42" fmla="*/ 78 w 186"/>
                <a:gd name="T43" fmla="*/ 177 h 187"/>
                <a:gd name="T44" fmla="*/ 88 w 186"/>
                <a:gd name="T45" fmla="*/ 169 h 187"/>
                <a:gd name="T46" fmla="*/ 127 w 186"/>
                <a:gd name="T47" fmla="*/ 39 h 187"/>
                <a:gd name="T48" fmla="*/ 142 w 186"/>
                <a:gd name="T49" fmla="*/ 11 h 187"/>
                <a:gd name="T50" fmla="*/ 154 w 186"/>
                <a:gd name="T51" fmla="*/ 6 h 187"/>
                <a:gd name="T52" fmla="*/ 155 w 186"/>
                <a:gd name="T53" fmla="*/ 10 h 187"/>
                <a:gd name="T54" fmla="*/ 137 w 186"/>
                <a:gd name="T55" fmla="*/ 39 h 187"/>
                <a:gd name="T56" fmla="*/ 177 w 186"/>
                <a:gd name="T57" fmla="*/ 38 h 187"/>
                <a:gd name="T58" fmla="*/ 178 w 186"/>
                <a:gd name="T59" fmla="*/ 50 h 187"/>
                <a:gd name="T60" fmla="*/ 178 w 186"/>
                <a:gd name="T61" fmla="*/ 81 h 187"/>
                <a:gd name="T62" fmla="*/ 170 w 186"/>
                <a:gd name="T63" fmla="*/ 82 h 187"/>
                <a:gd name="T64" fmla="*/ 168 w 186"/>
                <a:gd name="T65" fmla="*/ 47 h 187"/>
                <a:gd name="T66" fmla="*/ 18 w 186"/>
                <a:gd name="T67" fmla="*/ 81 h 187"/>
                <a:gd name="T68" fmla="*/ 9 w 186"/>
                <a:gd name="T69" fmla="*/ 82 h 187"/>
                <a:gd name="T70" fmla="*/ 8 w 186"/>
                <a:gd name="T71" fmla="*/ 58 h 187"/>
                <a:gd name="T72" fmla="*/ 7 w 186"/>
                <a:gd name="T73" fmla="*/ 40 h 187"/>
                <a:gd name="T74" fmla="*/ 39 w 186"/>
                <a:gd name="T75" fmla="*/ 39 h 187"/>
                <a:gd name="T76" fmla="*/ 37 w 186"/>
                <a:gd name="T77" fmla="*/ 4 h 187"/>
                <a:gd name="T78" fmla="*/ 54 w 186"/>
                <a:gd name="T79" fmla="*/ 28 h 187"/>
                <a:gd name="T80" fmla="*/ 52 w 186"/>
                <a:gd name="T81" fmla="*/ 31 h 187"/>
                <a:gd name="T82" fmla="*/ 47 w 186"/>
                <a:gd name="T83" fmla="*/ 34 h 187"/>
                <a:gd name="T84" fmla="*/ 29 w 186"/>
                <a:gd name="T85" fmla="*/ 8 h 187"/>
                <a:gd name="T86" fmla="*/ 31 w 186"/>
                <a:gd name="T87" fmla="*/ 6 h 187"/>
                <a:gd name="T88" fmla="*/ 36 w 186"/>
                <a:gd name="T89" fmla="*/ 3 h 187"/>
                <a:gd name="T90" fmla="*/ 37 w 186"/>
                <a:gd name="T91" fmla="*/ 4 h 187"/>
                <a:gd name="T92" fmla="*/ 79 w 186"/>
                <a:gd name="T93" fmla="*/ 4 h 187"/>
                <a:gd name="T94" fmla="*/ 81 w 186"/>
                <a:gd name="T95" fmla="*/ 1 h 187"/>
                <a:gd name="T96" fmla="*/ 86 w 186"/>
                <a:gd name="T97" fmla="*/ 0 h 187"/>
                <a:gd name="T98" fmla="*/ 101 w 186"/>
                <a:gd name="T99" fmla="*/ 26 h 187"/>
                <a:gd name="T100" fmla="*/ 99 w 186"/>
                <a:gd name="T101" fmla="*/ 28 h 187"/>
                <a:gd name="T102" fmla="*/ 93 w 186"/>
                <a:gd name="T103" fmla="*/ 31 h 187"/>
                <a:gd name="T104" fmla="*/ 79 w 186"/>
                <a:gd name="T105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187">
                  <a:moveTo>
                    <a:pt x="88" y="128"/>
                  </a:moveTo>
                  <a:lnTo>
                    <a:pt x="88" y="128"/>
                  </a:lnTo>
                  <a:lnTo>
                    <a:pt x="29" y="128"/>
                  </a:lnTo>
                  <a:lnTo>
                    <a:pt x="1" y="128"/>
                  </a:lnTo>
                  <a:cubicBezTo>
                    <a:pt x="0" y="128"/>
                    <a:pt x="0" y="128"/>
                    <a:pt x="0" y="127"/>
                  </a:cubicBezTo>
                  <a:lnTo>
                    <a:pt x="0" y="120"/>
                  </a:lnTo>
                  <a:cubicBezTo>
                    <a:pt x="0" y="119"/>
                    <a:pt x="0" y="118"/>
                    <a:pt x="1" y="118"/>
                  </a:cubicBezTo>
                  <a:lnTo>
                    <a:pt x="29" y="119"/>
                  </a:lnTo>
                  <a:lnTo>
                    <a:pt x="88" y="119"/>
                  </a:lnTo>
                  <a:cubicBezTo>
                    <a:pt x="88" y="108"/>
                    <a:pt x="88" y="101"/>
                    <a:pt x="87" y="97"/>
                  </a:cubicBezTo>
                  <a:cubicBezTo>
                    <a:pt x="90" y="98"/>
                    <a:pt x="93" y="98"/>
                    <a:pt x="97" y="99"/>
                  </a:cubicBezTo>
                  <a:cubicBezTo>
                    <a:pt x="108" y="93"/>
                    <a:pt x="118" y="86"/>
                    <a:pt x="127" y="78"/>
                  </a:cubicBezTo>
                  <a:lnTo>
                    <a:pt x="66" y="78"/>
                  </a:lnTo>
                  <a:lnTo>
                    <a:pt x="39" y="79"/>
                  </a:lnTo>
                  <a:cubicBezTo>
                    <a:pt x="38" y="79"/>
                    <a:pt x="37" y="78"/>
                    <a:pt x="37" y="77"/>
                  </a:cubicBezTo>
                  <a:lnTo>
                    <a:pt x="37" y="71"/>
                  </a:lnTo>
                  <a:cubicBezTo>
                    <a:pt x="37" y="70"/>
                    <a:pt x="38" y="69"/>
                    <a:pt x="39" y="69"/>
                  </a:cubicBezTo>
                  <a:lnTo>
                    <a:pt x="66" y="69"/>
                  </a:lnTo>
                  <a:lnTo>
                    <a:pt x="127" y="69"/>
                  </a:lnTo>
                  <a:cubicBezTo>
                    <a:pt x="129" y="69"/>
                    <a:pt x="131" y="69"/>
                    <a:pt x="132" y="69"/>
                  </a:cubicBezTo>
                  <a:cubicBezTo>
                    <a:pt x="133" y="69"/>
                    <a:pt x="134" y="69"/>
                    <a:pt x="134" y="69"/>
                  </a:cubicBezTo>
                  <a:cubicBezTo>
                    <a:pt x="135" y="69"/>
                    <a:pt x="137" y="70"/>
                    <a:pt x="139" y="73"/>
                  </a:cubicBezTo>
                  <a:cubicBezTo>
                    <a:pt x="142" y="75"/>
                    <a:pt x="143" y="77"/>
                    <a:pt x="143" y="78"/>
                  </a:cubicBezTo>
                  <a:cubicBezTo>
                    <a:pt x="143" y="79"/>
                    <a:pt x="142" y="80"/>
                    <a:pt x="141" y="81"/>
                  </a:cubicBezTo>
                  <a:cubicBezTo>
                    <a:pt x="138" y="81"/>
                    <a:pt x="136" y="83"/>
                    <a:pt x="132" y="86"/>
                  </a:cubicBezTo>
                  <a:cubicBezTo>
                    <a:pt x="124" y="92"/>
                    <a:pt x="112" y="99"/>
                    <a:pt x="98" y="107"/>
                  </a:cubicBezTo>
                  <a:cubicBezTo>
                    <a:pt x="98" y="108"/>
                    <a:pt x="98" y="111"/>
                    <a:pt x="98" y="115"/>
                  </a:cubicBezTo>
                  <a:lnTo>
                    <a:pt x="98" y="119"/>
                  </a:lnTo>
                  <a:lnTo>
                    <a:pt x="156" y="119"/>
                  </a:lnTo>
                  <a:lnTo>
                    <a:pt x="184" y="118"/>
                  </a:lnTo>
                  <a:cubicBezTo>
                    <a:pt x="185" y="118"/>
                    <a:pt x="186" y="119"/>
                    <a:pt x="186" y="120"/>
                  </a:cubicBezTo>
                  <a:lnTo>
                    <a:pt x="186" y="127"/>
                  </a:lnTo>
                  <a:cubicBezTo>
                    <a:pt x="186" y="128"/>
                    <a:pt x="185" y="128"/>
                    <a:pt x="184" y="128"/>
                  </a:cubicBezTo>
                  <a:lnTo>
                    <a:pt x="156" y="128"/>
                  </a:lnTo>
                  <a:lnTo>
                    <a:pt x="98" y="128"/>
                  </a:lnTo>
                  <a:lnTo>
                    <a:pt x="98" y="153"/>
                  </a:lnTo>
                  <a:lnTo>
                    <a:pt x="98" y="171"/>
                  </a:lnTo>
                  <a:cubicBezTo>
                    <a:pt x="98" y="177"/>
                    <a:pt x="96" y="181"/>
                    <a:pt x="93" y="184"/>
                  </a:cubicBezTo>
                  <a:cubicBezTo>
                    <a:pt x="90" y="186"/>
                    <a:pt x="84" y="187"/>
                    <a:pt x="75" y="187"/>
                  </a:cubicBezTo>
                  <a:cubicBezTo>
                    <a:pt x="71" y="187"/>
                    <a:pt x="67" y="187"/>
                    <a:pt x="64" y="187"/>
                  </a:cubicBezTo>
                  <a:cubicBezTo>
                    <a:pt x="62" y="187"/>
                    <a:pt x="61" y="187"/>
                    <a:pt x="61" y="186"/>
                  </a:cubicBezTo>
                  <a:cubicBezTo>
                    <a:pt x="61" y="186"/>
                    <a:pt x="60" y="185"/>
                    <a:pt x="60" y="184"/>
                  </a:cubicBezTo>
                  <a:cubicBezTo>
                    <a:pt x="59" y="181"/>
                    <a:pt x="58" y="178"/>
                    <a:pt x="57" y="176"/>
                  </a:cubicBezTo>
                  <a:cubicBezTo>
                    <a:pt x="64" y="177"/>
                    <a:pt x="71" y="177"/>
                    <a:pt x="78" y="177"/>
                  </a:cubicBezTo>
                  <a:cubicBezTo>
                    <a:pt x="82" y="177"/>
                    <a:pt x="84" y="177"/>
                    <a:pt x="86" y="175"/>
                  </a:cubicBezTo>
                  <a:cubicBezTo>
                    <a:pt x="87" y="174"/>
                    <a:pt x="88" y="172"/>
                    <a:pt x="88" y="169"/>
                  </a:cubicBezTo>
                  <a:lnTo>
                    <a:pt x="88" y="128"/>
                  </a:lnTo>
                  <a:close/>
                  <a:moveTo>
                    <a:pt x="127" y="39"/>
                  </a:moveTo>
                  <a:lnTo>
                    <a:pt x="127" y="39"/>
                  </a:lnTo>
                  <a:cubicBezTo>
                    <a:pt x="133" y="30"/>
                    <a:pt x="138" y="21"/>
                    <a:pt x="142" y="11"/>
                  </a:cubicBezTo>
                  <a:cubicBezTo>
                    <a:pt x="143" y="8"/>
                    <a:pt x="144" y="5"/>
                    <a:pt x="144" y="2"/>
                  </a:cubicBezTo>
                  <a:cubicBezTo>
                    <a:pt x="147" y="3"/>
                    <a:pt x="151" y="4"/>
                    <a:pt x="154" y="6"/>
                  </a:cubicBezTo>
                  <a:cubicBezTo>
                    <a:pt x="155" y="6"/>
                    <a:pt x="156" y="7"/>
                    <a:pt x="156" y="8"/>
                  </a:cubicBezTo>
                  <a:cubicBezTo>
                    <a:pt x="156" y="9"/>
                    <a:pt x="156" y="10"/>
                    <a:pt x="155" y="10"/>
                  </a:cubicBezTo>
                  <a:cubicBezTo>
                    <a:pt x="153" y="11"/>
                    <a:pt x="152" y="13"/>
                    <a:pt x="151" y="15"/>
                  </a:cubicBezTo>
                  <a:cubicBezTo>
                    <a:pt x="147" y="22"/>
                    <a:pt x="143" y="30"/>
                    <a:pt x="137" y="39"/>
                  </a:cubicBezTo>
                  <a:lnTo>
                    <a:pt x="147" y="39"/>
                  </a:lnTo>
                  <a:lnTo>
                    <a:pt x="177" y="38"/>
                  </a:lnTo>
                  <a:cubicBezTo>
                    <a:pt x="178" y="38"/>
                    <a:pt x="178" y="39"/>
                    <a:pt x="178" y="40"/>
                  </a:cubicBezTo>
                  <a:lnTo>
                    <a:pt x="178" y="50"/>
                  </a:lnTo>
                  <a:lnTo>
                    <a:pt x="178" y="58"/>
                  </a:lnTo>
                  <a:lnTo>
                    <a:pt x="178" y="81"/>
                  </a:lnTo>
                  <a:cubicBezTo>
                    <a:pt x="178" y="82"/>
                    <a:pt x="178" y="82"/>
                    <a:pt x="177" y="82"/>
                  </a:cubicBezTo>
                  <a:lnTo>
                    <a:pt x="170" y="82"/>
                  </a:lnTo>
                  <a:cubicBezTo>
                    <a:pt x="169" y="82"/>
                    <a:pt x="168" y="82"/>
                    <a:pt x="168" y="81"/>
                  </a:cubicBezTo>
                  <a:lnTo>
                    <a:pt x="168" y="47"/>
                  </a:lnTo>
                  <a:lnTo>
                    <a:pt x="18" y="47"/>
                  </a:lnTo>
                  <a:lnTo>
                    <a:pt x="18" y="81"/>
                  </a:lnTo>
                  <a:cubicBezTo>
                    <a:pt x="18" y="82"/>
                    <a:pt x="17" y="82"/>
                    <a:pt x="16" y="82"/>
                  </a:cubicBezTo>
                  <a:lnTo>
                    <a:pt x="9" y="82"/>
                  </a:lnTo>
                  <a:cubicBezTo>
                    <a:pt x="8" y="82"/>
                    <a:pt x="7" y="82"/>
                    <a:pt x="7" y="81"/>
                  </a:cubicBezTo>
                  <a:lnTo>
                    <a:pt x="8" y="58"/>
                  </a:lnTo>
                  <a:lnTo>
                    <a:pt x="8" y="51"/>
                  </a:lnTo>
                  <a:lnTo>
                    <a:pt x="7" y="40"/>
                  </a:lnTo>
                  <a:cubicBezTo>
                    <a:pt x="7" y="39"/>
                    <a:pt x="8" y="38"/>
                    <a:pt x="9" y="38"/>
                  </a:cubicBezTo>
                  <a:lnTo>
                    <a:pt x="39" y="39"/>
                  </a:lnTo>
                  <a:lnTo>
                    <a:pt x="127" y="39"/>
                  </a:lnTo>
                  <a:close/>
                  <a:moveTo>
                    <a:pt x="37" y="4"/>
                  </a:moveTo>
                  <a:lnTo>
                    <a:pt x="37" y="4"/>
                  </a:lnTo>
                  <a:cubicBezTo>
                    <a:pt x="43" y="11"/>
                    <a:pt x="49" y="19"/>
                    <a:pt x="54" y="28"/>
                  </a:cubicBezTo>
                  <a:cubicBezTo>
                    <a:pt x="54" y="29"/>
                    <a:pt x="55" y="29"/>
                    <a:pt x="55" y="29"/>
                  </a:cubicBezTo>
                  <a:cubicBezTo>
                    <a:pt x="55" y="30"/>
                    <a:pt x="54" y="31"/>
                    <a:pt x="52" y="31"/>
                  </a:cubicBezTo>
                  <a:lnTo>
                    <a:pt x="49" y="33"/>
                  </a:lnTo>
                  <a:cubicBezTo>
                    <a:pt x="48" y="34"/>
                    <a:pt x="47" y="34"/>
                    <a:pt x="47" y="34"/>
                  </a:cubicBezTo>
                  <a:cubicBezTo>
                    <a:pt x="46" y="34"/>
                    <a:pt x="46" y="34"/>
                    <a:pt x="45" y="33"/>
                  </a:cubicBezTo>
                  <a:cubicBezTo>
                    <a:pt x="42" y="25"/>
                    <a:pt x="36" y="17"/>
                    <a:pt x="29" y="8"/>
                  </a:cubicBezTo>
                  <a:cubicBezTo>
                    <a:pt x="29" y="8"/>
                    <a:pt x="29" y="8"/>
                    <a:pt x="29" y="7"/>
                  </a:cubicBezTo>
                  <a:cubicBezTo>
                    <a:pt x="29" y="7"/>
                    <a:pt x="29" y="6"/>
                    <a:pt x="31" y="6"/>
                  </a:cubicBezTo>
                  <a:lnTo>
                    <a:pt x="34" y="4"/>
                  </a:lnTo>
                  <a:cubicBezTo>
                    <a:pt x="35" y="4"/>
                    <a:pt x="36" y="3"/>
                    <a:pt x="36" y="3"/>
                  </a:cubicBezTo>
                  <a:cubicBezTo>
                    <a:pt x="37" y="3"/>
                    <a:pt x="37" y="4"/>
                    <a:pt x="37" y="4"/>
                  </a:cubicBezTo>
                  <a:lnTo>
                    <a:pt x="37" y="4"/>
                  </a:lnTo>
                  <a:close/>
                  <a:moveTo>
                    <a:pt x="79" y="4"/>
                  </a:moveTo>
                  <a:lnTo>
                    <a:pt x="79" y="4"/>
                  </a:ln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79" y="2"/>
                    <a:pt x="81" y="1"/>
                  </a:cubicBezTo>
                  <a:lnTo>
                    <a:pt x="84" y="0"/>
                  </a:lnTo>
                  <a:cubicBezTo>
                    <a:pt x="85" y="0"/>
                    <a:pt x="85" y="0"/>
                    <a:pt x="86" y="0"/>
                  </a:cubicBezTo>
                  <a:cubicBezTo>
                    <a:pt x="86" y="0"/>
                    <a:pt x="87" y="0"/>
                    <a:pt x="87" y="1"/>
                  </a:cubicBezTo>
                  <a:cubicBezTo>
                    <a:pt x="93" y="9"/>
                    <a:pt x="97" y="17"/>
                    <a:pt x="101" y="26"/>
                  </a:cubicBezTo>
                  <a:cubicBezTo>
                    <a:pt x="101" y="26"/>
                    <a:pt x="101" y="26"/>
                    <a:pt x="101" y="27"/>
                  </a:cubicBezTo>
                  <a:cubicBezTo>
                    <a:pt x="101" y="27"/>
                    <a:pt x="100" y="28"/>
                    <a:pt x="99" y="28"/>
                  </a:cubicBezTo>
                  <a:lnTo>
                    <a:pt x="96" y="30"/>
                  </a:lnTo>
                  <a:cubicBezTo>
                    <a:pt x="94" y="30"/>
                    <a:pt x="93" y="31"/>
                    <a:pt x="93" y="31"/>
                  </a:cubicBezTo>
                  <a:cubicBezTo>
                    <a:pt x="92" y="31"/>
                    <a:pt x="92" y="30"/>
                    <a:pt x="92" y="29"/>
                  </a:cubicBezTo>
                  <a:cubicBezTo>
                    <a:pt x="89" y="21"/>
                    <a:pt x="85" y="13"/>
                    <a:pt x="79" y="4"/>
                  </a:cubicBezTo>
                  <a:lnTo>
                    <a:pt x="79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B9CB9EB-5B3B-40FF-81AB-A577A1ED3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90" y="3478213"/>
              <a:ext cx="937623" cy="361950"/>
            </a:xfrm>
            <a:custGeom>
              <a:avLst/>
              <a:gdLst>
                <a:gd name="T0" fmla="*/ 0 w 1080"/>
                <a:gd name="T1" fmla="*/ 0 h 360"/>
                <a:gd name="T2" fmla="*/ 0 w 1080"/>
                <a:gd name="T3" fmla="*/ 0 h 360"/>
                <a:gd name="T4" fmla="*/ 1080 w 1080"/>
                <a:gd name="T5" fmla="*/ 0 h 360"/>
                <a:gd name="T6" fmla="*/ 1080 w 1080"/>
                <a:gd name="T7" fmla="*/ 360 h 360"/>
                <a:gd name="T8" fmla="*/ 0 w 1080"/>
                <a:gd name="T9" fmla="*/ 360 h 360"/>
                <a:gd name="T10" fmla="*/ 0 w 1080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0" h="360">
                  <a:moveTo>
                    <a:pt x="0" y="0"/>
                  </a:moveTo>
                  <a:lnTo>
                    <a:pt x="0" y="0"/>
                  </a:lnTo>
                  <a:lnTo>
                    <a:pt x="1080" y="0"/>
                  </a:lnTo>
                  <a:lnTo>
                    <a:pt x="1080" y="360"/>
                  </a:lnTo>
                  <a:lnTo>
                    <a:pt x="0" y="3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A2BEA669-BA24-43A1-A9EC-4E2B93ED9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351" y="3570288"/>
              <a:ext cx="156542" cy="152400"/>
            </a:xfrm>
            <a:custGeom>
              <a:avLst/>
              <a:gdLst>
                <a:gd name="T0" fmla="*/ 49 w 182"/>
                <a:gd name="T1" fmla="*/ 10 h 151"/>
                <a:gd name="T2" fmla="*/ 49 w 182"/>
                <a:gd name="T3" fmla="*/ 10 h 151"/>
                <a:gd name="T4" fmla="*/ 19 w 182"/>
                <a:gd name="T5" fmla="*/ 11 h 151"/>
                <a:gd name="T6" fmla="*/ 18 w 182"/>
                <a:gd name="T7" fmla="*/ 9 h 151"/>
                <a:gd name="T8" fmla="*/ 18 w 182"/>
                <a:gd name="T9" fmla="*/ 1 h 151"/>
                <a:gd name="T10" fmla="*/ 19 w 182"/>
                <a:gd name="T11" fmla="*/ 0 h 151"/>
                <a:gd name="T12" fmla="*/ 49 w 182"/>
                <a:gd name="T13" fmla="*/ 0 h 151"/>
                <a:gd name="T14" fmla="*/ 133 w 182"/>
                <a:gd name="T15" fmla="*/ 0 h 151"/>
                <a:gd name="T16" fmla="*/ 163 w 182"/>
                <a:gd name="T17" fmla="*/ 0 h 151"/>
                <a:gd name="T18" fmla="*/ 165 w 182"/>
                <a:gd name="T19" fmla="*/ 1 h 151"/>
                <a:gd name="T20" fmla="*/ 165 w 182"/>
                <a:gd name="T21" fmla="*/ 9 h 151"/>
                <a:gd name="T22" fmla="*/ 163 w 182"/>
                <a:gd name="T23" fmla="*/ 11 h 151"/>
                <a:gd name="T24" fmla="*/ 133 w 182"/>
                <a:gd name="T25" fmla="*/ 10 h 151"/>
                <a:gd name="T26" fmla="*/ 49 w 182"/>
                <a:gd name="T27" fmla="*/ 10 h 151"/>
                <a:gd name="T28" fmla="*/ 30 w 182"/>
                <a:gd name="T29" fmla="*/ 151 h 151"/>
                <a:gd name="T30" fmla="*/ 30 w 182"/>
                <a:gd name="T31" fmla="*/ 151 h 151"/>
                <a:gd name="T32" fmla="*/ 2 w 182"/>
                <a:gd name="T33" fmla="*/ 151 h 151"/>
                <a:gd name="T34" fmla="*/ 0 w 182"/>
                <a:gd name="T35" fmla="*/ 150 h 151"/>
                <a:gd name="T36" fmla="*/ 0 w 182"/>
                <a:gd name="T37" fmla="*/ 142 h 151"/>
                <a:gd name="T38" fmla="*/ 2 w 182"/>
                <a:gd name="T39" fmla="*/ 140 h 151"/>
                <a:gd name="T40" fmla="*/ 30 w 182"/>
                <a:gd name="T41" fmla="*/ 141 h 151"/>
                <a:gd name="T42" fmla="*/ 152 w 182"/>
                <a:gd name="T43" fmla="*/ 141 h 151"/>
                <a:gd name="T44" fmla="*/ 180 w 182"/>
                <a:gd name="T45" fmla="*/ 140 h 151"/>
                <a:gd name="T46" fmla="*/ 182 w 182"/>
                <a:gd name="T47" fmla="*/ 142 h 151"/>
                <a:gd name="T48" fmla="*/ 182 w 182"/>
                <a:gd name="T49" fmla="*/ 150 h 151"/>
                <a:gd name="T50" fmla="*/ 180 w 182"/>
                <a:gd name="T51" fmla="*/ 151 h 151"/>
                <a:gd name="T52" fmla="*/ 152 w 182"/>
                <a:gd name="T53" fmla="*/ 151 h 151"/>
                <a:gd name="T54" fmla="*/ 30 w 182"/>
                <a:gd name="T55" fmla="*/ 151 h 151"/>
                <a:gd name="T56" fmla="*/ 61 w 182"/>
                <a:gd name="T57" fmla="*/ 76 h 151"/>
                <a:gd name="T58" fmla="*/ 61 w 182"/>
                <a:gd name="T59" fmla="*/ 76 h 151"/>
                <a:gd name="T60" fmla="*/ 32 w 182"/>
                <a:gd name="T61" fmla="*/ 77 h 151"/>
                <a:gd name="T62" fmla="*/ 31 w 182"/>
                <a:gd name="T63" fmla="*/ 75 h 151"/>
                <a:gd name="T64" fmla="*/ 31 w 182"/>
                <a:gd name="T65" fmla="*/ 68 h 151"/>
                <a:gd name="T66" fmla="*/ 32 w 182"/>
                <a:gd name="T67" fmla="*/ 66 h 151"/>
                <a:gd name="T68" fmla="*/ 61 w 182"/>
                <a:gd name="T69" fmla="*/ 67 h 151"/>
                <a:gd name="T70" fmla="*/ 121 w 182"/>
                <a:gd name="T71" fmla="*/ 67 h 151"/>
                <a:gd name="T72" fmla="*/ 150 w 182"/>
                <a:gd name="T73" fmla="*/ 66 h 151"/>
                <a:gd name="T74" fmla="*/ 151 w 182"/>
                <a:gd name="T75" fmla="*/ 68 h 151"/>
                <a:gd name="T76" fmla="*/ 151 w 182"/>
                <a:gd name="T77" fmla="*/ 75 h 151"/>
                <a:gd name="T78" fmla="*/ 150 w 182"/>
                <a:gd name="T79" fmla="*/ 77 h 151"/>
                <a:gd name="T80" fmla="*/ 121 w 182"/>
                <a:gd name="T81" fmla="*/ 76 h 151"/>
                <a:gd name="T82" fmla="*/ 61 w 182"/>
                <a:gd name="T83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2" h="151">
                  <a:moveTo>
                    <a:pt x="49" y="10"/>
                  </a:moveTo>
                  <a:lnTo>
                    <a:pt x="49" y="10"/>
                  </a:lnTo>
                  <a:lnTo>
                    <a:pt x="19" y="11"/>
                  </a:lnTo>
                  <a:cubicBezTo>
                    <a:pt x="18" y="11"/>
                    <a:pt x="18" y="10"/>
                    <a:pt x="18" y="9"/>
                  </a:cubicBezTo>
                  <a:lnTo>
                    <a:pt x="18" y="1"/>
                  </a:lnTo>
                  <a:cubicBezTo>
                    <a:pt x="18" y="1"/>
                    <a:pt x="18" y="0"/>
                    <a:pt x="19" y="0"/>
                  </a:cubicBezTo>
                  <a:lnTo>
                    <a:pt x="49" y="0"/>
                  </a:lnTo>
                  <a:lnTo>
                    <a:pt x="133" y="0"/>
                  </a:lnTo>
                  <a:lnTo>
                    <a:pt x="163" y="0"/>
                  </a:lnTo>
                  <a:cubicBezTo>
                    <a:pt x="164" y="0"/>
                    <a:pt x="165" y="1"/>
                    <a:pt x="165" y="1"/>
                  </a:cubicBezTo>
                  <a:lnTo>
                    <a:pt x="165" y="9"/>
                  </a:lnTo>
                  <a:cubicBezTo>
                    <a:pt x="165" y="10"/>
                    <a:pt x="164" y="11"/>
                    <a:pt x="163" y="11"/>
                  </a:cubicBezTo>
                  <a:lnTo>
                    <a:pt x="133" y="10"/>
                  </a:lnTo>
                  <a:lnTo>
                    <a:pt x="49" y="10"/>
                  </a:lnTo>
                  <a:close/>
                  <a:moveTo>
                    <a:pt x="30" y="151"/>
                  </a:moveTo>
                  <a:lnTo>
                    <a:pt x="30" y="151"/>
                  </a:lnTo>
                  <a:lnTo>
                    <a:pt x="2" y="151"/>
                  </a:lnTo>
                  <a:cubicBezTo>
                    <a:pt x="1" y="151"/>
                    <a:pt x="0" y="151"/>
                    <a:pt x="0" y="150"/>
                  </a:cubicBezTo>
                  <a:lnTo>
                    <a:pt x="0" y="142"/>
                  </a:lnTo>
                  <a:cubicBezTo>
                    <a:pt x="0" y="141"/>
                    <a:pt x="1" y="140"/>
                    <a:pt x="2" y="140"/>
                  </a:cubicBezTo>
                  <a:lnTo>
                    <a:pt x="30" y="141"/>
                  </a:lnTo>
                  <a:lnTo>
                    <a:pt x="152" y="141"/>
                  </a:lnTo>
                  <a:lnTo>
                    <a:pt x="180" y="140"/>
                  </a:lnTo>
                  <a:cubicBezTo>
                    <a:pt x="181" y="140"/>
                    <a:pt x="182" y="141"/>
                    <a:pt x="182" y="142"/>
                  </a:cubicBezTo>
                  <a:lnTo>
                    <a:pt x="182" y="150"/>
                  </a:lnTo>
                  <a:cubicBezTo>
                    <a:pt x="182" y="151"/>
                    <a:pt x="181" y="151"/>
                    <a:pt x="180" y="151"/>
                  </a:cubicBezTo>
                  <a:lnTo>
                    <a:pt x="152" y="151"/>
                  </a:lnTo>
                  <a:lnTo>
                    <a:pt x="30" y="151"/>
                  </a:lnTo>
                  <a:close/>
                  <a:moveTo>
                    <a:pt x="61" y="76"/>
                  </a:moveTo>
                  <a:lnTo>
                    <a:pt x="61" y="76"/>
                  </a:lnTo>
                  <a:lnTo>
                    <a:pt x="32" y="77"/>
                  </a:lnTo>
                  <a:cubicBezTo>
                    <a:pt x="31" y="77"/>
                    <a:pt x="31" y="76"/>
                    <a:pt x="31" y="75"/>
                  </a:cubicBezTo>
                  <a:lnTo>
                    <a:pt x="31" y="68"/>
                  </a:lnTo>
                  <a:cubicBezTo>
                    <a:pt x="31" y="67"/>
                    <a:pt x="31" y="66"/>
                    <a:pt x="32" y="66"/>
                  </a:cubicBezTo>
                  <a:lnTo>
                    <a:pt x="61" y="67"/>
                  </a:lnTo>
                  <a:lnTo>
                    <a:pt x="121" y="67"/>
                  </a:lnTo>
                  <a:lnTo>
                    <a:pt x="150" y="66"/>
                  </a:lnTo>
                  <a:cubicBezTo>
                    <a:pt x="151" y="66"/>
                    <a:pt x="151" y="67"/>
                    <a:pt x="151" y="68"/>
                  </a:cubicBezTo>
                  <a:lnTo>
                    <a:pt x="151" y="75"/>
                  </a:lnTo>
                  <a:cubicBezTo>
                    <a:pt x="151" y="76"/>
                    <a:pt x="151" y="77"/>
                    <a:pt x="150" y="77"/>
                  </a:cubicBezTo>
                  <a:lnTo>
                    <a:pt x="121" y="76"/>
                  </a:lnTo>
                  <a:lnTo>
                    <a:pt x="61" y="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62A48CF-B053-4652-8F5E-C806ADA89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984" y="3554413"/>
              <a:ext cx="163065" cy="184150"/>
            </a:xfrm>
            <a:custGeom>
              <a:avLst/>
              <a:gdLst>
                <a:gd name="T0" fmla="*/ 55 w 187"/>
                <a:gd name="T1" fmla="*/ 116 h 183"/>
                <a:gd name="T2" fmla="*/ 2 w 187"/>
                <a:gd name="T3" fmla="*/ 117 h 183"/>
                <a:gd name="T4" fmla="*/ 0 w 187"/>
                <a:gd name="T5" fmla="*/ 108 h 183"/>
                <a:gd name="T6" fmla="*/ 30 w 187"/>
                <a:gd name="T7" fmla="*/ 107 h 183"/>
                <a:gd name="T8" fmla="*/ 58 w 187"/>
                <a:gd name="T9" fmla="*/ 73 h 183"/>
                <a:gd name="T10" fmla="*/ 40 w 187"/>
                <a:gd name="T11" fmla="*/ 55 h 183"/>
                <a:gd name="T12" fmla="*/ 9 w 187"/>
                <a:gd name="T13" fmla="*/ 54 h 183"/>
                <a:gd name="T14" fmla="*/ 10 w 187"/>
                <a:gd name="T15" fmla="*/ 45 h 183"/>
                <a:gd name="T16" fmla="*/ 58 w 187"/>
                <a:gd name="T17" fmla="*/ 46 h 183"/>
                <a:gd name="T18" fmla="*/ 56 w 187"/>
                <a:gd name="T19" fmla="*/ 0 h 183"/>
                <a:gd name="T20" fmla="*/ 70 w 187"/>
                <a:gd name="T21" fmla="*/ 3 h 183"/>
                <a:gd name="T22" fmla="*/ 69 w 187"/>
                <a:gd name="T23" fmla="*/ 7 h 183"/>
                <a:gd name="T24" fmla="*/ 67 w 187"/>
                <a:gd name="T25" fmla="*/ 46 h 183"/>
                <a:gd name="T26" fmla="*/ 123 w 187"/>
                <a:gd name="T27" fmla="*/ 28 h 183"/>
                <a:gd name="T28" fmla="*/ 133 w 187"/>
                <a:gd name="T29" fmla="*/ 1 h 183"/>
                <a:gd name="T30" fmla="*/ 134 w 187"/>
                <a:gd name="T31" fmla="*/ 6 h 183"/>
                <a:gd name="T32" fmla="*/ 133 w 187"/>
                <a:gd name="T33" fmla="*/ 46 h 183"/>
                <a:gd name="T34" fmla="*/ 179 w 187"/>
                <a:gd name="T35" fmla="*/ 45 h 183"/>
                <a:gd name="T36" fmla="*/ 181 w 187"/>
                <a:gd name="T37" fmla="*/ 54 h 183"/>
                <a:gd name="T38" fmla="*/ 150 w 187"/>
                <a:gd name="T39" fmla="*/ 55 h 183"/>
                <a:gd name="T40" fmla="*/ 133 w 187"/>
                <a:gd name="T41" fmla="*/ 107 h 183"/>
                <a:gd name="T42" fmla="*/ 185 w 187"/>
                <a:gd name="T43" fmla="*/ 107 h 183"/>
                <a:gd name="T44" fmla="*/ 187 w 187"/>
                <a:gd name="T45" fmla="*/ 115 h 183"/>
                <a:gd name="T46" fmla="*/ 157 w 187"/>
                <a:gd name="T47" fmla="*/ 116 h 183"/>
                <a:gd name="T48" fmla="*/ 133 w 187"/>
                <a:gd name="T49" fmla="*/ 146 h 183"/>
                <a:gd name="T50" fmla="*/ 132 w 187"/>
                <a:gd name="T51" fmla="*/ 183 h 183"/>
                <a:gd name="T52" fmla="*/ 123 w 187"/>
                <a:gd name="T53" fmla="*/ 181 h 183"/>
                <a:gd name="T54" fmla="*/ 123 w 187"/>
                <a:gd name="T55" fmla="*/ 116 h 183"/>
                <a:gd name="T56" fmla="*/ 60 w 187"/>
                <a:gd name="T57" fmla="*/ 136 h 183"/>
                <a:gd name="T58" fmla="*/ 25 w 187"/>
                <a:gd name="T59" fmla="*/ 182 h 183"/>
                <a:gd name="T60" fmla="*/ 19 w 187"/>
                <a:gd name="T61" fmla="*/ 181 h 183"/>
                <a:gd name="T62" fmla="*/ 38 w 187"/>
                <a:gd name="T63" fmla="*/ 156 h 183"/>
                <a:gd name="T64" fmla="*/ 55 w 187"/>
                <a:gd name="T65" fmla="*/ 116 h 183"/>
                <a:gd name="T66" fmla="*/ 67 w 187"/>
                <a:gd name="T67" fmla="*/ 55 h 183"/>
                <a:gd name="T68" fmla="*/ 67 w 187"/>
                <a:gd name="T69" fmla="*/ 73 h 183"/>
                <a:gd name="T70" fmla="*/ 123 w 187"/>
                <a:gd name="T71" fmla="*/ 107 h 183"/>
                <a:gd name="T72" fmla="*/ 67 w 187"/>
                <a:gd name="T73" fmla="*/ 5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7" h="183">
                  <a:moveTo>
                    <a:pt x="55" y="116"/>
                  </a:moveTo>
                  <a:lnTo>
                    <a:pt x="55" y="116"/>
                  </a:lnTo>
                  <a:lnTo>
                    <a:pt x="30" y="116"/>
                  </a:lnTo>
                  <a:lnTo>
                    <a:pt x="2" y="117"/>
                  </a:lnTo>
                  <a:cubicBezTo>
                    <a:pt x="1" y="117"/>
                    <a:pt x="0" y="116"/>
                    <a:pt x="0" y="115"/>
                  </a:cubicBezTo>
                  <a:lnTo>
                    <a:pt x="0" y="108"/>
                  </a:lnTo>
                  <a:cubicBezTo>
                    <a:pt x="0" y="107"/>
                    <a:pt x="1" y="107"/>
                    <a:pt x="2" y="107"/>
                  </a:cubicBezTo>
                  <a:lnTo>
                    <a:pt x="30" y="107"/>
                  </a:lnTo>
                  <a:lnTo>
                    <a:pt x="56" y="107"/>
                  </a:lnTo>
                  <a:cubicBezTo>
                    <a:pt x="57" y="99"/>
                    <a:pt x="58" y="88"/>
                    <a:pt x="58" y="73"/>
                  </a:cubicBezTo>
                  <a:lnTo>
                    <a:pt x="58" y="55"/>
                  </a:lnTo>
                  <a:lnTo>
                    <a:pt x="40" y="55"/>
                  </a:lnTo>
                  <a:lnTo>
                    <a:pt x="10" y="56"/>
                  </a:lnTo>
                  <a:cubicBezTo>
                    <a:pt x="9" y="56"/>
                    <a:pt x="9" y="55"/>
                    <a:pt x="9" y="54"/>
                  </a:cubicBezTo>
                  <a:lnTo>
                    <a:pt x="9" y="47"/>
                  </a:lnTo>
                  <a:cubicBezTo>
                    <a:pt x="9" y="46"/>
                    <a:pt x="9" y="45"/>
                    <a:pt x="10" y="45"/>
                  </a:cubicBezTo>
                  <a:lnTo>
                    <a:pt x="40" y="46"/>
                  </a:lnTo>
                  <a:lnTo>
                    <a:pt x="58" y="46"/>
                  </a:lnTo>
                  <a:lnTo>
                    <a:pt x="58" y="32"/>
                  </a:lnTo>
                  <a:cubicBezTo>
                    <a:pt x="58" y="17"/>
                    <a:pt x="57" y="7"/>
                    <a:pt x="56" y="0"/>
                  </a:cubicBezTo>
                  <a:cubicBezTo>
                    <a:pt x="60" y="0"/>
                    <a:pt x="63" y="0"/>
                    <a:pt x="67" y="1"/>
                  </a:cubicBezTo>
                  <a:cubicBezTo>
                    <a:pt x="69" y="1"/>
                    <a:pt x="70" y="2"/>
                    <a:pt x="70" y="3"/>
                  </a:cubicBezTo>
                  <a:cubicBezTo>
                    <a:pt x="70" y="3"/>
                    <a:pt x="70" y="4"/>
                    <a:pt x="69" y="4"/>
                  </a:cubicBezTo>
                  <a:cubicBezTo>
                    <a:pt x="69" y="5"/>
                    <a:pt x="69" y="6"/>
                    <a:pt x="69" y="7"/>
                  </a:cubicBezTo>
                  <a:cubicBezTo>
                    <a:pt x="68" y="9"/>
                    <a:pt x="67" y="18"/>
                    <a:pt x="67" y="32"/>
                  </a:cubicBezTo>
                  <a:lnTo>
                    <a:pt x="67" y="46"/>
                  </a:lnTo>
                  <a:lnTo>
                    <a:pt x="123" y="46"/>
                  </a:lnTo>
                  <a:lnTo>
                    <a:pt x="123" y="28"/>
                  </a:lnTo>
                  <a:cubicBezTo>
                    <a:pt x="123" y="16"/>
                    <a:pt x="122" y="6"/>
                    <a:pt x="121" y="0"/>
                  </a:cubicBezTo>
                  <a:cubicBezTo>
                    <a:pt x="125" y="0"/>
                    <a:pt x="129" y="0"/>
                    <a:pt x="133" y="1"/>
                  </a:cubicBezTo>
                  <a:cubicBezTo>
                    <a:pt x="134" y="1"/>
                    <a:pt x="135" y="1"/>
                    <a:pt x="135" y="2"/>
                  </a:cubicBezTo>
                  <a:cubicBezTo>
                    <a:pt x="135" y="3"/>
                    <a:pt x="135" y="4"/>
                    <a:pt x="134" y="6"/>
                  </a:cubicBezTo>
                  <a:cubicBezTo>
                    <a:pt x="133" y="8"/>
                    <a:pt x="133" y="15"/>
                    <a:pt x="133" y="27"/>
                  </a:cubicBezTo>
                  <a:lnTo>
                    <a:pt x="133" y="46"/>
                  </a:lnTo>
                  <a:lnTo>
                    <a:pt x="150" y="46"/>
                  </a:lnTo>
                  <a:lnTo>
                    <a:pt x="179" y="45"/>
                  </a:lnTo>
                  <a:cubicBezTo>
                    <a:pt x="180" y="45"/>
                    <a:pt x="181" y="46"/>
                    <a:pt x="181" y="47"/>
                  </a:cubicBezTo>
                  <a:lnTo>
                    <a:pt x="181" y="54"/>
                  </a:lnTo>
                  <a:cubicBezTo>
                    <a:pt x="181" y="55"/>
                    <a:pt x="180" y="56"/>
                    <a:pt x="179" y="56"/>
                  </a:cubicBezTo>
                  <a:lnTo>
                    <a:pt x="150" y="55"/>
                  </a:lnTo>
                  <a:lnTo>
                    <a:pt x="133" y="55"/>
                  </a:lnTo>
                  <a:lnTo>
                    <a:pt x="133" y="107"/>
                  </a:lnTo>
                  <a:lnTo>
                    <a:pt x="157" y="107"/>
                  </a:lnTo>
                  <a:lnTo>
                    <a:pt x="185" y="107"/>
                  </a:lnTo>
                  <a:cubicBezTo>
                    <a:pt x="186" y="107"/>
                    <a:pt x="187" y="107"/>
                    <a:pt x="187" y="108"/>
                  </a:cubicBezTo>
                  <a:lnTo>
                    <a:pt x="187" y="115"/>
                  </a:lnTo>
                  <a:cubicBezTo>
                    <a:pt x="187" y="116"/>
                    <a:pt x="186" y="117"/>
                    <a:pt x="185" y="117"/>
                  </a:cubicBezTo>
                  <a:lnTo>
                    <a:pt x="157" y="116"/>
                  </a:lnTo>
                  <a:lnTo>
                    <a:pt x="133" y="116"/>
                  </a:lnTo>
                  <a:lnTo>
                    <a:pt x="133" y="146"/>
                  </a:lnTo>
                  <a:lnTo>
                    <a:pt x="133" y="181"/>
                  </a:lnTo>
                  <a:cubicBezTo>
                    <a:pt x="133" y="182"/>
                    <a:pt x="133" y="183"/>
                    <a:pt x="132" y="183"/>
                  </a:cubicBezTo>
                  <a:lnTo>
                    <a:pt x="124" y="183"/>
                  </a:lnTo>
                  <a:cubicBezTo>
                    <a:pt x="123" y="183"/>
                    <a:pt x="123" y="182"/>
                    <a:pt x="123" y="181"/>
                  </a:cubicBezTo>
                  <a:lnTo>
                    <a:pt x="123" y="146"/>
                  </a:lnTo>
                  <a:lnTo>
                    <a:pt x="123" y="116"/>
                  </a:lnTo>
                  <a:lnTo>
                    <a:pt x="65" y="116"/>
                  </a:lnTo>
                  <a:cubicBezTo>
                    <a:pt x="64" y="123"/>
                    <a:pt x="62" y="129"/>
                    <a:pt x="60" y="136"/>
                  </a:cubicBezTo>
                  <a:cubicBezTo>
                    <a:pt x="57" y="146"/>
                    <a:pt x="52" y="156"/>
                    <a:pt x="46" y="163"/>
                  </a:cubicBezTo>
                  <a:cubicBezTo>
                    <a:pt x="40" y="170"/>
                    <a:pt x="33" y="176"/>
                    <a:pt x="25" y="182"/>
                  </a:cubicBezTo>
                  <a:cubicBezTo>
                    <a:pt x="23" y="183"/>
                    <a:pt x="23" y="183"/>
                    <a:pt x="22" y="183"/>
                  </a:cubicBezTo>
                  <a:cubicBezTo>
                    <a:pt x="22" y="183"/>
                    <a:pt x="21" y="183"/>
                    <a:pt x="19" y="181"/>
                  </a:cubicBezTo>
                  <a:cubicBezTo>
                    <a:pt x="18" y="179"/>
                    <a:pt x="15" y="178"/>
                    <a:pt x="13" y="177"/>
                  </a:cubicBezTo>
                  <a:cubicBezTo>
                    <a:pt x="24" y="170"/>
                    <a:pt x="32" y="163"/>
                    <a:pt x="38" y="156"/>
                  </a:cubicBezTo>
                  <a:cubicBezTo>
                    <a:pt x="44" y="149"/>
                    <a:pt x="48" y="141"/>
                    <a:pt x="51" y="131"/>
                  </a:cubicBezTo>
                  <a:cubicBezTo>
                    <a:pt x="53" y="125"/>
                    <a:pt x="54" y="121"/>
                    <a:pt x="55" y="116"/>
                  </a:cubicBezTo>
                  <a:lnTo>
                    <a:pt x="55" y="116"/>
                  </a:lnTo>
                  <a:close/>
                  <a:moveTo>
                    <a:pt x="67" y="55"/>
                  </a:moveTo>
                  <a:lnTo>
                    <a:pt x="67" y="55"/>
                  </a:lnTo>
                  <a:lnTo>
                    <a:pt x="67" y="73"/>
                  </a:lnTo>
                  <a:cubicBezTo>
                    <a:pt x="67" y="87"/>
                    <a:pt x="67" y="98"/>
                    <a:pt x="66" y="107"/>
                  </a:cubicBezTo>
                  <a:lnTo>
                    <a:pt x="123" y="107"/>
                  </a:lnTo>
                  <a:lnTo>
                    <a:pt x="123" y="55"/>
                  </a:lnTo>
                  <a:lnTo>
                    <a:pt x="67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E93E0E70-7BBA-4F5E-8D16-03BC77F3FF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247" y="3549650"/>
              <a:ext cx="158173" cy="192088"/>
            </a:xfrm>
            <a:custGeom>
              <a:avLst/>
              <a:gdLst>
                <a:gd name="T0" fmla="*/ 38 w 182"/>
                <a:gd name="T1" fmla="*/ 56 h 191"/>
                <a:gd name="T2" fmla="*/ 11 w 182"/>
                <a:gd name="T3" fmla="*/ 84 h 191"/>
                <a:gd name="T4" fmla="*/ 6 w 182"/>
                <a:gd name="T5" fmla="*/ 86 h 191"/>
                <a:gd name="T6" fmla="*/ 12 w 182"/>
                <a:gd name="T7" fmla="*/ 29 h 191"/>
                <a:gd name="T8" fmla="*/ 11 w 182"/>
                <a:gd name="T9" fmla="*/ 18 h 191"/>
                <a:gd name="T10" fmla="*/ 23 w 182"/>
                <a:gd name="T11" fmla="*/ 21 h 191"/>
                <a:gd name="T12" fmla="*/ 21 w 182"/>
                <a:gd name="T13" fmla="*/ 29 h 191"/>
                <a:gd name="T14" fmla="*/ 19 w 182"/>
                <a:gd name="T15" fmla="*/ 47 h 191"/>
                <a:gd name="T16" fmla="*/ 38 w 182"/>
                <a:gd name="T17" fmla="*/ 28 h 191"/>
                <a:gd name="T18" fmla="*/ 47 w 182"/>
                <a:gd name="T19" fmla="*/ 1 h 191"/>
                <a:gd name="T20" fmla="*/ 49 w 182"/>
                <a:gd name="T21" fmla="*/ 7 h 191"/>
                <a:gd name="T22" fmla="*/ 47 w 182"/>
                <a:gd name="T23" fmla="*/ 47 h 191"/>
                <a:gd name="T24" fmla="*/ 71 w 182"/>
                <a:gd name="T25" fmla="*/ 47 h 191"/>
                <a:gd name="T26" fmla="*/ 72 w 182"/>
                <a:gd name="T27" fmla="*/ 55 h 191"/>
                <a:gd name="T28" fmla="*/ 51 w 182"/>
                <a:gd name="T29" fmla="*/ 56 h 191"/>
                <a:gd name="T30" fmla="*/ 47 w 182"/>
                <a:gd name="T31" fmla="*/ 103 h 191"/>
                <a:gd name="T32" fmla="*/ 71 w 182"/>
                <a:gd name="T33" fmla="*/ 92 h 191"/>
                <a:gd name="T34" fmla="*/ 72 w 182"/>
                <a:gd name="T35" fmla="*/ 98 h 191"/>
                <a:gd name="T36" fmla="*/ 47 w 182"/>
                <a:gd name="T37" fmla="*/ 112 h 191"/>
                <a:gd name="T38" fmla="*/ 48 w 182"/>
                <a:gd name="T39" fmla="*/ 190 h 191"/>
                <a:gd name="T40" fmla="*/ 39 w 182"/>
                <a:gd name="T41" fmla="*/ 191 h 191"/>
                <a:gd name="T42" fmla="*/ 38 w 182"/>
                <a:gd name="T43" fmla="*/ 152 h 191"/>
                <a:gd name="T44" fmla="*/ 18 w 182"/>
                <a:gd name="T45" fmla="*/ 126 h 191"/>
                <a:gd name="T46" fmla="*/ 8 w 182"/>
                <a:gd name="T47" fmla="*/ 132 h 191"/>
                <a:gd name="T48" fmla="*/ 1 w 182"/>
                <a:gd name="T49" fmla="*/ 122 h 191"/>
                <a:gd name="T50" fmla="*/ 38 w 182"/>
                <a:gd name="T51" fmla="*/ 107 h 191"/>
                <a:gd name="T52" fmla="*/ 97 w 182"/>
                <a:gd name="T53" fmla="*/ 44 h 191"/>
                <a:gd name="T54" fmla="*/ 155 w 182"/>
                <a:gd name="T55" fmla="*/ 44 h 191"/>
                <a:gd name="T56" fmla="*/ 182 w 182"/>
                <a:gd name="T57" fmla="*/ 45 h 191"/>
                <a:gd name="T58" fmla="*/ 175 w 182"/>
                <a:gd name="T59" fmla="*/ 156 h 191"/>
                <a:gd name="T60" fmla="*/ 149 w 182"/>
                <a:gd name="T61" fmla="*/ 188 h 191"/>
                <a:gd name="T62" fmla="*/ 126 w 182"/>
                <a:gd name="T63" fmla="*/ 186 h 191"/>
                <a:gd name="T64" fmla="*/ 122 w 182"/>
                <a:gd name="T65" fmla="*/ 175 h 191"/>
                <a:gd name="T66" fmla="*/ 160 w 182"/>
                <a:gd name="T67" fmla="*/ 170 h 191"/>
                <a:gd name="T68" fmla="*/ 172 w 182"/>
                <a:gd name="T69" fmla="*/ 53 h 191"/>
                <a:gd name="T70" fmla="*/ 127 w 182"/>
                <a:gd name="T71" fmla="*/ 132 h 191"/>
                <a:gd name="T72" fmla="*/ 78 w 182"/>
                <a:gd name="T73" fmla="*/ 181 h 191"/>
                <a:gd name="T74" fmla="*/ 70 w 182"/>
                <a:gd name="T75" fmla="*/ 174 h 191"/>
                <a:gd name="T76" fmla="*/ 147 w 182"/>
                <a:gd name="T77" fmla="*/ 53 h 191"/>
                <a:gd name="T78" fmla="*/ 103 w 182"/>
                <a:gd name="T79" fmla="*/ 100 h 191"/>
                <a:gd name="T80" fmla="*/ 73 w 182"/>
                <a:gd name="T81" fmla="*/ 132 h 191"/>
                <a:gd name="T82" fmla="*/ 65 w 182"/>
                <a:gd name="T83" fmla="*/ 126 h 191"/>
                <a:gd name="T84" fmla="*/ 92 w 182"/>
                <a:gd name="T85" fmla="*/ 53 h 191"/>
                <a:gd name="T86" fmla="*/ 72 w 182"/>
                <a:gd name="T87" fmla="*/ 80 h 191"/>
                <a:gd name="T88" fmla="*/ 64 w 182"/>
                <a:gd name="T89" fmla="*/ 75 h 191"/>
                <a:gd name="T90" fmla="*/ 101 w 182"/>
                <a:gd name="T91" fmla="*/ 0 h 191"/>
                <a:gd name="T92" fmla="*/ 113 w 182"/>
                <a:gd name="T93" fmla="*/ 4 h 191"/>
                <a:gd name="T94" fmla="*/ 108 w 182"/>
                <a:gd name="T95" fmla="*/ 18 h 191"/>
                <a:gd name="T96" fmla="*/ 97 w 182"/>
                <a:gd name="T97" fmla="*/ 4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2" h="191">
                  <a:moveTo>
                    <a:pt x="38" y="56"/>
                  </a:moveTo>
                  <a:lnTo>
                    <a:pt x="38" y="56"/>
                  </a:lnTo>
                  <a:lnTo>
                    <a:pt x="17" y="56"/>
                  </a:lnTo>
                  <a:cubicBezTo>
                    <a:pt x="16" y="67"/>
                    <a:pt x="13" y="76"/>
                    <a:pt x="11" y="84"/>
                  </a:cubicBezTo>
                  <a:cubicBezTo>
                    <a:pt x="10" y="86"/>
                    <a:pt x="10" y="87"/>
                    <a:pt x="9" y="87"/>
                  </a:cubicBezTo>
                  <a:cubicBezTo>
                    <a:pt x="9" y="87"/>
                    <a:pt x="8" y="86"/>
                    <a:pt x="6" y="86"/>
                  </a:cubicBezTo>
                  <a:cubicBezTo>
                    <a:pt x="5" y="85"/>
                    <a:pt x="3" y="85"/>
                    <a:pt x="0" y="84"/>
                  </a:cubicBezTo>
                  <a:cubicBezTo>
                    <a:pt x="7" y="69"/>
                    <a:pt x="10" y="51"/>
                    <a:pt x="12" y="29"/>
                  </a:cubicBezTo>
                  <a:cubicBezTo>
                    <a:pt x="12" y="27"/>
                    <a:pt x="12" y="26"/>
                    <a:pt x="12" y="24"/>
                  </a:cubicBezTo>
                  <a:cubicBezTo>
                    <a:pt x="12" y="22"/>
                    <a:pt x="12" y="20"/>
                    <a:pt x="11" y="18"/>
                  </a:cubicBezTo>
                  <a:cubicBezTo>
                    <a:pt x="17" y="19"/>
                    <a:pt x="20" y="19"/>
                    <a:pt x="21" y="20"/>
                  </a:cubicBezTo>
                  <a:cubicBezTo>
                    <a:pt x="22" y="20"/>
                    <a:pt x="23" y="20"/>
                    <a:pt x="23" y="21"/>
                  </a:cubicBezTo>
                  <a:cubicBezTo>
                    <a:pt x="23" y="22"/>
                    <a:pt x="23" y="23"/>
                    <a:pt x="22" y="24"/>
                  </a:cubicBezTo>
                  <a:cubicBezTo>
                    <a:pt x="22" y="26"/>
                    <a:pt x="21" y="27"/>
                    <a:pt x="21" y="29"/>
                  </a:cubicBezTo>
                  <a:cubicBezTo>
                    <a:pt x="21" y="30"/>
                    <a:pt x="21" y="32"/>
                    <a:pt x="20" y="35"/>
                  </a:cubicBezTo>
                  <a:cubicBezTo>
                    <a:pt x="20" y="40"/>
                    <a:pt x="19" y="45"/>
                    <a:pt x="19" y="47"/>
                  </a:cubicBezTo>
                  <a:lnTo>
                    <a:pt x="38" y="47"/>
                  </a:lnTo>
                  <a:lnTo>
                    <a:pt x="38" y="28"/>
                  </a:lnTo>
                  <a:cubicBezTo>
                    <a:pt x="38" y="16"/>
                    <a:pt x="38" y="6"/>
                    <a:pt x="37" y="0"/>
                  </a:cubicBezTo>
                  <a:cubicBezTo>
                    <a:pt x="41" y="0"/>
                    <a:pt x="45" y="1"/>
                    <a:pt x="47" y="1"/>
                  </a:cubicBezTo>
                  <a:cubicBezTo>
                    <a:pt x="49" y="1"/>
                    <a:pt x="49" y="2"/>
                    <a:pt x="49" y="3"/>
                  </a:cubicBezTo>
                  <a:cubicBezTo>
                    <a:pt x="49" y="3"/>
                    <a:pt x="49" y="4"/>
                    <a:pt x="49" y="7"/>
                  </a:cubicBezTo>
                  <a:cubicBezTo>
                    <a:pt x="48" y="10"/>
                    <a:pt x="47" y="17"/>
                    <a:pt x="47" y="28"/>
                  </a:cubicBezTo>
                  <a:lnTo>
                    <a:pt x="47" y="47"/>
                  </a:lnTo>
                  <a:lnTo>
                    <a:pt x="51" y="47"/>
                  </a:lnTo>
                  <a:lnTo>
                    <a:pt x="71" y="47"/>
                  </a:lnTo>
                  <a:cubicBezTo>
                    <a:pt x="72" y="47"/>
                    <a:pt x="72" y="47"/>
                    <a:pt x="72" y="48"/>
                  </a:cubicBezTo>
                  <a:lnTo>
                    <a:pt x="72" y="55"/>
                  </a:lnTo>
                  <a:cubicBezTo>
                    <a:pt x="72" y="56"/>
                    <a:pt x="72" y="56"/>
                    <a:pt x="71" y="56"/>
                  </a:cubicBezTo>
                  <a:lnTo>
                    <a:pt x="51" y="56"/>
                  </a:lnTo>
                  <a:lnTo>
                    <a:pt x="47" y="56"/>
                  </a:lnTo>
                  <a:lnTo>
                    <a:pt x="47" y="103"/>
                  </a:lnTo>
                  <a:cubicBezTo>
                    <a:pt x="54" y="99"/>
                    <a:pt x="62" y="95"/>
                    <a:pt x="71" y="89"/>
                  </a:cubicBezTo>
                  <a:cubicBezTo>
                    <a:pt x="71" y="90"/>
                    <a:pt x="71" y="91"/>
                    <a:pt x="71" y="92"/>
                  </a:cubicBezTo>
                  <a:cubicBezTo>
                    <a:pt x="71" y="93"/>
                    <a:pt x="71" y="94"/>
                    <a:pt x="71" y="96"/>
                  </a:cubicBezTo>
                  <a:cubicBezTo>
                    <a:pt x="72" y="97"/>
                    <a:pt x="72" y="98"/>
                    <a:pt x="72" y="98"/>
                  </a:cubicBezTo>
                  <a:cubicBezTo>
                    <a:pt x="72" y="99"/>
                    <a:pt x="71" y="100"/>
                    <a:pt x="69" y="101"/>
                  </a:cubicBezTo>
                  <a:cubicBezTo>
                    <a:pt x="58" y="107"/>
                    <a:pt x="51" y="111"/>
                    <a:pt x="47" y="112"/>
                  </a:cubicBezTo>
                  <a:lnTo>
                    <a:pt x="47" y="152"/>
                  </a:lnTo>
                  <a:lnTo>
                    <a:pt x="48" y="190"/>
                  </a:lnTo>
                  <a:cubicBezTo>
                    <a:pt x="48" y="190"/>
                    <a:pt x="47" y="191"/>
                    <a:pt x="46" y="191"/>
                  </a:cubicBezTo>
                  <a:lnTo>
                    <a:pt x="39" y="191"/>
                  </a:lnTo>
                  <a:cubicBezTo>
                    <a:pt x="38" y="191"/>
                    <a:pt x="38" y="190"/>
                    <a:pt x="38" y="190"/>
                  </a:cubicBezTo>
                  <a:lnTo>
                    <a:pt x="38" y="152"/>
                  </a:lnTo>
                  <a:lnTo>
                    <a:pt x="38" y="117"/>
                  </a:lnTo>
                  <a:cubicBezTo>
                    <a:pt x="33" y="120"/>
                    <a:pt x="26" y="123"/>
                    <a:pt x="18" y="126"/>
                  </a:cubicBezTo>
                  <a:cubicBezTo>
                    <a:pt x="14" y="128"/>
                    <a:pt x="11" y="130"/>
                    <a:pt x="10" y="131"/>
                  </a:cubicBezTo>
                  <a:cubicBezTo>
                    <a:pt x="10" y="132"/>
                    <a:pt x="9" y="132"/>
                    <a:pt x="8" y="132"/>
                  </a:cubicBezTo>
                  <a:cubicBezTo>
                    <a:pt x="7" y="132"/>
                    <a:pt x="6" y="132"/>
                    <a:pt x="6" y="131"/>
                  </a:cubicBezTo>
                  <a:cubicBezTo>
                    <a:pt x="4" y="128"/>
                    <a:pt x="3" y="125"/>
                    <a:pt x="1" y="122"/>
                  </a:cubicBezTo>
                  <a:cubicBezTo>
                    <a:pt x="6" y="120"/>
                    <a:pt x="12" y="118"/>
                    <a:pt x="19" y="115"/>
                  </a:cubicBezTo>
                  <a:cubicBezTo>
                    <a:pt x="27" y="112"/>
                    <a:pt x="33" y="110"/>
                    <a:pt x="38" y="107"/>
                  </a:cubicBezTo>
                  <a:lnTo>
                    <a:pt x="38" y="56"/>
                  </a:lnTo>
                  <a:close/>
                  <a:moveTo>
                    <a:pt x="97" y="44"/>
                  </a:moveTo>
                  <a:lnTo>
                    <a:pt x="97" y="44"/>
                  </a:lnTo>
                  <a:lnTo>
                    <a:pt x="155" y="44"/>
                  </a:lnTo>
                  <a:lnTo>
                    <a:pt x="180" y="44"/>
                  </a:lnTo>
                  <a:cubicBezTo>
                    <a:pt x="182" y="44"/>
                    <a:pt x="182" y="44"/>
                    <a:pt x="182" y="45"/>
                  </a:cubicBezTo>
                  <a:cubicBezTo>
                    <a:pt x="182" y="52"/>
                    <a:pt x="182" y="56"/>
                    <a:pt x="182" y="59"/>
                  </a:cubicBezTo>
                  <a:cubicBezTo>
                    <a:pt x="181" y="99"/>
                    <a:pt x="179" y="131"/>
                    <a:pt x="175" y="156"/>
                  </a:cubicBezTo>
                  <a:cubicBezTo>
                    <a:pt x="173" y="168"/>
                    <a:pt x="170" y="176"/>
                    <a:pt x="166" y="181"/>
                  </a:cubicBezTo>
                  <a:cubicBezTo>
                    <a:pt x="162" y="186"/>
                    <a:pt x="156" y="188"/>
                    <a:pt x="149" y="188"/>
                  </a:cubicBezTo>
                  <a:cubicBezTo>
                    <a:pt x="143" y="188"/>
                    <a:pt x="136" y="188"/>
                    <a:pt x="129" y="187"/>
                  </a:cubicBezTo>
                  <a:cubicBezTo>
                    <a:pt x="127" y="187"/>
                    <a:pt x="126" y="187"/>
                    <a:pt x="126" y="186"/>
                  </a:cubicBezTo>
                  <a:cubicBezTo>
                    <a:pt x="126" y="186"/>
                    <a:pt x="125" y="185"/>
                    <a:pt x="125" y="183"/>
                  </a:cubicBezTo>
                  <a:cubicBezTo>
                    <a:pt x="124" y="180"/>
                    <a:pt x="123" y="177"/>
                    <a:pt x="122" y="175"/>
                  </a:cubicBezTo>
                  <a:cubicBezTo>
                    <a:pt x="132" y="177"/>
                    <a:pt x="140" y="178"/>
                    <a:pt x="148" y="178"/>
                  </a:cubicBezTo>
                  <a:cubicBezTo>
                    <a:pt x="153" y="178"/>
                    <a:pt x="157" y="176"/>
                    <a:pt x="160" y="170"/>
                  </a:cubicBezTo>
                  <a:cubicBezTo>
                    <a:pt x="163" y="166"/>
                    <a:pt x="164" y="160"/>
                    <a:pt x="165" y="153"/>
                  </a:cubicBezTo>
                  <a:cubicBezTo>
                    <a:pt x="170" y="125"/>
                    <a:pt x="172" y="92"/>
                    <a:pt x="172" y="53"/>
                  </a:cubicBezTo>
                  <a:lnTo>
                    <a:pt x="157" y="53"/>
                  </a:lnTo>
                  <a:cubicBezTo>
                    <a:pt x="150" y="85"/>
                    <a:pt x="140" y="112"/>
                    <a:pt x="127" y="132"/>
                  </a:cubicBezTo>
                  <a:cubicBezTo>
                    <a:pt x="115" y="149"/>
                    <a:pt x="100" y="165"/>
                    <a:pt x="80" y="179"/>
                  </a:cubicBezTo>
                  <a:cubicBezTo>
                    <a:pt x="79" y="180"/>
                    <a:pt x="78" y="181"/>
                    <a:pt x="78" y="181"/>
                  </a:cubicBezTo>
                  <a:cubicBezTo>
                    <a:pt x="77" y="181"/>
                    <a:pt x="76" y="180"/>
                    <a:pt x="75" y="179"/>
                  </a:cubicBezTo>
                  <a:cubicBezTo>
                    <a:pt x="74" y="177"/>
                    <a:pt x="72" y="175"/>
                    <a:pt x="70" y="174"/>
                  </a:cubicBezTo>
                  <a:cubicBezTo>
                    <a:pt x="92" y="159"/>
                    <a:pt x="110" y="141"/>
                    <a:pt x="122" y="121"/>
                  </a:cubicBezTo>
                  <a:cubicBezTo>
                    <a:pt x="133" y="102"/>
                    <a:pt x="142" y="80"/>
                    <a:pt x="147" y="53"/>
                  </a:cubicBezTo>
                  <a:lnTo>
                    <a:pt x="125" y="53"/>
                  </a:lnTo>
                  <a:cubicBezTo>
                    <a:pt x="119" y="72"/>
                    <a:pt x="112" y="88"/>
                    <a:pt x="103" y="100"/>
                  </a:cubicBezTo>
                  <a:cubicBezTo>
                    <a:pt x="96" y="110"/>
                    <a:pt x="87" y="120"/>
                    <a:pt x="75" y="130"/>
                  </a:cubicBezTo>
                  <a:cubicBezTo>
                    <a:pt x="74" y="131"/>
                    <a:pt x="73" y="132"/>
                    <a:pt x="73" y="132"/>
                  </a:cubicBezTo>
                  <a:cubicBezTo>
                    <a:pt x="72" y="132"/>
                    <a:pt x="71" y="131"/>
                    <a:pt x="70" y="130"/>
                  </a:cubicBezTo>
                  <a:cubicBezTo>
                    <a:pt x="69" y="128"/>
                    <a:pt x="67" y="126"/>
                    <a:pt x="65" y="126"/>
                  </a:cubicBezTo>
                  <a:cubicBezTo>
                    <a:pt x="90" y="107"/>
                    <a:pt x="107" y="83"/>
                    <a:pt x="115" y="53"/>
                  </a:cubicBezTo>
                  <a:lnTo>
                    <a:pt x="92" y="53"/>
                  </a:lnTo>
                  <a:cubicBezTo>
                    <a:pt x="87" y="62"/>
                    <a:pt x="81" y="70"/>
                    <a:pt x="74" y="78"/>
                  </a:cubicBezTo>
                  <a:cubicBezTo>
                    <a:pt x="73" y="80"/>
                    <a:pt x="72" y="80"/>
                    <a:pt x="72" y="80"/>
                  </a:cubicBezTo>
                  <a:cubicBezTo>
                    <a:pt x="71" y="80"/>
                    <a:pt x="71" y="80"/>
                    <a:pt x="69" y="79"/>
                  </a:cubicBezTo>
                  <a:cubicBezTo>
                    <a:pt x="68" y="77"/>
                    <a:pt x="66" y="76"/>
                    <a:pt x="64" y="75"/>
                  </a:cubicBezTo>
                  <a:cubicBezTo>
                    <a:pt x="79" y="59"/>
                    <a:pt x="91" y="40"/>
                    <a:pt x="98" y="18"/>
                  </a:cubicBezTo>
                  <a:cubicBezTo>
                    <a:pt x="100" y="11"/>
                    <a:pt x="101" y="5"/>
                    <a:pt x="101" y="0"/>
                  </a:cubicBezTo>
                  <a:cubicBezTo>
                    <a:pt x="104" y="0"/>
                    <a:pt x="108" y="1"/>
                    <a:pt x="111" y="2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5"/>
                    <a:pt x="113" y="6"/>
                    <a:pt x="112" y="8"/>
                  </a:cubicBezTo>
                  <a:cubicBezTo>
                    <a:pt x="111" y="9"/>
                    <a:pt x="109" y="12"/>
                    <a:pt x="108" y="18"/>
                  </a:cubicBezTo>
                  <a:cubicBezTo>
                    <a:pt x="104" y="27"/>
                    <a:pt x="101" y="36"/>
                    <a:pt x="97" y="44"/>
                  </a:cubicBezTo>
                  <a:lnTo>
                    <a:pt x="97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94E69112-3D14-49AC-AE55-10C636ADF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880" y="3548063"/>
              <a:ext cx="164695" cy="190500"/>
            </a:xfrm>
            <a:custGeom>
              <a:avLst/>
              <a:gdLst>
                <a:gd name="T0" fmla="*/ 69 w 190"/>
                <a:gd name="T1" fmla="*/ 101 h 190"/>
                <a:gd name="T2" fmla="*/ 106 w 190"/>
                <a:gd name="T3" fmla="*/ 96 h 190"/>
                <a:gd name="T4" fmla="*/ 116 w 190"/>
                <a:gd name="T5" fmla="*/ 77 h 190"/>
                <a:gd name="T6" fmla="*/ 118 w 190"/>
                <a:gd name="T7" fmla="*/ 81 h 190"/>
                <a:gd name="T8" fmla="*/ 116 w 190"/>
                <a:gd name="T9" fmla="*/ 97 h 190"/>
                <a:gd name="T10" fmla="*/ 144 w 190"/>
                <a:gd name="T11" fmla="*/ 101 h 190"/>
                <a:gd name="T12" fmla="*/ 174 w 190"/>
                <a:gd name="T13" fmla="*/ 102 h 190"/>
                <a:gd name="T14" fmla="*/ 172 w 190"/>
                <a:gd name="T15" fmla="*/ 109 h 190"/>
                <a:gd name="T16" fmla="*/ 116 w 190"/>
                <a:gd name="T17" fmla="*/ 109 h 190"/>
                <a:gd name="T18" fmla="*/ 136 w 190"/>
                <a:gd name="T19" fmla="*/ 136 h 190"/>
                <a:gd name="T20" fmla="*/ 165 w 190"/>
                <a:gd name="T21" fmla="*/ 137 h 190"/>
                <a:gd name="T22" fmla="*/ 164 w 190"/>
                <a:gd name="T23" fmla="*/ 145 h 190"/>
                <a:gd name="T24" fmla="*/ 116 w 190"/>
                <a:gd name="T25" fmla="*/ 145 h 190"/>
                <a:gd name="T26" fmla="*/ 158 w 190"/>
                <a:gd name="T27" fmla="*/ 176 h 190"/>
                <a:gd name="T28" fmla="*/ 190 w 190"/>
                <a:gd name="T29" fmla="*/ 177 h 190"/>
                <a:gd name="T30" fmla="*/ 188 w 190"/>
                <a:gd name="T31" fmla="*/ 185 h 190"/>
                <a:gd name="T32" fmla="*/ 65 w 190"/>
                <a:gd name="T33" fmla="*/ 184 h 190"/>
                <a:gd name="T34" fmla="*/ 34 w 190"/>
                <a:gd name="T35" fmla="*/ 183 h 190"/>
                <a:gd name="T36" fmla="*/ 35 w 190"/>
                <a:gd name="T37" fmla="*/ 175 h 190"/>
                <a:gd name="T38" fmla="*/ 106 w 190"/>
                <a:gd name="T39" fmla="*/ 176 h 190"/>
                <a:gd name="T40" fmla="*/ 90 w 190"/>
                <a:gd name="T41" fmla="*/ 145 h 190"/>
                <a:gd name="T42" fmla="*/ 61 w 190"/>
                <a:gd name="T43" fmla="*/ 144 h 190"/>
                <a:gd name="T44" fmla="*/ 62 w 190"/>
                <a:gd name="T45" fmla="*/ 136 h 190"/>
                <a:gd name="T46" fmla="*/ 106 w 190"/>
                <a:gd name="T47" fmla="*/ 136 h 190"/>
                <a:gd name="T48" fmla="*/ 65 w 190"/>
                <a:gd name="T49" fmla="*/ 109 h 190"/>
                <a:gd name="T50" fmla="*/ 45 w 190"/>
                <a:gd name="T51" fmla="*/ 136 h 190"/>
                <a:gd name="T52" fmla="*/ 37 w 190"/>
                <a:gd name="T53" fmla="*/ 131 h 190"/>
                <a:gd name="T54" fmla="*/ 68 w 190"/>
                <a:gd name="T55" fmla="*/ 76 h 190"/>
                <a:gd name="T56" fmla="*/ 79 w 190"/>
                <a:gd name="T57" fmla="*/ 81 h 190"/>
                <a:gd name="T58" fmla="*/ 74 w 190"/>
                <a:gd name="T59" fmla="*/ 89 h 190"/>
                <a:gd name="T60" fmla="*/ 69 w 190"/>
                <a:gd name="T61" fmla="*/ 101 h 190"/>
                <a:gd name="T62" fmla="*/ 71 w 190"/>
                <a:gd name="T63" fmla="*/ 61 h 190"/>
                <a:gd name="T64" fmla="*/ 61 w 190"/>
                <a:gd name="T65" fmla="*/ 40 h 190"/>
                <a:gd name="T66" fmla="*/ 66 w 190"/>
                <a:gd name="T67" fmla="*/ 37 h 190"/>
                <a:gd name="T68" fmla="*/ 69 w 190"/>
                <a:gd name="T69" fmla="*/ 37 h 190"/>
                <a:gd name="T70" fmla="*/ 121 w 190"/>
                <a:gd name="T71" fmla="*/ 61 h 190"/>
                <a:gd name="T72" fmla="*/ 133 w 190"/>
                <a:gd name="T73" fmla="*/ 36 h 190"/>
                <a:gd name="T74" fmla="*/ 144 w 190"/>
                <a:gd name="T75" fmla="*/ 41 h 190"/>
                <a:gd name="T76" fmla="*/ 139 w 190"/>
                <a:gd name="T77" fmla="*/ 49 h 190"/>
                <a:gd name="T78" fmla="*/ 158 w 190"/>
                <a:gd name="T79" fmla="*/ 61 h 190"/>
                <a:gd name="T80" fmla="*/ 189 w 190"/>
                <a:gd name="T81" fmla="*/ 62 h 190"/>
                <a:gd name="T82" fmla="*/ 188 w 190"/>
                <a:gd name="T83" fmla="*/ 70 h 190"/>
                <a:gd name="T84" fmla="*/ 32 w 190"/>
                <a:gd name="T85" fmla="*/ 70 h 190"/>
                <a:gd name="T86" fmla="*/ 28 w 190"/>
                <a:gd name="T87" fmla="*/ 139 h 190"/>
                <a:gd name="T88" fmla="*/ 9 w 190"/>
                <a:gd name="T89" fmla="*/ 190 h 190"/>
                <a:gd name="T90" fmla="*/ 0 w 190"/>
                <a:gd name="T91" fmla="*/ 184 h 190"/>
                <a:gd name="T92" fmla="*/ 22 w 190"/>
                <a:gd name="T93" fmla="*/ 87 h 190"/>
                <a:gd name="T94" fmla="*/ 23 w 190"/>
                <a:gd name="T95" fmla="*/ 61 h 190"/>
                <a:gd name="T96" fmla="*/ 71 w 190"/>
                <a:gd name="T97" fmla="*/ 61 h 190"/>
                <a:gd name="T98" fmla="*/ 97 w 190"/>
                <a:gd name="T99" fmla="*/ 24 h 190"/>
                <a:gd name="T100" fmla="*/ 95 w 190"/>
                <a:gd name="T101" fmla="*/ 0 h 190"/>
                <a:gd name="T102" fmla="*/ 109 w 190"/>
                <a:gd name="T103" fmla="*/ 3 h 190"/>
                <a:gd name="T104" fmla="*/ 107 w 190"/>
                <a:gd name="T105" fmla="*/ 20 h 190"/>
                <a:gd name="T106" fmla="*/ 152 w 190"/>
                <a:gd name="T107" fmla="*/ 24 h 190"/>
                <a:gd name="T108" fmla="*/ 184 w 190"/>
                <a:gd name="T109" fmla="*/ 25 h 190"/>
                <a:gd name="T110" fmla="*/ 182 w 190"/>
                <a:gd name="T111" fmla="*/ 33 h 190"/>
                <a:gd name="T112" fmla="*/ 51 w 190"/>
                <a:gd name="T113" fmla="*/ 32 h 190"/>
                <a:gd name="T114" fmla="*/ 19 w 190"/>
                <a:gd name="T115" fmla="*/ 31 h 190"/>
                <a:gd name="T116" fmla="*/ 21 w 190"/>
                <a:gd name="T117" fmla="*/ 23 h 190"/>
                <a:gd name="T118" fmla="*/ 97 w 190"/>
                <a:gd name="T119" fmla="*/ 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0" h="190">
                  <a:moveTo>
                    <a:pt x="69" y="101"/>
                  </a:moveTo>
                  <a:lnTo>
                    <a:pt x="69" y="101"/>
                  </a:lnTo>
                  <a:lnTo>
                    <a:pt x="106" y="101"/>
                  </a:lnTo>
                  <a:lnTo>
                    <a:pt x="106" y="96"/>
                  </a:lnTo>
                  <a:cubicBezTo>
                    <a:pt x="106" y="88"/>
                    <a:pt x="106" y="81"/>
                    <a:pt x="105" y="76"/>
                  </a:cubicBezTo>
                  <a:cubicBezTo>
                    <a:pt x="108" y="76"/>
                    <a:pt x="112" y="76"/>
                    <a:pt x="116" y="77"/>
                  </a:cubicBezTo>
                  <a:cubicBezTo>
                    <a:pt x="118" y="77"/>
                    <a:pt x="118" y="78"/>
                    <a:pt x="118" y="79"/>
                  </a:cubicBezTo>
                  <a:cubicBezTo>
                    <a:pt x="118" y="79"/>
                    <a:pt x="118" y="80"/>
                    <a:pt x="118" y="81"/>
                  </a:cubicBezTo>
                  <a:cubicBezTo>
                    <a:pt x="118" y="82"/>
                    <a:pt x="117" y="82"/>
                    <a:pt x="117" y="83"/>
                  </a:cubicBezTo>
                  <a:cubicBezTo>
                    <a:pt x="116" y="86"/>
                    <a:pt x="116" y="91"/>
                    <a:pt x="116" y="97"/>
                  </a:cubicBezTo>
                  <a:lnTo>
                    <a:pt x="116" y="101"/>
                  </a:lnTo>
                  <a:lnTo>
                    <a:pt x="144" y="101"/>
                  </a:lnTo>
                  <a:lnTo>
                    <a:pt x="172" y="100"/>
                  </a:lnTo>
                  <a:cubicBezTo>
                    <a:pt x="173" y="100"/>
                    <a:pt x="174" y="101"/>
                    <a:pt x="174" y="102"/>
                  </a:cubicBezTo>
                  <a:lnTo>
                    <a:pt x="174" y="108"/>
                  </a:lnTo>
                  <a:cubicBezTo>
                    <a:pt x="174" y="109"/>
                    <a:pt x="173" y="109"/>
                    <a:pt x="172" y="109"/>
                  </a:cubicBezTo>
                  <a:lnTo>
                    <a:pt x="144" y="109"/>
                  </a:lnTo>
                  <a:lnTo>
                    <a:pt x="116" y="109"/>
                  </a:lnTo>
                  <a:lnTo>
                    <a:pt x="116" y="136"/>
                  </a:lnTo>
                  <a:lnTo>
                    <a:pt x="136" y="136"/>
                  </a:lnTo>
                  <a:lnTo>
                    <a:pt x="164" y="136"/>
                  </a:lnTo>
                  <a:cubicBezTo>
                    <a:pt x="165" y="136"/>
                    <a:pt x="165" y="136"/>
                    <a:pt x="165" y="137"/>
                  </a:cubicBezTo>
                  <a:lnTo>
                    <a:pt x="165" y="144"/>
                  </a:lnTo>
                  <a:cubicBezTo>
                    <a:pt x="165" y="145"/>
                    <a:pt x="165" y="145"/>
                    <a:pt x="164" y="145"/>
                  </a:cubicBezTo>
                  <a:lnTo>
                    <a:pt x="136" y="145"/>
                  </a:lnTo>
                  <a:lnTo>
                    <a:pt x="116" y="145"/>
                  </a:lnTo>
                  <a:lnTo>
                    <a:pt x="116" y="176"/>
                  </a:lnTo>
                  <a:lnTo>
                    <a:pt x="158" y="176"/>
                  </a:lnTo>
                  <a:lnTo>
                    <a:pt x="188" y="175"/>
                  </a:lnTo>
                  <a:cubicBezTo>
                    <a:pt x="189" y="175"/>
                    <a:pt x="190" y="176"/>
                    <a:pt x="190" y="177"/>
                  </a:cubicBezTo>
                  <a:lnTo>
                    <a:pt x="190" y="183"/>
                  </a:lnTo>
                  <a:cubicBezTo>
                    <a:pt x="190" y="184"/>
                    <a:pt x="189" y="185"/>
                    <a:pt x="188" y="185"/>
                  </a:cubicBezTo>
                  <a:lnTo>
                    <a:pt x="158" y="184"/>
                  </a:lnTo>
                  <a:lnTo>
                    <a:pt x="65" y="184"/>
                  </a:lnTo>
                  <a:lnTo>
                    <a:pt x="35" y="185"/>
                  </a:lnTo>
                  <a:cubicBezTo>
                    <a:pt x="34" y="185"/>
                    <a:pt x="34" y="184"/>
                    <a:pt x="34" y="183"/>
                  </a:cubicBezTo>
                  <a:lnTo>
                    <a:pt x="34" y="177"/>
                  </a:lnTo>
                  <a:cubicBezTo>
                    <a:pt x="34" y="176"/>
                    <a:pt x="34" y="175"/>
                    <a:pt x="35" y="175"/>
                  </a:cubicBezTo>
                  <a:lnTo>
                    <a:pt x="65" y="176"/>
                  </a:lnTo>
                  <a:lnTo>
                    <a:pt x="106" y="176"/>
                  </a:lnTo>
                  <a:lnTo>
                    <a:pt x="106" y="145"/>
                  </a:lnTo>
                  <a:lnTo>
                    <a:pt x="90" y="145"/>
                  </a:lnTo>
                  <a:lnTo>
                    <a:pt x="62" y="145"/>
                  </a:lnTo>
                  <a:cubicBezTo>
                    <a:pt x="61" y="145"/>
                    <a:pt x="61" y="145"/>
                    <a:pt x="61" y="144"/>
                  </a:cubicBezTo>
                  <a:lnTo>
                    <a:pt x="61" y="137"/>
                  </a:lnTo>
                  <a:cubicBezTo>
                    <a:pt x="61" y="136"/>
                    <a:pt x="61" y="136"/>
                    <a:pt x="62" y="136"/>
                  </a:cubicBezTo>
                  <a:lnTo>
                    <a:pt x="90" y="136"/>
                  </a:lnTo>
                  <a:lnTo>
                    <a:pt x="106" y="136"/>
                  </a:lnTo>
                  <a:lnTo>
                    <a:pt x="106" y="109"/>
                  </a:lnTo>
                  <a:lnTo>
                    <a:pt x="65" y="109"/>
                  </a:lnTo>
                  <a:cubicBezTo>
                    <a:pt x="59" y="118"/>
                    <a:pt x="53" y="126"/>
                    <a:pt x="47" y="135"/>
                  </a:cubicBezTo>
                  <a:cubicBezTo>
                    <a:pt x="46" y="136"/>
                    <a:pt x="45" y="136"/>
                    <a:pt x="45" y="136"/>
                  </a:cubicBezTo>
                  <a:cubicBezTo>
                    <a:pt x="44" y="136"/>
                    <a:pt x="44" y="136"/>
                    <a:pt x="43" y="134"/>
                  </a:cubicBezTo>
                  <a:cubicBezTo>
                    <a:pt x="41" y="133"/>
                    <a:pt x="39" y="132"/>
                    <a:pt x="37" y="131"/>
                  </a:cubicBezTo>
                  <a:cubicBezTo>
                    <a:pt x="49" y="119"/>
                    <a:pt x="59" y="104"/>
                    <a:pt x="65" y="87"/>
                  </a:cubicBezTo>
                  <a:cubicBezTo>
                    <a:pt x="67" y="83"/>
                    <a:pt x="67" y="80"/>
                    <a:pt x="68" y="76"/>
                  </a:cubicBezTo>
                  <a:cubicBezTo>
                    <a:pt x="72" y="77"/>
                    <a:pt x="75" y="78"/>
                    <a:pt x="77" y="79"/>
                  </a:cubicBezTo>
                  <a:cubicBezTo>
                    <a:pt x="78" y="80"/>
                    <a:pt x="79" y="81"/>
                    <a:pt x="79" y="81"/>
                  </a:cubicBezTo>
                  <a:cubicBezTo>
                    <a:pt x="79" y="82"/>
                    <a:pt x="78" y="83"/>
                    <a:pt x="77" y="84"/>
                  </a:cubicBezTo>
                  <a:cubicBezTo>
                    <a:pt x="76" y="85"/>
                    <a:pt x="75" y="86"/>
                    <a:pt x="74" y="89"/>
                  </a:cubicBezTo>
                  <a:cubicBezTo>
                    <a:pt x="72" y="94"/>
                    <a:pt x="70" y="98"/>
                    <a:pt x="69" y="101"/>
                  </a:cubicBezTo>
                  <a:lnTo>
                    <a:pt x="69" y="101"/>
                  </a:lnTo>
                  <a:close/>
                  <a:moveTo>
                    <a:pt x="71" y="61"/>
                  </a:moveTo>
                  <a:lnTo>
                    <a:pt x="71" y="61"/>
                  </a:lnTo>
                  <a:cubicBezTo>
                    <a:pt x="67" y="53"/>
                    <a:pt x="64" y="46"/>
                    <a:pt x="61" y="41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1" y="39"/>
                    <a:pt x="61" y="39"/>
                    <a:pt x="63" y="38"/>
                  </a:cubicBezTo>
                  <a:lnTo>
                    <a:pt x="66" y="37"/>
                  </a:lnTo>
                  <a:cubicBezTo>
                    <a:pt x="67" y="36"/>
                    <a:pt x="67" y="36"/>
                    <a:pt x="68" y="36"/>
                  </a:cubicBezTo>
                  <a:cubicBezTo>
                    <a:pt x="68" y="36"/>
                    <a:pt x="68" y="37"/>
                    <a:pt x="69" y="37"/>
                  </a:cubicBezTo>
                  <a:cubicBezTo>
                    <a:pt x="73" y="44"/>
                    <a:pt x="77" y="52"/>
                    <a:pt x="81" y="61"/>
                  </a:cubicBezTo>
                  <a:lnTo>
                    <a:pt x="121" y="61"/>
                  </a:lnTo>
                  <a:cubicBezTo>
                    <a:pt x="125" y="56"/>
                    <a:pt x="128" y="50"/>
                    <a:pt x="131" y="44"/>
                  </a:cubicBezTo>
                  <a:cubicBezTo>
                    <a:pt x="132" y="41"/>
                    <a:pt x="133" y="38"/>
                    <a:pt x="133" y="36"/>
                  </a:cubicBezTo>
                  <a:cubicBezTo>
                    <a:pt x="137" y="37"/>
                    <a:pt x="140" y="38"/>
                    <a:pt x="143" y="39"/>
                  </a:cubicBezTo>
                  <a:cubicBezTo>
                    <a:pt x="144" y="40"/>
                    <a:pt x="144" y="40"/>
                    <a:pt x="144" y="41"/>
                  </a:cubicBezTo>
                  <a:cubicBezTo>
                    <a:pt x="144" y="42"/>
                    <a:pt x="144" y="43"/>
                    <a:pt x="143" y="44"/>
                  </a:cubicBezTo>
                  <a:cubicBezTo>
                    <a:pt x="141" y="45"/>
                    <a:pt x="140" y="46"/>
                    <a:pt x="139" y="49"/>
                  </a:cubicBezTo>
                  <a:cubicBezTo>
                    <a:pt x="137" y="53"/>
                    <a:pt x="134" y="57"/>
                    <a:pt x="131" y="61"/>
                  </a:cubicBezTo>
                  <a:lnTo>
                    <a:pt x="158" y="61"/>
                  </a:lnTo>
                  <a:lnTo>
                    <a:pt x="188" y="61"/>
                  </a:lnTo>
                  <a:cubicBezTo>
                    <a:pt x="189" y="61"/>
                    <a:pt x="189" y="61"/>
                    <a:pt x="189" y="62"/>
                  </a:cubicBezTo>
                  <a:lnTo>
                    <a:pt x="189" y="69"/>
                  </a:lnTo>
                  <a:cubicBezTo>
                    <a:pt x="189" y="70"/>
                    <a:pt x="189" y="70"/>
                    <a:pt x="188" y="70"/>
                  </a:cubicBezTo>
                  <a:lnTo>
                    <a:pt x="158" y="70"/>
                  </a:lnTo>
                  <a:lnTo>
                    <a:pt x="32" y="70"/>
                  </a:lnTo>
                  <a:lnTo>
                    <a:pt x="32" y="87"/>
                  </a:lnTo>
                  <a:cubicBezTo>
                    <a:pt x="32" y="105"/>
                    <a:pt x="31" y="122"/>
                    <a:pt x="28" y="139"/>
                  </a:cubicBezTo>
                  <a:cubicBezTo>
                    <a:pt x="26" y="157"/>
                    <a:pt x="20" y="174"/>
                    <a:pt x="11" y="188"/>
                  </a:cubicBezTo>
                  <a:cubicBezTo>
                    <a:pt x="10" y="189"/>
                    <a:pt x="9" y="190"/>
                    <a:pt x="9" y="190"/>
                  </a:cubicBezTo>
                  <a:cubicBezTo>
                    <a:pt x="9" y="190"/>
                    <a:pt x="8" y="189"/>
                    <a:pt x="7" y="188"/>
                  </a:cubicBezTo>
                  <a:cubicBezTo>
                    <a:pt x="5" y="186"/>
                    <a:pt x="3" y="185"/>
                    <a:pt x="0" y="184"/>
                  </a:cubicBezTo>
                  <a:cubicBezTo>
                    <a:pt x="10" y="171"/>
                    <a:pt x="17" y="155"/>
                    <a:pt x="19" y="136"/>
                  </a:cubicBezTo>
                  <a:cubicBezTo>
                    <a:pt x="21" y="122"/>
                    <a:pt x="22" y="106"/>
                    <a:pt x="22" y="87"/>
                  </a:cubicBezTo>
                  <a:lnTo>
                    <a:pt x="22" y="62"/>
                  </a:lnTo>
                  <a:cubicBezTo>
                    <a:pt x="22" y="61"/>
                    <a:pt x="22" y="61"/>
                    <a:pt x="23" y="61"/>
                  </a:cubicBezTo>
                  <a:lnTo>
                    <a:pt x="53" y="61"/>
                  </a:lnTo>
                  <a:lnTo>
                    <a:pt x="71" y="61"/>
                  </a:lnTo>
                  <a:close/>
                  <a:moveTo>
                    <a:pt x="97" y="24"/>
                  </a:moveTo>
                  <a:lnTo>
                    <a:pt x="97" y="24"/>
                  </a:lnTo>
                  <a:lnTo>
                    <a:pt x="97" y="20"/>
                  </a:lnTo>
                  <a:cubicBezTo>
                    <a:pt x="97" y="11"/>
                    <a:pt x="96" y="4"/>
                    <a:pt x="95" y="0"/>
                  </a:cubicBezTo>
                  <a:cubicBezTo>
                    <a:pt x="99" y="0"/>
                    <a:pt x="103" y="1"/>
                    <a:pt x="106" y="1"/>
                  </a:cubicBezTo>
                  <a:cubicBezTo>
                    <a:pt x="108" y="2"/>
                    <a:pt x="109" y="2"/>
                    <a:pt x="109" y="3"/>
                  </a:cubicBezTo>
                  <a:cubicBezTo>
                    <a:pt x="109" y="3"/>
                    <a:pt x="108" y="5"/>
                    <a:pt x="107" y="7"/>
                  </a:cubicBezTo>
                  <a:cubicBezTo>
                    <a:pt x="107" y="8"/>
                    <a:pt x="107" y="13"/>
                    <a:pt x="107" y="20"/>
                  </a:cubicBezTo>
                  <a:lnTo>
                    <a:pt x="107" y="24"/>
                  </a:lnTo>
                  <a:lnTo>
                    <a:pt x="152" y="24"/>
                  </a:lnTo>
                  <a:lnTo>
                    <a:pt x="182" y="23"/>
                  </a:lnTo>
                  <a:cubicBezTo>
                    <a:pt x="183" y="23"/>
                    <a:pt x="184" y="24"/>
                    <a:pt x="184" y="25"/>
                  </a:cubicBezTo>
                  <a:lnTo>
                    <a:pt x="184" y="31"/>
                  </a:lnTo>
                  <a:cubicBezTo>
                    <a:pt x="184" y="32"/>
                    <a:pt x="183" y="33"/>
                    <a:pt x="182" y="33"/>
                  </a:cubicBezTo>
                  <a:lnTo>
                    <a:pt x="152" y="32"/>
                  </a:lnTo>
                  <a:lnTo>
                    <a:pt x="51" y="32"/>
                  </a:lnTo>
                  <a:lnTo>
                    <a:pt x="21" y="33"/>
                  </a:lnTo>
                  <a:cubicBezTo>
                    <a:pt x="20" y="33"/>
                    <a:pt x="19" y="32"/>
                    <a:pt x="19" y="31"/>
                  </a:cubicBezTo>
                  <a:lnTo>
                    <a:pt x="19" y="25"/>
                  </a:lnTo>
                  <a:cubicBezTo>
                    <a:pt x="19" y="24"/>
                    <a:pt x="20" y="23"/>
                    <a:pt x="21" y="23"/>
                  </a:cubicBezTo>
                  <a:lnTo>
                    <a:pt x="51" y="24"/>
                  </a:lnTo>
                  <a:lnTo>
                    <a:pt x="97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32EFB779-7514-42EC-8F76-2AC654CD1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717" y="1277937"/>
              <a:ext cx="3046051" cy="2239963"/>
            </a:xfrm>
            <a:custGeom>
              <a:avLst/>
              <a:gdLst>
                <a:gd name="T0" fmla="*/ 0 w 3507"/>
                <a:gd name="T1" fmla="*/ 370 h 2225"/>
                <a:gd name="T2" fmla="*/ 0 w 3507"/>
                <a:gd name="T3" fmla="*/ 370 h 2225"/>
                <a:gd name="T4" fmla="*/ 371 w 3507"/>
                <a:gd name="T5" fmla="*/ 0 h 2225"/>
                <a:gd name="T6" fmla="*/ 3136 w 3507"/>
                <a:gd name="T7" fmla="*/ 0 h 2225"/>
                <a:gd name="T8" fmla="*/ 3507 w 3507"/>
                <a:gd name="T9" fmla="*/ 370 h 2225"/>
                <a:gd name="T10" fmla="*/ 3507 w 3507"/>
                <a:gd name="T11" fmla="*/ 1854 h 2225"/>
                <a:gd name="T12" fmla="*/ 3136 w 3507"/>
                <a:gd name="T13" fmla="*/ 2225 h 2225"/>
                <a:gd name="T14" fmla="*/ 371 w 3507"/>
                <a:gd name="T15" fmla="*/ 2225 h 2225"/>
                <a:gd name="T16" fmla="*/ 0 w 3507"/>
                <a:gd name="T17" fmla="*/ 1854 h 2225"/>
                <a:gd name="T18" fmla="*/ 0 w 3507"/>
                <a:gd name="T19" fmla="*/ 370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07" h="2225">
                  <a:moveTo>
                    <a:pt x="0" y="370"/>
                  </a:moveTo>
                  <a:lnTo>
                    <a:pt x="0" y="370"/>
                  </a:lnTo>
                  <a:cubicBezTo>
                    <a:pt x="0" y="165"/>
                    <a:pt x="166" y="0"/>
                    <a:pt x="371" y="0"/>
                  </a:cubicBezTo>
                  <a:lnTo>
                    <a:pt x="3136" y="0"/>
                  </a:lnTo>
                  <a:cubicBezTo>
                    <a:pt x="3341" y="0"/>
                    <a:pt x="3507" y="165"/>
                    <a:pt x="3507" y="370"/>
                  </a:cubicBezTo>
                  <a:lnTo>
                    <a:pt x="3507" y="1854"/>
                  </a:lnTo>
                  <a:cubicBezTo>
                    <a:pt x="3507" y="2059"/>
                    <a:pt x="3341" y="2225"/>
                    <a:pt x="3136" y="2225"/>
                  </a:cubicBezTo>
                  <a:lnTo>
                    <a:pt x="371" y="2225"/>
                  </a:lnTo>
                  <a:cubicBezTo>
                    <a:pt x="166" y="2225"/>
                    <a:pt x="0" y="2059"/>
                    <a:pt x="0" y="1854"/>
                  </a:cubicBezTo>
                  <a:lnTo>
                    <a:pt x="0" y="370"/>
                  </a:lnTo>
                  <a:close/>
                </a:path>
              </a:pathLst>
            </a:custGeom>
            <a:noFill/>
            <a:ln w="11113" cap="flat">
              <a:solidFill>
                <a:srgbClr val="2F52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AFCD0E8E-5FCD-43EF-BF5B-6355B418C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8436" y="2390775"/>
              <a:ext cx="1219725" cy="1879600"/>
            </a:xfrm>
            <a:custGeom>
              <a:avLst/>
              <a:gdLst>
                <a:gd name="T0" fmla="*/ 0 w 1404"/>
                <a:gd name="T1" fmla="*/ 0 h 1867"/>
                <a:gd name="T2" fmla="*/ 0 w 1404"/>
                <a:gd name="T3" fmla="*/ 0 h 1867"/>
                <a:gd name="T4" fmla="*/ 0 w 1404"/>
                <a:gd name="T5" fmla="*/ 953 h 1867"/>
                <a:gd name="T6" fmla="*/ 1344 w 1404"/>
                <a:gd name="T7" fmla="*/ 953 h 1867"/>
                <a:gd name="T8" fmla="*/ 1324 w 1404"/>
                <a:gd name="T9" fmla="*/ 933 h 1867"/>
                <a:gd name="T10" fmla="*/ 1324 w 1404"/>
                <a:gd name="T11" fmla="*/ 1767 h 1867"/>
                <a:gd name="T12" fmla="*/ 1364 w 1404"/>
                <a:gd name="T13" fmla="*/ 1767 h 1867"/>
                <a:gd name="T14" fmla="*/ 1364 w 1404"/>
                <a:gd name="T15" fmla="*/ 913 h 1867"/>
                <a:gd name="T16" fmla="*/ 20 w 1404"/>
                <a:gd name="T17" fmla="*/ 913 h 1867"/>
                <a:gd name="T18" fmla="*/ 40 w 1404"/>
                <a:gd name="T19" fmla="*/ 933 h 1867"/>
                <a:gd name="T20" fmla="*/ 40 w 1404"/>
                <a:gd name="T21" fmla="*/ 0 h 1867"/>
                <a:gd name="T22" fmla="*/ 0 w 1404"/>
                <a:gd name="T23" fmla="*/ 0 h 1867"/>
                <a:gd name="T24" fmla="*/ 1284 w 1404"/>
                <a:gd name="T25" fmla="*/ 1747 h 1867"/>
                <a:gd name="T26" fmla="*/ 1284 w 1404"/>
                <a:gd name="T27" fmla="*/ 1747 h 1867"/>
                <a:gd name="T28" fmla="*/ 1344 w 1404"/>
                <a:gd name="T29" fmla="*/ 1867 h 1867"/>
                <a:gd name="T30" fmla="*/ 1404 w 1404"/>
                <a:gd name="T31" fmla="*/ 1747 h 1867"/>
                <a:gd name="T32" fmla="*/ 1284 w 1404"/>
                <a:gd name="T33" fmla="*/ 1747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04" h="1867">
                  <a:moveTo>
                    <a:pt x="0" y="0"/>
                  </a:moveTo>
                  <a:lnTo>
                    <a:pt x="0" y="0"/>
                  </a:lnTo>
                  <a:lnTo>
                    <a:pt x="0" y="953"/>
                  </a:lnTo>
                  <a:lnTo>
                    <a:pt x="1344" y="953"/>
                  </a:lnTo>
                  <a:lnTo>
                    <a:pt x="1324" y="933"/>
                  </a:lnTo>
                  <a:lnTo>
                    <a:pt x="1324" y="1767"/>
                  </a:lnTo>
                  <a:lnTo>
                    <a:pt x="1364" y="1767"/>
                  </a:lnTo>
                  <a:lnTo>
                    <a:pt x="1364" y="913"/>
                  </a:lnTo>
                  <a:lnTo>
                    <a:pt x="20" y="913"/>
                  </a:lnTo>
                  <a:lnTo>
                    <a:pt x="40" y="933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1284" y="1747"/>
                  </a:moveTo>
                  <a:lnTo>
                    <a:pt x="1284" y="1747"/>
                  </a:lnTo>
                  <a:lnTo>
                    <a:pt x="1344" y="1867"/>
                  </a:lnTo>
                  <a:lnTo>
                    <a:pt x="1404" y="1747"/>
                  </a:lnTo>
                  <a:lnTo>
                    <a:pt x="1284" y="1747"/>
                  </a:lnTo>
                  <a:close/>
                </a:path>
              </a:pathLst>
            </a:custGeom>
            <a:solidFill>
              <a:srgbClr val="70AD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E291BFF-C89F-4216-AFB9-F4A4F912CD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0538" y="2498725"/>
              <a:ext cx="334283" cy="1765300"/>
            </a:xfrm>
            <a:custGeom>
              <a:avLst/>
              <a:gdLst>
                <a:gd name="T0" fmla="*/ 384 w 384"/>
                <a:gd name="T1" fmla="*/ 0 h 1753"/>
                <a:gd name="T2" fmla="*/ 384 w 384"/>
                <a:gd name="T3" fmla="*/ 0 h 1753"/>
                <a:gd name="T4" fmla="*/ 384 w 384"/>
                <a:gd name="T5" fmla="*/ 897 h 1753"/>
                <a:gd name="T6" fmla="*/ 60 w 384"/>
                <a:gd name="T7" fmla="*/ 897 h 1753"/>
                <a:gd name="T8" fmla="*/ 80 w 384"/>
                <a:gd name="T9" fmla="*/ 877 h 1753"/>
                <a:gd name="T10" fmla="*/ 80 w 384"/>
                <a:gd name="T11" fmla="*/ 1653 h 1753"/>
                <a:gd name="T12" fmla="*/ 40 w 384"/>
                <a:gd name="T13" fmla="*/ 1653 h 1753"/>
                <a:gd name="T14" fmla="*/ 40 w 384"/>
                <a:gd name="T15" fmla="*/ 857 h 1753"/>
                <a:gd name="T16" fmla="*/ 364 w 384"/>
                <a:gd name="T17" fmla="*/ 857 h 1753"/>
                <a:gd name="T18" fmla="*/ 344 w 384"/>
                <a:gd name="T19" fmla="*/ 877 h 1753"/>
                <a:gd name="T20" fmla="*/ 344 w 384"/>
                <a:gd name="T21" fmla="*/ 0 h 1753"/>
                <a:gd name="T22" fmla="*/ 384 w 384"/>
                <a:gd name="T23" fmla="*/ 0 h 1753"/>
                <a:gd name="T24" fmla="*/ 120 w 384"/>
                <a:gd name="T25" fmla="*/ 1633 h 1753"/>
                <a:gd name="T26" fmla="*/ 120 w 384"/>
                <a:gd name="T27" fmla="*/ 1633 h 1753"/>
                <a:gd name="T28" fmla="*/ 60 w 384"/>
                <a:gd name="T29" fmla="*/ 1753 h 1753"/>
                <a:gd name="T30" fmla="*/ 0 w 384"/>
                <a:gd name="T31" fmla="*/ 1633 h 1753"/>
                <a:gd name="T32" fmla="*/ 120 w 384"/>
                <a:gd name="T33" fmla="*/ 163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4" h="1753">
                  <a:moveTo>
                    <a:pt x="384" y="0"/>
                  </a:moveTo>
                  <a:lnTo>
                    <a:pt x="384" y="0"/>
                  </a:lnTo>
                  <a:lnTo>
                    <a:pt x="384" y="897"/>
                  </a:lnTo>
                  <a:lnTo>
                    <a:pt x="60" y="897"/>
                  </a:lnTo>
                  <a:lnTo>
                    <a:pt x="80" y="877"/>
                  </a:lnTo>
                  <a:lnTo>
                    <a:pt x="80" y="1653"/>
                  </a:lnTo>
                  <a:lnTo>
                    <a:pt x="40" y="1653"/>
                  </a:lnTo>
                  <a:lnTo>
                    <a:pt x="40" y="857"/>
                  </a:lnTo>
                  <a:lnTo>
                    <a:pt x="364" y="857"/>
                  </a:lnTo>
                  <a:lnTo>
                    <a:pt x="344" y="877"/>
                  </a:lnTo>
                  <a:lnTo>
                    <a:pt x="344" y="0"/>
                  </a:lnTo>
                  <a:lnTo>
                    <a:pt x="384" y="0"/>
                  </a:lnTo>
                  <a:close/>
                  <a:moveTo>
                    <a:pt x="120" y="1633"/>
                  </a:moveTo>
                  <a:lnTo>
                    <a:pt x="120" y="1633"/>
                  </a:lnTo>
                  <a:lnTo>
                    <a:pt x="60" y="1753"/>
                  </a:lnTo>
                  <a:lnTo>
                    <a:pt x="0" y="1633"/>
                  </a:lnTo>
                  <a:lnTo>
                    <a:pt x="120" y="1633"/>
                  </a:lnTo>
                  <a:close/>
                </a:path>
              </a:pathLst>
            </a:custGeom>
            <a:solidFill>
              <a:srgbClr val="70AD4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774002C-BA16-48C4-8F7D-309835F8F4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220" y="1781175"/>
              <a:ext cx="1671414" cy="1703388"/>
            </a:xfrm>
            <a:custGeom>
              <a:avLst/>
              <a:gdLst>
                <a:gd name="T0" fmla="*/ 1911 w 1924"/>
                <a:gd name="T1" fmla="*/ 246 h 1693"/>
                <a:gd name="T2" fmla="*/ 1911 w 1924"/>
                <a:gd name="T3" fmla="*/ 246 h 1693"/>
                <a:gd name="T4" fmla="*/ 1911 w 1924"/>
                <a:gd name="T5" fmla="*/ 6 h 1693"/>
                <a:gd name="T6" fmla="*/ 1917 w 1924"/>
                <a:gd name="T7" fmla="*/ 13 h 1693"/>
                <a:gd name="T8" fmla="*/ 40 w 1924"/>
                <a:gd name="T9" fmla="*/ 13 h 1693"/>
                <a:gd name="T10" fmla="*/ 47 w 1924"/>
                <a:gd name="T11" fmla="*/ 6 h 1693"/>
                <a:gd name="T12" fmla="*/ 47 w 1924"/>
                <a:gd name="T13" fmla="*/ 1626 h 1693"/>
                <a:gd name="T14" fmla="*/ 33 w 1924"/>
                <a:gd name="T15" fmla="*/ 1626 h 1693"/>
                <a:gd name="T16" fmla="*/ 33 w 1924"/>
                <a:gd name="T17" fmla="*/ 0 h 1693"/>
                <a:gd name="T18" fmla="*/ 1924 w 1924"/>
                <a:gd name="T19" fmla="*/ 0 h 1693"/>
                <a:gd name="T20" fmla="*/ 1924 w 1924"/>
                <a:gd name="T21" fmla="*/ 246 h 1693"/>
                <a:gd name="T22" fmla="*/ 1911 w 1924"/>
                <a:gd name="T23" fmla="*/ 246 h 1693"/>
                <a:gd name="T24" fmla="*/ 80 w 1924"/>
                <a:gd name="T25" fmla="*/ 1613 h 1693"/>
                <a:gd name="T26" fmla="*/ 80 w 1924"/>
                <a:gd name="T27" fmla="*/ 1613 h 1693"/>
                <a:gd name="T28" fmla="*/ 40 w 1924"/>
                <a:gd name="T29" fmla="*/ 1693 h 1693"/>
                <a:gd name="T30" fmla="*/ 0 w 1924"/>
                <a:gd name="T31" fmla="*/ 1613 h 1693"/>
                <a:gd name="T32" fmla="*/ 80 w 1924"/>
                <a:gd name="T33" fmla="*/ 1613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4" h="1693">
                  <a:moveTo>
                    <a:pt x="1911" y="246"/>
                  </a:moveTo>
                  <a:lnTo>
                    <a:pt x="1911" y="246"/>
                  </a:lnTo>
                  <a:lnTo>
                    <a:pt x="1911" y="6"/>
                  </a:lnTo>
                  <a:lnTo>
                    <a:pt x="1917" y="13"/>
                  </a:lnTo>
                  <a:lnTo>
                    <a:pt x="40" y="13"/>
                  </a:lnTo>
                  <a:lnTo>
                    <a:pt x="47" y="6"/>
                  </a:lnTo>
                  <a:lnTo>
                    <a:pt x="47" y="1626"/>
                  </a:lnTo>
                  <a:lnTo>
                    <a:pt x="33" y="1626"/>
                  </a:lnTo>
                  <a:lnTo>
                    <a:pt x="33" y="0"/>
                  </a:lnTo>
                  <a:lnTo>
                    <a:pt x="1924" y="0"/>
                  </a:lnTo>
                  <a:lnTo>
                    <a:pt x="1924" y="246"/>
                  </a:lnTo>
                  <a:lnTo>
                    <a:pt x="1911" y="246"/>
                  </a:lnTo>
                  <a:close/>
                  <a:moveTo>
                    <a:pt x="80" y="1613"/>
                  </a:moveTo>
                  <a:lnTo>
                    <a:pt x="80" y="1613"/>
                  </a:lnTo>
                  <a:lnTo>
                    <a:pt x="40" y="1693"/>
                  </a:lnTo>
                  <a:lnTo>
                    <a:pt x="0" y="1613"/>
                  </a:lnTo>
                  <a:lnTo>
                    <a:pt x="80" y="1613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CE2FB571-D02D-4D68-9047-CA7CCDF25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220" y="1633538"/>
              <a:ext cx="3085187" cy="1851025"/>
            </a:xfrm>
            <a:custGeom>
              <a:avLst/>
              <a:gdLst>
                <a:gd name="T0" fmla="*/ 3539 w 3552"/>
                <a:gd name="T1" fmla="*/ 247 h 1839"/>
                <a:gd name="T2" fmla="*/ 3539 w 3552"/>
                <a:gd name="T3" fmla="*/ 247 h 1839"/>
                <a:gd name="T4" fmla="*/ 3539 w 3552"/>
                <a:gd name="T5" fmla="*/ 6 h 1839"/>
                <a:gd name="T6" fmla="*/ 3545 w 3552"/>
                <a:gd name="T7" fmla="*/ 13 h 1839"/>
                <a:gd name="T8" fmla="*/ 40 w 3552"/>
                <a:gd name="T9" fmla="*/ 13 h 1839"/>
                <a:gd name="T10" fmla="*/ 47 w 3552"/>
                <a:gd name="T11" fmla="*/ 6 h 1839"/>
                <a:gd name="T12" fmla="*/ 47 w 3552"/>
                <a:gd name="T13" fmla="*/ 1772 h 1839"/>
                <a:gd name="T14" fmla="*/ 33 w 3552"/>
                <a:gd name="T15" fmla="*/ 1772 h 1839"/>
                <a:gd name="T16" fmla="*/ 33 w 3552"/>
                <a:gd name="T17" fmla="*/ 0 h 1839"/>
                <a:gd name="T18" fmla="*/ 3552 w 3552"/>
                <a:gd name="T19" fmla="*/ 0 h 1839"/>
                <a:gd name="T20" fmla="*/ 3552 w 3552"/>
                <a:gd name="T21" fmla="*/ 247 h 1839"/>
                <a:gd name="T22" fmla="*/ 3539 w 3552"/>
                <a:gd name="T23" fmla="*/ 247 h 1839"/>
                <a:gd name="T24" fmla="*/ 80 w 3552"/>
                <a:gd name="T25" fmla="*/ 1759 h 1839"/>
                <a:gd name="T26" fmla="*/ 80 w 3552"/>
                <a:gd name="T27" fmla="*/ 1759 h 1839"/>
                <a:gd name="T28" fmla="*/ 40 w 3552"/>
                <a:gd name="T29" fmla="*/ 1839 h 1839"/>
                <a:gd name="T30" fmla="*/ 0 w 3552"/>
                <a:gd name="T31" fmla="*/ 1759 h 1839"/>
                <a:gd name="T32" fmla="*/ 80 w 3552"/>
                <a:gd name="T33" fmla="*/ 175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52" h="1839">
                  <a:moveTo>
                    <a:pt x="3539" y="247"/>
                  </a:moveTo>
                  <a:lnTo>
                    <a:pt x="3539" y="247"/>
                  </a:lnTo>
                  <a:lnTo>
                    <a:pt x="3539" y="6"/>
                  </a:lnTo>
                  <a:lnTo>
                    <a:pt x="3545" y="13"/>
                  </a:lnTo>
                  <a:lnTo>
                    <a:pt x="40" y="13"/>
                  </a:lnTo>
                  <a:lnTo>
                    <a:pt x="47" y="6"/>
                  </a:lnTo>
                  <a:lnTo>
                    <a:pt x="47" y="1772"/>
                  </a:lnTo>
                  <a:lnTo>
                    <a:pt x="33" y="1772"/>
                  </a:lnTo>
                  <a:lnTo>
                    <a:pt x="33" y="0"/>
                  </a:lnTo>
                  <a:lnTo>
                    <a:pt x="3552" y="0"/>
                  </a:lnTo>
                  <a:lnTo>
                    <a:pt x="3552" y="247"/>
                  </a:lnTo>
                  <a:lnTo>
                    <a:pt x="3539" y="247"/>
                  </a:lnTo>
                  <a:close/>
                  <a:moveTo>
                    <a:pt x="80" y="1759"/>
                  </a:moveTo>
                  <a:lnTo>
                    <a:pt x="80" y="1759"/>
                  </a:lnTo>
                  <a:lnTo>
                    <a:pt x="40" y="1839"/>
                  </a:lnTo>
                  <a:lnTo>
                    <a:pt x="0" y="1759"/>
                  </a:lnTo>
                  <a:lnTo>
                    <a:pt x="80" y="1759"/>
                  </a:lnTo>
                  <a:close/>
                </a:path>
              </a:pathLst>
            </a:custGeom>
            <a:solidFill>
              <a:srgbClr val="7030A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4C7674B-2744-40E5-925D-DE642BC32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9752" y="3603625"/>
              <a:ext cx="171218" cy="192088"/>
            </a:xfrm>
            <a:custGeom>
              <a:avLst/>
              <a:gdLst>
                <a:gd name="T0" fmla="*/ 87 w 197"/>
                <a:gd name="T1" fmla="*/ 29 h 190"/>
                <a:gd name="T2" fmla="*/ 64 w 197"/>
                <a:gd name="T3" fmla="*/ 28 h 190"/>
                <a:gd name="T4" fmla="*/ 86 w 197"/>
                <a:gd name="T5" fmla="*/ 21 h 190"/>
                <a:gd name="T6" fmla="*/ 94 w 197"/>
                <a:gd name="T7" fmla="*/ 1 h 190"/>
                <a:gd name="T8" fmla="*/ 104 w 197"/>
                <a:gd name="T9" fmla="*/ 8 h 190"/>
                <a:gd name="T10" fmla="*/ 107 w 197"/>
                <a:gd name="T11" fmla="*/ 21 h 190"/>
                <a:gd name="T12" fmla="*/ 129 w 197"/>
                <a:gd name="T13" fmla="*/ 35 h 190"/>
                <a:gd name="T14" fmla="*/ 143 w 197"/>
                <a:gd name="T15" fmla="*/ 52 h 190"/>
                <a:gd name="T16" fmla="*/ 143 w 197"/>
                <a:gd name="T17" fmla="*/ 61 h 190"/>
                <a:gd name="T18" fmla="*/ 58 w 197"/>
                <a:gd name="T19" fmla="*/ 61 h 190"/>
                <a:gd name="T20" fmla="*/ 58 w 197"/>
                <a:gd name="T21" fmla="*/ 52 h 190"/>
                <a:gd name="T22" fmla="*/ 87 w 197"/>
                <a:gd name="T23" fmla="*/ 53 h 190"/>
                <a:gd name="T24" fmla="*/ 96 w 197"/>
                <a:gd name="T25" fmla="*/ 29 h 190"/>
                <a:gd name="T26" fmla="*/ 114 w 197"/>
                <a:gd name="T27" fmla="*/ 152 h 190"/>
                <a:gd name="T28" fmla="*/ 145 w 197"/>
                <a:gd name="T29" fmla="*/ 152 h 190"/>
                <a:gd name="T30" fmla="*/ 145 w 197"/>
                <a:gd name="T31" fmla="*/ 161 h 190"/>
                <a:gd name="T32" fmla="*/ 114 w 197"/>
                <a:gd name="T33" fmla="*/ 164 h 190"/>
                <a:gd name="T34" fmla="*/ 106 w 197"/>
                <a:gd name="T35" fmla="*/ 188 h 190"/>
                <a:gd name="T36" fmla="*/ 105 w 197"/>
                <a:gd name="T37" fmla="*/ 160 h 190"/>
                <a:gd name="T38" fmla="*/ 49 w 197"/>
                <a:gd name="T39" fmla="*/ 159 h 190"/>
                <a:gd name="T40" fmla="*/ 52 w 197"/>
                <a:gd name="T41" fmla="*/ 152 h 190"/>
                <a:gd name="T42" fmla="*/ 57 w 197"/>
                <a:gd name="T43" fmla="*/ 133 h 190"/>
                <a:gd name="T44" fmla="*/ 57 w 197"/>
                <a:gd name="T45" fmla="*/ 124 h 190"/>
                <a:gd name="T46" fmla="*/ 105 w 197"/>
                <a:gd name="T47" fmla="*/ 109 h 190"/>
                <a:gd name="T48" fmla="*/ 65 w 197"/>
                <a:gd name="T49" fmla="*/ 108 h 190"/>
                <a:gd name="T50" fmla="*/ 65 w 197"/>
                <a:gd name="T51" fmla="*/ 75 h 190"/>
                <a:gd name="T52" fmla="*/ 110 w 197"/>
                <a:gd name="T53" fmla="*/ 74 h 190"/>
                <a:gd name="T54" fmla="*/ 133 w 197"/>
                <a:gd name="T55" fmla="*/ 87 h 190"/>
                <a:gd name="T56" fmla="*/ 132 w 197"/>
                <a:gd name="T57" fmla="*/ 109 h 190"/>
                <a:gd name="T58" fmla="*/ 138 w 197"/>
                <a:gd name="T59" fmla="*/ 124 h 190"/>
                <a:gd name="T60" fmla="*/ 138 w 197"/>
                <a:gd name="T61" fmla="*/ 133 h 190"/>
                <a:gd name="T62" fmla="*/ 105 w 197"/>
                <a:gd name="T63" fmla="*/ 152 h 190"/>
                <a:gd name="T64" fmla="*/ 76 w 197"/>
                <a:gd name="T65" fmla="*/ 132 h 190"/>
                <a:gd name="T66" fmla="*/ 74 w 197"/>
                <a:gd name="T67" fmla="*/ 101 h 190"/>
                <a:gd name="T68" fmla="*/ 124 w 197"/>
                <a:gd name="T69" fmla="*/ 82 h 190"/>
                <a:gd name="T70" fmla="*/ 168 w 197"/>
                <a:gd name="T71" fmla="*/ 71 h 190"/>
                <a:gd name="T72" fmla="*/ 146 w 197"/>
                <a:gd name="T73" fmla="*/ 71 h 190"/>
                <a:gd name="T74" fmla="*/ 146 w 197"/>
                <a:gd name="T75" fmla="*/ 62 h 190"/>
                <a:gd name="T76" fmla="*/ 196 w 197"/>
                <a:gd name="T77" fmla="*/ 62 h 190"/>
                <a:gd name="T78" fmla="*/ 196 w 197"/>
                <a:gd name="T79" fmla="*/ 71 h 190"/>
                <a:gd name="T80" fmla="*/ 177 w 197"/>
                <a:gd name="T81" fmla="*/ 139 h 190"/>
                <a:gd name="T82" fmla="*/ 153 w 197"/>
                <a:gd name="T83" fmla="*/ 185 h 190"/>
                <a:gd name="T84" fmla="*/ 144 w 197"/>
                <a:gd name="T85" fmla="*/ 182 h 190"/>
                <a:gd name="T86" fmla="*/ 168 w 197"/>
                <a:gd name="T87" fmla="*/ 168 h 190"/>
                <a:gd name="T88" fmla="*/ 37 w 197"/>
                <a:gd name="T89" fmla="*/ 79 h 190"/>
                <a:gd name="T90" fmla="*/ 36 w 197"/>
                <a:gd name="T91" fmla="*/ 190 h 190"/>
                <a:gd name="T92" fmla="*/ 27 w 197"/>
                <a:gd name="T93" fmla="*/ 160 h 190"/>
                <a:gd name="T94" fmla="*/ 8 w 197"/>
                <a:gd name="T95" fmla="*/ 111 h 190"/>
                <a:gd name="T96" fmla="*/ 0 w 197"/>
                <a:gd name="T97" fmla="*/ 106 h 190"/>
                <a:gd name="T98" fmla="*/ 51 w 197"/>
                <a:gd name="T99" fmla="*/ 52 h 190"/>
                <a:gd name="T100" fmla="*/ 47 w 197"/>
                <a:gd name="T101" fmla="*/ 63 h 190"/>
                <a:gd name="T102" fmla="*/ 163 w 197"/>
                <a:gd name="T103" fmla="*/ 15 h 190"/>
                <a:gd name="T104" fmla="*/ 192 w 197"/>
                <a:gd name="T105" fmla="*/ 14 h 190"/>
                <a:gd name="T106" fmla="*/ 192 w 197"/>
                <a:gd name="T107" fmla="*/ 24 h 190"/>
                <a:gd name="T108" fmla="*/ 147 w 197"/>
                <a:gd name="T109" fmla="*/ 24 h 190"/>
                <a:gd name="T110" fmla="*/ 147 w 197"/>
                <a:gd name="T111" fmla="*/ 14 h 190"/>
                <a:gd name="T112" fmla="*/ 42 w 197"/>
                <a:gd name="T113" fmla="*/ 0 h 190"/>
                <a:gd name="T114" fmla="*/ 51 w 197"/>
                <a:gd name="T115" fmla="*/ 9 h 190"/>
                <a:gd name="T116" fmla="*/ 10 w 197"/>
                <a:gd name="T117" fmla="*/ 52 h 190"/>
                <a:gd name="T118" fmla="*/ 38 w 197"/>
                <a:gd name="T119" fmla="*/ 1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7" h="190">
                  <a:moveTo>
                    <a:pt x="78" y="53"/>
                  </a:moveTo>
                  <a:lnTo>
                    <a:pt x="78" y="53"/>
                  </a:lnTo>
                  <a:cubicBezTo>
                    <a:pt x="81" y="46"/>
                    <a:pt x="84" y="38"/>
                    <a:pt x="87" y="29"/>
                  </a:cubicBezTo>
                  <a:lnTo>
                    <a:pt x="86" y="29"/>
                  </a:lnTo>
                  <a:lnTo>
                    <a:pt x="65" y="29"/>
                  </a:lnTo>
                  <a:cubicBezTo>
                    <a:pt x="64" y="29"/>
                    <a:pt x="64" y="29"/>
                    <a:pt x="64" y="28"/>
                  </a:cubicBezTo>
                  <a:lnTo>
                    <a:pt x="64" y="22"/>
                  </a:lnTo>
                  <a:cubicBezTo>
                    <a:pt x="64" y="21"/>
                    <a:pt x="64" y="21"/>
                    <a:pt x="65" y="21"/>
                  </a:cubicBezTo>
                  <a:lnTo>
                    <a:pt x="86" y="21"/>
                  </a:lnTo>
                  <a:lnTo>
                    <a:pt x="89" y="21"/>
                  </a:lnTo>
                  <a:cubicBezTo>
                    <a:pt x="90" y="18"/>
                    <a:pt x="91" y="15"/>
                    <a:pt x="91" y="13"/>
                  </a:cubicBezTo>
                  <a:cubicBezTo>
                    <a:pt x="93" y="9"/>
                    <a:pt x="94" y="5"/>
                    <a:pt x="94" y="1"/>
                  </a:cubicBezTo>
                  <a:cubicBezTo>
                    <a:pt x="97" y="2"/>
                    <a:pt x="101" y="2"/>
                    <a:pt x="103" y="3"/>
                  </a:cubicBezTo>
                  <a:cubicBezTo>
                    <a:pt x="105" y="4"/>
                    <a:pt x="106" y="4"/>
                    <a:pt x="106" y="5"/>
                  </a:cubicBezTo>
                  <a:cubicBezTo>
                    <a:pt x="106" y="6"/>
                    <a:pt x="105" y="7"/>
                    <a:pt x="104" y="8"/>
                  </a:cubicBezTo>
                  <a:cubicBezTo>
                    <a:pt x="103" y="9"/>
                    <a:pt x="102" y="11"/>
                    <a:pt x="101" y="14"/>
                  </a:cubicBezTo>
                  <a:cubicBezTo>
                    <a:pt x="101" y="15"/>
                    <a:pt x="100" y="18"/>
                    <a:pt x="99" y="21"/>
                  </a:cubicBezTo>
                  <a:lnTo>
                    <a:pt x="107" y="21"/>
                  </a:lnTo>
                  <a:lnTo>
                    <a:pt x="128" y="21"/>
                  </a:lnTo>
                  <a:cubicBezTo>
                    <a:pt x="129" y="21"/>
                    <a:pt x="129" y="21"/>
                    <a:pt x="129" y="22"/>
                  </a:cubicBezTo>
                  <a:lnTo>
                    <a:pt x="129" y="35"/>
                  </a:lnTo>
                  <a:lnTo>
                    <a:pt x="129" y="53"/>
                  </a:lnTo>
                  <a:cubicBezTo>
                    <a:pt x="133" y="53"/>
                    <a:pt x="136" y="53"/>
                    <a:pt x="139" y="53"/>
                  </a:cubicBezTo>
                  <a:cubicBezTo>
                    <a:pt x="141" y="52"/>
                    <a:pt x="142" y="52"/>
                    <a:pt x="143" y="52"/>
                  </a:cubicBezTo>
                  <a:cubicBezTo>
                    <a:pt x="143" y="52"/>
                    <a:pt x="144" y="53"/>
                    <a:pt x="144" y="54"/>
                  </a:cubicBezTo>
                  <a:lnTo>
                    <a:pt x="144" y="60"/>
                  </a:lnTo>
                  <a:cubicBezTo>
                    <a:pt x="144" y="61"/>
                    <a:pt x="143" y="61"/>
                    <a:pt x="143" y="61"/>
                  </a:cubicBezTo>
                  <a:lnTo>
                    <a:pt x="117" y="61"/>
                  </a:lnTo>
                  <a:lnTo>
                    <a:pt x="83" y="61"/>
                  </a:lnTo>
                  <a:lnTo>
                    <a:pt x="58" y="61"/>
                  </a:lnTo>
                  <a:cubicBezTo>
                    <a:pt x="57" y="61"/>
                    <a:pt x="56" y="61"/>
                    <a:pt x="56" y="60"/>
                  </a:cubicBezTo>
                  <a:lnTo>
                    <a:pt x="56" y="54"/>
                  </a:lnTo>
                  <a:cubicBezTo>
                    <a:pt x="56" y="53"/>
                    <a:pt x="57" y="52"/>
                    <a:pt x="58" y="52"/>
                  </a:cubicBezTo>
                  <a:lnTo>
                    <a:pt x="78" y="53"/>
                  </a:lnTo>
                  <a:close/>
                  <a:moveTo>
                    <a:pt x="87" y="53"/>
                  </a:moveTo>
                  <a:lnTo>
                    <a:pt x="87" y="53"/>
                  </a:lnTo>
                  <a:lnTo>
                    <a:pt x="120" y="53"/>
                  </a:lnTo>
                  <a:lnTo>
                    <a:pt x="120" y="29"/>
                  </a:lnTo>
                  <a:lnTo>
                    <a:pt x="96" y="29"/>
                  </a:lnTo>
                  <a:cubicBezTo>
                    <a:pt x="94" y="37"/>
                    <a:pt x="91" y="45"/>
                    <a:pt x="87" y="53"/>
                  </a:cubicBezTo>
                  <a:lnTo>
                    <a:pt x="87" y="53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8" y="152"/>
                  </a:lnTo>
                  <a:lnTo>
                    <a:pt x="145" y="152"/>
                  </a:lnTo>
                  <a:cubicBezTo>
                    <a:pt x="146" y="152"/>
                    <a:pt x="146" y="152"/>
                    <a:pt x="146" y="153"/>
                  </a:cubicBezTo>
                  <a:lnTo>
                    <a:pt x="146" y="159"/>
                  </a:lnTo>
                  <a:cubicBezTo>
                    <a:pt x="146" y="160"/>
                    <a:pt x="146" y="161"/>
                    <a:pt x="145" y="161"/>
                  </a:cubicBezTo>
                  <a:lnTo>
                    <a:pt x="118" y="160"/>
                  </a:lnTo>
                  <a:lnTo>
                    <a:pt x="114" y="160"/>
                  </a:lnTo>
                  <a:lnTo>
                    <a:pt x="114" y="164"/>
                  </a:lnTo>
                  <a:lnTo>
                    <a:pt x="114" y="187"/>
                  </a:lnTo>
                  <a:cubicBezTo>
                    <a:pt x="114" y="188"/>
                    <a:pt x="114" y="188"/>
                    <a:pt x="113" y="188"/>
                  </a:cubicBezTo>
                  <a:lnTo>
                    <a:pt x="106" y="188"/>
                  </a:lnTo>
                  <a:cubicBezTo>
                    <a:pt x="105" y="188"/>
                    <a:pt x="105" y="188"/>
                    <a:pt x="105" y="187"/>
                  </a:cubicBezTo>
                  <a:lnTo>
                    <a:pt x="105" y="164"/>
                  </a:lnTo>
                  <a:lnTo>
                    <a:pt x="105" y="160"/>
                  </a:lnTo>
                  <a:lnTo>
                    <a:pt x="77" y="160"/>
                  </a:lnTo>
                  <a:lnTo>
                    <a:pt x="50" y="161"/>
                  </a:lnTo>
                  <a:cubicBezTo>
                    <a:pt x="49" y="161"/>
                    <a:pt x="49" y="160"/>
                    <a:pt x="49" y="159"/>
                  </a:cubicBezTo>
                  <a:lnTo>
                    <a:pt x="49" y="153"/>
                  </a:lnTo>
                  <a:cubicBezTo>
                    <a:pt x="49" y="152"/>
                    <a:pt x="49" y="152"/>
                    <a:pt x="50" y="152"/>
                  </a:cubicBezTo>
                  <a:cubicBezTo>
                    <a:pt x="50" y="152"/>
                    <a:pt x="51" y="152"/>
                    <a:pt x="52" y="152"/>
                  </a:cubicBezTo>
                  <a:cubicBezTo>
                    <a:pt x="57" y="152"/>
                    <a:pt x="62" y="152"/>
                    <a:pt x="68" y="152"/>
                  </a:cubicBezTo>
                  <a:lnTo>
                    <a:pt x="68" y="133"/>
                  </a:lnTo>
                  <a:lnTo>
                    <a:pt x="57" y="133"/>
                  </a:lnTo>
                  <a:cubicBezTo>
                    <a:pt x="56" y="133"/>
                    <a:pt x="56" y="132"/>
                    <a:pt x="56" y="131"/>
                  </a:cubicBezTo>
                  <a:lnTo>
                    <a:pt x="56" y="126"/>
                  </a:lnTo>
                  <a:cubicBezTo>
                    <a:pt x="56" y="125"/>
                    <a:pt x="56" y="124"/>
                    <a:pt x="57" y="124"/>
                  </a:cubicBezTo>
                  <a:lnTo>
                    <a:pt x="82" y="125"/>
                  </a:lnTo>
                  <a:lnTo>
                    <a:pt x="105" y="125"/>
                  </a:lnTo>
                  <a:lnTo>
                    <a:pt x="105" y="109"/>
                  </a:lnTo>
                  <a:lnTo>
                    <a:pt x="88" y="109"/>
                  </a:lnTo>
                  <a:lnTo>
                    <a:pt x="66" y="109"/>
                  </a:lnTo>
                  <a:cubicBezTo>
                    <a:pt x="66" y="109"/>
                    <a:pt x="65" y="109"/>
                    <a:pt x="65" y="108"/>
                  </a:cubicBezTo>
                  <a:lnTo>
                    <a:pt x="65" y="96"/>
                  </a:lnTo>
                  <a:lnTo>
                    <a:pt x="65" y="87"/>
                  </a:lnTo>
                  <a:lnTo>
                    <a:pt x="65" y="75"/>
                  </a:lnTo>
                  <a:cubicBezTo>
                    <a:pt x="65" y="74"/>
                    <a:pt x="66" y="74"/>
                    <a:pt x="66" y="74"/>
                  </a:cubicBezTo>
                  <a:lnTo>
                    <a:pt x="88" y="74"/>
                  </a:lnTo>
                  <a:lnTo>
                    <a:pt x="110" y="74"/>
                  </a:lnTo>
                  <a:lnTo>
                    <a:pt x="132" y="74"/>
                  </a:lnTo>
                  <a:cubicBezTo>
                    <a:pt x="133" y="74"/>
                    <a:pt x="134" y="74"/>
                    <a:pt x="134" y="75"/>
                  </a:cubicBezTo>
                  <a:lnTo>
                    <a:pt x="133" y="87"/>
                  </a:lnTo>
                  <a:lnTo>
                    <a:pt x="133" y="96"/>
                  </a:lnTo>
                  <a:lnTo>
                    <a:pt x="134" y="108"/>
                  </a:lnTo>
                  <a:cubicBezTo>
                    <a:pt x="134" y="109"/>
                    <a:pt x="133" y="109"/>
                    <a:pt x="132" y="109"/>
                  </a:cubicBezTo>
                  <a:lnTo>
                    <a:pt x="114" y="109"/>
                  </a:lnTo>
                  <a:lnTo>
                    <a:pt x="114" y="125"/>
                  </a:lnTo>
                  <a:lnTo>
                    <a:pt x="138" y="124"/>
                  </a:lnTo>
                  <a:cubicBezTo>
                    <a:pt x="140" y="124"/>
                    <a:pt x="140" y="125"/>
                    <a:pt x="140" y="126"/>
                  </a:cubicBezTo>
                  <a:lnTo>
                    <a:pt x="140" y="131"/>
                  </a:lnTo>
                  <a:cubicBezTo>
                    <a:pt x="140" y="132"/>
                    <a:pt x="140" y="133"/>
                    <a:pt x="138" y="133"/>
                  </a:cubicBezTo>
                  <a:lnTo>
                    <a:pt x="114" y="132"/>
                  </a:lnTo>
                  <a:lnTo>
                    <a:pt x="114" y="152"/>
                  </a:lnTo>
                  <a:close/>
                  <a:moveTo>
                    <a:pt x="105" y="152"/>
                  </a:moveTo>
                  <a:lnTo>
                    <a:pt x="105" y="152"/>
                  </a:lnTo>
                  <a:lnTo>
                    <a:pt x="105" y="132"/>
                  </a:lnTo>
                  <a:lnTo>
                    <a:pt x="76" y="132"/>
                  </a:lnTo>
                  <a:lnTo>
                    <a:pt x="76" y="152"/>
                  </a:lnTo>
                  <a:lnTo>
                    <a:pt x="105" y="152"/>
                  </a:lnTo>
                  <a:close/>
                  <a:moveTo>
                    <a:pt x="74" y="101"/>
                  </a:moveTo>
                  <a:lnTo>
                    <a:pt x="74" y="101"/>
                  </a:lnTo>
                  <a:lnTo>
                    <a:pt x="124" y="101"/>
                  </a:lnTo>
                  <a:lnTo>
                    <a:pt x="124" y="82"/>
                  </a:lnTo>
                  <a:lnTo>
                    <a:pt x="74" y="82"/>
                  </a:lnTo>
                  <a:lnTo>
                    <a:pt x="74" y="101"/>
                  </a:lnTo>
                  <a:close/>
                  <a:moveTo>
                    <a:pt x="168" y="71"/>
                  </a:moveTo>
                  <a:lnTo>
                    <a:pt x="168" y="71"/>
                  </a:lnTo>
                  <a:lnTo>
                    <a:pt x="164" y="71"/>
                  </a:lnTo>
                  <a:lnTo>
                    <a:pt x="146" y="71"/>
                  </a:lnTo>
                  <a:cubicBezTo>
                    <a:pt x="145" y="71"/>
                    <a:pt x="145" y="71"/>
                    <a:pt x="145" y="70"/>
                  </a:cubicBezTo>
                  <a:lnTo>
                    <a:pt x="145" y="63"/>
                  </a:lnTo>
                  <a:cubicBezTo>
                    <a:pt x="145" y="62"/>
                    <a:pt x="145" y="62"/>
                    <a:pt x="146" y="62"/>
                  </a:cubicBezTo>
                  <a:lnTo>
                    <a:pt x="164" y="62"/>
                  </a:lnTo>
                  <a:lnTo>
                    <a:pt x="178" y="62"/>
                  </a:lnTo>
                  <a:lnTo>
                    <a:pt x="196" y="62"/>
                  </a:lnTo>
                  <a:cubicBezTo>
                    <a:pt x="197" y="62"/>
                    <a:pt x="197" y="62"/>
                    <a:pt x="197" y="63"/>
                  </a:cubicBezTo>
                  <a:lnTo>
                    <a:pt x="197" y="70"/>
                  </a:lnTo>
                  <a:cubicBezTo>
                    <a:pt x="197" y="71"/>
                    <a:pt x="197" y="71"/>
                    <a:pt x="196" y="71"/>
                  </a:cubicBezTo>
                  <a:lnTo>
                    <a:pt x="178" y="71"/>
                  </a:lnTo>
                  <a:lnTo>
                    <a:pt x="177" y="71"/>
                  </a:lnTo>
                  <a:lnTo>
                    <a:pt x="177" y="139"/>
                  </a:lnTo>
                  <a:lnTo>
                    <a:pt x="177" y="169"/>
                  </a:lnTo>
                  <a:cubicBezTo>
                    <a:pt x="177" y="176"/>
                    <a:pt x="175" y="180"/>
                    <a:pt x="172" y="183"/>
                  </a:cubicBezTo>
                  <a:cubicBezTo>
                    <a:pt x="169" y="185"/>
                    <a:pt x="163" y="185"/>
                    <a:pt x="153" y="185"/>
                  </a:cubicBezTo>
                  <a:cubicBezTo>
                    <a:pt x="152" y="185"/>
                    <a:pt x="150" y="185"/>
                    <a:pt x="148" y="185"/>
                  </a:cubicBezTo>
                  <a:cubicBezTo>
                    <a:pt x="146" y="185"/>
                    <a:pt x="145" y="185"/>
                    <a:pt x="145" y="185"/>
                  </a:cubicBezTo>
                  <a:cubicBezTo>
                    <a:pt x="144" y="185"/>
                    <a:pt x="144" y="184"/>
                    <a:pt x="144" y="182"/>
                  </a:cubicBezTo>
                  <a:cubicBezTo>
                    <a:pt x="143" y="179"/>
                    <a:pt x="142" y="177"/>
                    <a:pt x="140" y="175"/>
                  </a:cubicBezTo>
                  <a:cubicBezTo>
                    <a:pt x="147" y="176"/>
                    <a:pt x="153" y="176"/>
                    <a:pt x="160" y="176"/>
                  </a:cubicBezTo>
                  <a:cubicBezTo>
                    <a:pt x="165" y="176"/>
                    <a:pt x="168" y="173"/>
                    <a:pt x="168" y="168"/>
                  </a:cubicBezTo>
                  <a:lnTo>
                    <a:pt x="168" y="71"/>
                  </a:lnTo>
                  <a:close/>
                  <a:moveTo>
                    <a:pt x="37" y="79"/>
                  </a:moveTo>
                  <a:lnTo>
                    <a:pt x="37" y="79"/>
                  </a:lnTo>
                  <a:lnTo>
                    <a:pt x="37" y="160"/>
                  </a:lnTo>
                  <a:lnTo>
                    <a:pt x="37" y="188"/>
                  </a:lnTo>
                  <a:cubicBezTo>
                    <a:pt x="37" y="189"/>
                    <a:pt x="37" y="190"/>
                    <a:pt x="36" y="190"/>
                  </a:cubicBezTo>
                  <a:lnTo>
                    <a:pt x="28" y="190"/>
                  </a:lnTo>
                  <a:cubicBezTo>
                    <a:pt x="27" y="190"/>
                    <a:pt x="27" y="189"/>
                    <a:pt x="27" y="188"/>
                  </a:cubicBezTo>
                  <a:lnTo>
                    <a:pt x="27" y="160"/>
                  </a:lnTo>
                  <a:lnTo>
                    <a:pt x="27" y="120"/>
                  </a:lnTo>
                  <a:cubicBezTo>
                    <a:pt x="27" y="112"/>
                    <a:pt x="27" y="102"/>
                    <a:pt x="28" y="91"/>
                  </a:cubicBezTo>
                  <a:cubicBezTo>
                    <a:pt x="23" y="98"/>
                    <a:pt x="16" y="104"/>
                    <a:pt x="8" y="111"/>
                  </a:cubicBezTo>
                  <a:cubicBezTo>
                    <a:pt x="7" y="112"/>
                    <a:pt x="7" y="112"/>
                    <a:pt x="6" y="112"/>
                  </a:cubicBezTo>
                  <a:cubicBezTo>
                    <a:pt x="6" y="112"/>
                    <a:pt x="5" y="112"/>
                    <a:pt x="4" y="110"/>
                  </a:cubicBezTo>
                  <a:cubicBezTo>
                    <a:pt x="3" y="109"/>
                    <a:pt x="2" y="107"/>
                    <a:pt x="0" y="106"/>
                  </a:cubicBezTo>
                  <a:cubicBezTo>
                    <a:pt x="17" y="93"/>
                    <a:pt x="30" y="77"/>
                    <a:pt x="39" y="58"/>
                  </a:cubicBezTo>
                  <a:cubicBezTo>
                    <a:pt x="41" y="54"/>
                    <a:pt x="42" y="50"/>
                    <a:pt x="43" y="47"/>
                  </a:cubicBezTo>
                  <a:cubicBezTo>
                    <a:pt x="45" y="48"/>
                    <a:pt x="48" y="50"/>
                    <a:pt x="51" y="52"/>
                  </a:cubicBezTo>
                  <a:cubicBezTo>
                    <a:pt x="53" y="53"/>
                    <a:pt x="53" y="53"/>
                    <a:pt x="53" y="54"/>
                  </a:cubicBezTo>
                  <a:cubicBezTo>
                    <a:pt x="53" y="55"/>
                    <a:pt x="53" y="56"/>
                    <a:pt x="51" y="57"/>
                  </a:cubicBezTo>
                  <a:cubicBezTo>
                    <a:pt x="50" y="58"/>
                    <a:pt x="48" y="60"/>
                    <a:pt x="47" y="63"/>
                  </a:cubicBezTo>
                  <a:cubicBezTo>
                    <a:pt x="44" y="68"/>
                    <a:pt x="40" y="74"/>
                    <a:pt x="37" y="79"/>
                  </a:cubicBezTo>
                  <a:lnTo>
                    <a:pt x="37" y="79"/>
                  </a:lnTo>
                  <a:close/>
                  <a:moveTo>
                    <a:pt x="163" y="15"/>
                  </a:moveTo>
                  <a:lnTo>
                    <a:pt x="163" y="15"/>
                  </a:lnTo>
                  <a:lnTo>
                    <a:pt x="176" y="15"/>
                  </a:lnTo>
                  <a:lnTo>
                    <a:pt x="192" y="14"/>
                  </a:lnTo>
                  <a:cubicBezTo>
                    <a:pt x="193" y="14"/>
                    <a:pt x="193" y="15"/>
                    <a:pt x="193" y="16"/>
                  </a:cubicBezTo>
                  <a:lnTo>
                    <a:pt x="193" y="22"/>
                  </a:lnTo>
                  <a:cubicBezTo>
                    <a:pt x="193" y="23"/>
                    <a:pt x="193" y="24"/>
                    <a:pt x="192" y="24"/>
                  </a:cubicBezTo>
                  <a:lnTo>
                    <a:pt x="176" y="23"/>
                  </a:lnTo>
                  <a:lnTo>
                    <a:pt x="163" y="23"/>
                  </a:lnTo>
                  <a:lnTo>
                    <a:pt x="147" y="24"/>
                  </a:lnTo>
                  <a:cubicBezTo>
                    <a:pt x="146" y="24"/>
                    <a:pt x="146" y="23"/>
                    <a:pt x="146" y="22"/>
                  </a:cubicBezTo>
                  <a:lnTo>
                    <a:pt x="146" y="16"/>
                  </a:lnTo>
                  <a:cubicBezTo>
                    <a:pt x="146" y="15"/>
                    <a:pt x="146" y="14"/>
                    <a:pt x="147" y="14"/>
                  </a:cubicBezTo>
                  <a:lnTo>
                    <a:pt x="163" y="15"/>
                  </a:lnTo>
                  <a:close/>
                  <a:moveTo>
                    <a:pt x="42" y="0"/>
                  </a:moveTo>
                  <a:lnTo>
                    <a:pt x="42" y="0"/>
                  </a:lnTo>
                  <a:cubicBezTo>
                    <a:pt x="45" y="2"/>
                    <a:pt x="48" y="3"/>
                    <a:pt x="51" y="5"/>
                  </a:cubicBezTo>
                  <a:cubicBezTo>
                    <a:pt x="52" y="5"/>
                    <a:pt x="53" y="6"/>
                    <a:pt x="53" y="7"/>
                  </a:cubicBezTo>
                  <a:cubicBezTo>
                    <a:pt x="53" y="8"/>
                    <a:pt x="52" y="9"/>
                    <a:pt x="51" y="9"/>
                  </a:cubicBezTo>
                  <a:cubicBezTo>
                    <a:pt x="49" y="10"/>
                    <a:pt x="48" y="12"/>
                    <a:pt x="46" y="14"/>
                  </a:cubicBezTo>
                  <a:cubicBezTo>
                    <a:pt x="36" y="28"/>
                    <a:pt x="25" y="40"/>
                    <a:pt x="12" y="50"/>
                  </a:cubicBezTo>
                  <a:cubicBezTo>
                    <a:pt x="11" y="51"/>
                    <a:pt x="10" y="52"/>
                    <a:pt x="10" y="52"/>
                  </a:cubicBezTo>
                  <a:cubicBezTo>
                    <a:pt x="9" y="52"/>
                    <a:pt x="9" y="51"/>
                    <a:pt x="8" y="50"/>
                  </a:cubicBezTo>
                  <a:cubicBezTo>
                    <a:pt x="7" y="48"/>
                    <a:pt x="5" y="47"/>
                    <a:pt x="3" y="45"/>
                  </a:cubicBezTo>
                  <a:cubicBezTo>
                    <a:pt x="17" y="35"/>
                    <a:pt x="29" y="24"/>
                    <a:pt x="38" y="10"/>
                  </a:cubicBezTo>
                  <a:cubicBezTo>
                    <a:pt x="40" y="6"/>
                    <a:pt x="41" y="3"/>
                    <a:pt x="42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72C8A7D6-FD00-4573-BE97-2F37FAB99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168" y="3614738"/>
              <a:ext cx="161434" cy="173038"/>
            </a:xfrm>
            <a:custGeom>
              <a:avLst/>
              <a:gdLst>
                <a:gd name="T0" fmla="*/ 88 w 186"/>
                <a:gd name="T1" fmla="*/ 99 h 173"/>
                <a:gd name="T2" fmla="*/ 86 w 186"/>
                <a:gd name="T3" fmla="*/ 73 h 173"/>
                <a:gd name="T4" fmla="*/ 100 w 186"/>
                <a:gd name="T5" fmla="*/ 76 h 173"/>
                <a:gd name="T6" fmla="*/ 97 w 186"/>
                <a:gd name="T7" fmla="*/ 95 h 173"/>
                <a:gd name="T8" fmla="*/ 137 w 186"/>
                <a:gd name="T9" fmla="*/ 99 h 173"/>
                <a:gd name="T10" fmla="*/ 169 w 186"/>
                <a:gd name="T11" fmla="*/ 100 h 173"/>
                <a:gd name="T12" fmla="*/ 168 w 186"/>
                <a:gd name="T13" fmla="*/ 108 h 173"/>
                <a:gd name="T14" fmla="*/ 97 w 186"/>
                <a:gd name="T15" fmla="*/ 107 h 173"/>
                <a:gd name="T16" fmla="*/ 126 w 186"/>
                <a:gd name="T17" fmla="*/ 130 h 173"/>
                <a:gd name="T18" fmla="*/ 157 w 186"/>
                <a:gd name="T19" fmla="*/ 131 h 173"/>
                <a:gd name="T20" fmla="*/ 156 w 186"/>
                <a:gd name="T21" fmla="*/ 139 h 173"/>
                <a:gd name="T22" fmla="*/ 97 w 186"/>
                <a:gd name="T23" fmla="*/ 138 h 173"/>
                <a:gd name="T24" fmla="*/ 156 w 186"/>
                <a:gd name="T25" fmla="*/ 163 h 173"/>
                <a:gd name="T26" fmla="*/ 186 w 186"/>
                <a:gd name="T27" fmla="*/ 165 h 173"/>
                <a:gd name="T28" fmla="*/ 184 w 186"/>
                <a:gd name="T29" fmla="*/ 173 h 173"/>
                <a:gd name="T30" fmla="*/ 29 w 186"/>
                <a:gd name="T31" fmla="*/ 172 h 173"/>
                <a:gd name="T32" fmla="*/ 0 w 186"/>
                <a:gd name="T33" fmla="*/ 171 h 173"/>
                <a:gd name="T34" fmla="*/ 1 w 186"/>
                <a:gd name="T35" fmla="*/ 163 h 173"/>
                <a:gd name="T36" fmla="*/ 88 w 186"/>
                <a:gd name="T37" fmla="*/ 163 h 173"/>
                <a:gd name="T38" fmla="*/ 63 w 186"/>
                <a:gd name="T39" fmla="*/ 138 h 173"/>
                <a:gd name="T40" fmla="*/ 32 w 186"/>
                <a:gd name="T41" fmla="*/ 137 h 173"/>
                <a:gd name="T42" fmla="*/ 34 w 186"/>
                <a:gd name="T43" fmla="*/ 129 h 173"/>
                <a:gd name="T44" fmla="*/ 88 w 186"/>
                <a:gd name="T45" fmla="*/ 130 h 173"/>
                <a:gd name="T46" fmla="*/ 36 w 186"/>
                <a:gd name="T47" fmla="*/ 107 h 173"/>
                <a:gd name="T48" fmla="*/ 11 w 186"/>
                <a:gd name="T49" fmla="*/ 133 h 173"/>
                <a:gd name="T50" fmla="*/ 4 w 186"/>
                <a:gd name="T51" fmla="*/ 128 h 173"/>
                <a:gd name="T52" fmla="*/ 41 w 186"/>
                <a:gd name="T53" fmla="*/ 76 h 173"/>
                <a:gd name="T54" fmla="*/ 52 w 186"/>
                <a:gd name="T55" fmla="*/ 82 h 173"/>
                <a:gd name="T56" fmla="*/ 46 w 186"/>
                <a:gd name="T57" fmla="*/ 92 h 173"/>
                <a:gd name="T58" fmla="*/ 88 w 186"/>
                <a:gd name="T59" fmla="*/ 99 h 173"/>
                <a:gd name="T60" fmla="*/ 59 w 186"/>
                <a:gd name="T61" fmla="*/ 1 h 173"/>
                <a:gd name="T62" fmla="*/ 157 w 186"/>
                <a:gd name="T63" fmla="*/ 0 h 173"/>
                <a:gd name="T64" fmla="*/ 158 w 186"/>
                <a:gd name="T65" fmla="*/ 21 h 173"/>
                <a:gd name="T66" fmla="*/ 158 w 186"/>
                <a:gd name="T67" fmla="*/ 68 h 173"/>
                <a:gd name="T68" fmla="*/ 126 w 186"/>
                <a:gd name="T69" fmla="*/ 69 h 173"/>
                <a:gd name="T70" fmla="*/ 29 w 186"/>
                <a:gd name="T71" fmla="*/ 69 h 173"/>
                <a:gd name="T72" fmla="*/ 28 w 186"/>
                <a:gd name="T73" fmla="*/ 48 h 173"/>
                <a:gd name="T74" fmla="*/ 27 w 186"/>
                <a:gd name="T75" fmla="*/ 2 h 173"/>
                <a:gd name="T76" fmla="*/ 59 w 186"/>
                <a:gd name="T77" fmla="*/ 1 h 173"/>
                <a:gd name="T78" fmla="*/ 37 w 186"/>
                <a:gd name="T79" fmla="*/ 30 h 173"/>
                <a:gd name="T80" fmla="*/ 148 w 186"/>
                <a:gd name="T81" fmla="*/ 9 h 173"/>
                <a:gd name="T82" fmla="*/ 37 w 186"/>
                <a:gd name="T83" fmla="*/ 30 h 173"/>
                <a:gd name="T84" fmla="*/ 37 w 186"/>
                <a:gd name="T85" fmla="*/ 38 h 173"/>
                <a:gd name="T86" fmla="*/ 148 w 186"/>
                <a:gd name="T87" fmla="*/ 61 h 173"/>
                <a:gd name="T88" fmla="*/ 37 w 186"/>
                <a:gd name="T89" fmla="*/ 3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6" h="173">
                  <a:moveTo>
                    <a:pt x="88" y="99"/>
                  </a:moveTo>
                  <a:lnTo>
                    <a:pt x="88" y="99"/>
                  </a:lnTo>
                  <a:lnTo>
                    <a:pt x="88" y="95"/>
                  </a:lnTo>
                  <a:cubicBezTo>
                    <a:pt x="88" y="84"/>
                    <a:pt x="87" y="77"/>
                    <a:pt x="86" y="73"/>
                  </a:cubicBezTo>
                  <a:cubicBezTo>
                    <a:pt x="90" y="73"/>
                    <a:pt x="94" y="73"/>
                    <a:pt x="97" y="74"/>
                  </a:cubicBezTo>
                  <a:cubicBezTo>
                    <a:pt x="99" y="74"/>
                    <a:pt x="100" y="75"/>
                    <a:pt x="100" y="76"/>
                  </a:cubicBezTo>
                  <a:cubicBezTo>
                    <a:pt x="100" y="76"/>
                    <a:pt x="99" y="77"/>
                    <a:pt x="98" y="79"/>
                  </a:cubicBezTo>
                  <a:cubicBezTo>
                    <a:pt x="98" y="81"/>
                    <a:pt x="97" y="86"/>
                    <a:pt x="97" y="95"/>
                  </a:cubicBezTo>
                  <a:lnTo>
                    <a:pt x="97" y="99"/>
                  </a:lnTo>
                  <a:lnTo>
                    <a:pt x="137" y="99"/>
                  </a:lnTo>
                  <a:lnTo>
                    <a:pt x="168" y="98"/>
                  </a:lnTo>
                  <a:cubicBezTo>
                    <a:pt x="168" y="98"/>
                    <a:pt x="169" y="99"/>
                    <a:pt x="169" y="100"/>
                  </a:cubicBezTo>
                  <a:lnTo>
                    <a:pt x="169" y="106"/>
                  </a:lnTo>
                  <a:cubicBezTo>
                    <a:pt x="169" y="107"/>
                    <a:pt x="168" y="108"/>
                    <a:pt x="168" y="108"/>
                  </a:cubicBezTo>
                  <a:lnTo>
                    <a:pt x="137" y="107"/>
                  </a:lnTo>
                  <a:lnTo>
                    <a:pt x="97" y="107"/>
                  </a:lnTo>
                  <a:lnTo>
                    <a:pt x="97" y="130"/>
                  </a:lnTo>
                  <a:lnTo>
                    <a:pt x="126" y="130"/>
                  </a:lnTo>
                  <a:lnTo>
                    <a:pt x="156" y="129"/>
                  </a:lnTo>
                  <a:cubicBezTo>
                    <a:pt x="157" y="129"/>
                    <a:pt x="157" y="130"/>
                    <a:pt x="157" y="131"/>
                  </a:cubicBezTo>
                  <a:lnTo>
                    <a:pt x="157" y="137"/>
                  </a:lnTo>
                  <a:cubicBezTo>
                    <a:pt x="157" y="138"/>
                    <a:pt x="157" y="139"/>
                    <a:pt x="156" y="139"/>
                  </a:cubicBezTo>
                  <a:lnTo>
                    <a:pt x="126" y="138"/>
                  </a:lnTo>
                  <a:lnTo>
                    <a:pt x="97" y="138"/>
                  </a:lnTo>
                  <a:lnTo>
                    <a:pt x="97" y="163"/>
                  </a:lnTo>
                  <a:lnTo>
                    <a:pt x="156" y="163"/>
                  </a:lnTo>
                  <a:lnTo>
                    <a:pt x="184" y="163"/>
                  </a:lnTo>
                  <a:cubicBezTo>
                    <a:pt x="185" y="163"/>
                    <a:pt x="186" y="164"/>
                    <a:pt x="186" y="165"/>
                  </a:cubicBezTo>
                  <a:lnTo>
                    <a:pt x="186" y="171"/>
                  </a:lnTo>
                  <a:cubicBezTo>
                    <a:pt x="186" y="172"/>
                    <a:pt x="185" y="173"/>
                    <a:pt x="184" y="173"/>
                  </a:cubicBezTo>
                  <a:lnTo>
                    <a:pt x="156" y="172"/>
                  </a:lnTo>
                  <a:lnTo>
                    <a:pt x="29" y="172"/>
                  </a:lnTo>
                  <a:lnTo>
                    <a:pt x="1" y="173"/>
                  </a:lnTo>
                  <a:cubicBezTo>
                    <a:pt x="0" y="173"/>
                    <a:pt x="0" y="172"/>
                    <a:pt x="0" y="171"/>
                  </a:cubicBezTo>
                  <a:lnTo>
                    <a:pt x="0" y="165"/>
                  </a:lnTo>
                  <a:cubicBezTo>
                    <a:pt x="0" y="164"/>
                    <a:pt x="0" y="163"/>
                    <a:pt x="1" y="163"/>
                  </a:cubicBezTo>
                  <a:lnTo>
                    <a:pt x="29" y="163"/>
                  </a:lnTo>
                  <a:lnTo>
                    <a:pt x="88" y="163"/>
                  </a:lnTo>
                  <a:lnTo>
                    <a:pt x="88" y="138"/>
                  </a:lnTo>
                  <a:lnTo>
                    <a:pt x="63" y="138"/>
                  </a:lnTo>
                  <a:lnTo>
                    <a:pt x="34" y="139"/>
                  </a:lnTo>
                  <a:cubicBezTo>
                    <a:pt x="33" y="139"/>
                    <a:pt x="32" y="138"/>
                    <a:pt x="32" y="137"/>
                  </a:cubicBezTo>
                  <a:lnTo>
                    <a:pt x="32" y="131"/>
                  </a:lnTo>
                  <a:cubicBezTo>
                    <a:pt x="32" y="130"/>
                    <a:pt x="33" y="129"/>
                    <a:pt x="34" y="129"/>
                  </a:cubicBezTo>
                  <a:lnTo>
                    <a:pt x="63" y="130"/>
                  </a:lnTo>
                  <a:lnTo>
                    <a:pt x="88" y="130"/>
                  </a:lnTo>
                  <a:lnTo>
                    <a:pt x="88" y="107"/>
                  </a:lnTo>
                  <a:lnTo>
                    <a:pt x="36" y="107"/>
                  </a:lnTo>
                  <a:cubicBezTo>
                    <a:pt x="30" y="117"/>
                    <a:pt x="22" y="125"/>
                    <a:pt x="14" y="132"/>
                  </a:cubicBezTo>
                  <a:cubicBezTo>
                    <a:pt x="12" y="133"/>
                    <a:pt x="11" y="133"/>
                    <a:pt x="11" y="133"/>
                  </a:cubicBezTo>
                  <a:cubicBezTo>
                    <a:pt x="10" y="133"/>
                    <a:pt x="10" y="133"/>
                    <a:pt x="9" y="131"/>
                  </a:cubicBezTo>
                  <a:cubicBezTo>
                    <a:pt x="7" y="130"/>
                    <a:pt x="6" y="128"/>
                    <a:pt x="4" y="128"/>
                  </a:cubicBezTo>
                  <a:cubicBezTo>
                    <a:pt x="20" y="116"/>
                    <a:pt x="31" y="102"/>
                    <a:pt x="38" y="87"/>
                  </a:cubicBezTo>
                  <a:cubicBezTo>
                    <a:pt x="40" y="82"/>
                    <a:pt x="41" y="79"/>
                    <a:pt x="41" y="76"/>
                  </a:cubicBezTo>
                  <a:cubicBezTo>
                    <a:pt x="45" y="77"/>
                    <a:pt x="48" y="78"/>
                    <a:pt x="51" y="80"/>
                  </a:cubicBezTo>
                  <a:cubicBezTo>
                    <a:pt x="52" y="80"/>
                    <a:pt x="52" y="81"/>
                    <a:pt x="52" y="82"/>
                  </a:cubicBezTo>
                  <a:cubicBezTo>
                    <a:pt x="52" y="83"/>
                    <a:pt x="52" y="83"/>
                    <a:pt x="51" y="84"/>
                  </a:cubicBezTo>
                  <a:cubicBezTo>
                    <a:pt x="49" y="85"/>
                    <a:pt x="48" y="88"/>
                    <a:pt x="46" y="92"/>
                  </a:cubicBezTo>
                  <a:cubicBezTo>
                    <a:pt x="45" y="94"/>
                    <a:pt x="44" y="96"/>
                    <a:pt x="42" y="99"/>
                  </a:cubicBezTo>
                  <a:lnTo>
                    <a:pt x="88" y="99"/>
                  </a:lnTo>
                  <a:close/>
                  <a:moveTo>
                    <a:pt x="59" y="1"/>
                  </a:moveTo>
                  <a:lnTo>
                    <a:pt x="59" y="1"/>
                  </a:lnTo>
                  <a:lnTo>
                    <a:pt x="126" y="1"/>
                  </a:lnTo>
                  <a:lnTo>
                    <a:pt x="157" y="0"/>
                  </a:lnTo>
                  <a:cubicBezTo>
                    <a:pt x="158" y="0"/>
                    <a:pt x="158" y="1"/>
                    <a:pt x="158" y="2"/>
                  </a:cubicBezTo>
                  <a:lnTo>
                    <a:pt x="158" y="21"/>
                  </a:lnTo>
                  <a:lnTo>
                    <a:pt x="158" y="48"/>
                  </a:lnTo>
                  <a:lnTo>
                    <a:pt x="158" y="68"/>
                  </a:lnTo>
                  <a:cubicBezTo>
                    <a:pt x="158" y="69"/>
                    <a:pt x="158" y="69"/>
                    <a:pt x="157" y="69"/>
                  </a:cubicBezTo>
                  <a:lnTo>
                    <a:pt x="126" y="69"/>
                  </a:lnTo>
                  <a:lnTo>
                    <a:pt x="59" y="69"/>
                  </a:lnTo>
                  <a:lnTo>
                    <a:pt x="29" y="69"/>
                  </a:lnTo>
                  <a:cubicBezTo>
                    <a:pt x="28" y="69"/>
                    <a:pt x="27" y="69"/>
                    <a:pt x="27" y="68"/>
                  </a:cubicBezTo>
                  <a:lnTo>
                    <a:pt x="28" y="48"/>
                  </a:lnTo>
                  <a:lnTo>
                    <a:pt x="28" y="21"/>
                  </a:lnTo>
                  <a:lnTo>
                    <a:pt x="27" y="2"/>
                  </a:lnTo>
                  <a:cubicBezTo>
                    <a:pt x="27" y="1"/>
                    <a:pt x="28" y="0"/>
                    <a:pt x="29" y="0"/>
                  </a:cubicBezTo>
                  <a:lnTo>
                    <a:pt x="59" y="1"/>
                  </a:lnTo>
                  <a:close/>
                  <a:moveTo>
                    <a:pt x="37" y="30"/>
                  </a:moveTo>
                  <a:lnTo>
                    <a:pt x="37" y="30"/>
                  </a:lnTo>
                  <a:lnTo>
                    <a:pt x="148" y="30"/>
                  </a:lnTo>
                  <a:lnTo>
                    <a:pt x="148" y="9"/>
                  </a:lnTo>
                  <a:lnTo>
                    <a:pt x="37" y="9"/>
                  </a:lnTo>
                  <a:lnTo>
                    <a:pt x="37" y="30"/>
                  </a:lnTo>
                  <a:close/>
                  <a:moveTo>
                    <a:pt x="37" y="38"/>
                  </a:moveTo>
                  <a:lnTo>
                    <a:pt x="37" y="38"/>
                  </a:lnTo>
                  <a:lnTo>
                    <a:pt x="37" y="61"/>
                  </a:lnTo>
                  <a:lnTo>
                    <a:pt x="148" y="61"/>
                  </a:lnTo>
                  <a:lnTo>
                    <a:pt x="148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AB888D72-2103-437B-97FB-D8A94A6BF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4801" y="3603625"/>
              <a:ext cx="167957" cy="192088"/>
            </a:xfrm>
            <a:custGeom>
              <a:avLst/>
              <a:gdLst>
                <a:gd name="T0" fmla="*/ 31 w 192"/>
                <a:gd name="T1" fmla="*/ 128 h 192"/>
                <a:gd name="T2" fmla="*/ 2 w 192"/>
                <a:gd name="T3" fmla="*/ 121 h 192"/>
                <a:gd name="T4" fmla="*/ 93 w 192"/>
                <a:gd name="T5" fmla="*/ 120 h 192"/>
                <a:gd name="T6" fmla="*/ 102 w 192"/>
                <a:gd name="T7" fmla="*/ 106 h 192"/>
                <a:gd name="T8" fmla="*/ 102 w 192"/>
                <a:gd name="T9" fmla="*/ 119 h 192"/>
                <a:gd name="T10" fmla="*/ 188 w 192"/>
                <a:gd name="T11" fmla="*/ 120 h 192"/>
                <a:gd name="T12" fmla="*/ 188 w 192"/>
                <a:gd name="T13" fmla="*/ 129 h 192"/>
                <a:gd name="T14" fmla="*/ 129 w 192"/>
                <a:gd name="T15" fmla="*/ 154 h 192"/>
                <a:gd name="T16" fmla="*/ 165 w 192"/>
                <a:gd name="T17" fmla="*/ 139 h 192"/>
                <a:gd name="T18" fmla="*/ 156 w 192"/>
                <a:gd name="T19" fmla="*/ 147 h 192"/>
                <a:gd name="T20" fmla="*/ 187 w 192"/>
                <a:gd name="T21" fmla="*/ 186 h 192"/>
                <a:gd name="T22" fmla="*/ 127 w 192"/>
                <a:gd name="T23" fmla="*/ 163 h 192"/>
                <a:gd name="T24" fmla="*/ 66 w 192"/>
                <a:gd name="T25" fmla="*/ 175 h 192"/>
                <a:gd name="T26" fmla="*/ 112 w 192"/>
                <a:gd name="T27" fmla="*/ 172 h 192"/>
                <a:gd name="T28" fmla="*/ 32 w 192"/>
                <a:gd name="T29" fmla="*/ 191 h 192"/>
                <a:gd name="T30" fmla="*/ 24 w 192"/>
                <a:gd name="T31" fmla="*/ 181 h 192"/>
                <a:gd name="T32" fmla="*/ 57 w 192"/>
                <a:gd name="T33" fmla="*/ 177 h 192"/>
                <a:gd name="T34" fmla="*/ 8 w 192"/>
                <a:gd name="T35" fmla="*/ 170 h 192"/>
                <a:gd name="T36" fmla="*/ 48 w 192"/>
                <a:gd name="T37" fmla="*/ 148 h 192"/>
                <a:gd name="T38" fmla="*/ 53 w 192"/>
                <a:gd name="T39" fmla="*/ 20 h 192"/>
                <a:gd name="T40" fmla="*/ 52 w 192"/>
                <a:gd name="T41" fmla="*/ 0 h 192"/>
                <a:gd name="T42" fmla="*/ 63 w 192"/>
                <a:gd name="T43" fmla="*/ 5 h 192"/>
                <a:gd name="T44" fmla="*/ 76 w 192"/>
                <a:gd name="T45" fmla="*/ 20 h 192"/>
                <a:gd name="T46" fmla="*/ 102 w 192"/>
                <a:gd name="T47" fmla="*/ 27 h 192"/>
                <a:gd name="T48" fmla="*/ 62 w 192"/>
                <a:gd name="T49" fmla="*/ 28 h 192"/>
                <a:gd name="T50" fmla="*/ 108 w 192"/>
                <a:gd name="T51" fmla="*/ 43 h 192"/>
                <a:gd name="T52" fmla="*/ 108 w 192"/>
                <a:gd name="T53" fmla="*/ 52 h 192"/>
                <a:gd name="T54" fmla="*/ 62 w 192"/>
                <a:gd name="T55" fmla="*/ 66 h 192"/>
                <a:gd name="T56" fmla="*/ 100 w 192"/>
                <a:gd name="T57" fmla="*/ 67 h 192"/>
                <a:gd name="T58" fmla="*/ 100 w 192"/>
                <a:gd name="T59" fmla="*/ 91 h 192"/>
                <a:gd name="T60" fmla="*/ 77 w 192"/>
                <a:gd name="T61" fmla="*/ 104 h 192"/>
                <a:gd name="T62" fmla="*/ 85 w 192"/>
                <a:gd name="T63" fmla="*/ 96 h 192"/>
                <a:gd name="T64" fmla="*/ 62 w 192"/>
                <a:gd name="T65" fmla="*/ 74 h 192"/>
                <a:gd name="T66" fmla="*/ 61 w 192"/>
                <a:gd name="T67" fmla="*/ 111 h 192"/>
                <a:gd name="T68" fmla="*/ 53 w 192"/>
                <a:gd name="T69" fmla="*/ 83 h 192"/>
                <a:gd name="T70" fmla="*/ 24 w 192"/>
                <a:gd name="T71" fmla="*/ 90 h 192"/>
                <a:gd name="T72" fmla="*/ 17 w 192"/>
                <a:gd name="T73" fmla="*/ 104 h 192"/>
                <a:gd name="T74" fmla="*/ 16 w 192"/>
                <a:gd name="T75" fmla="*/ 80 h 192"/>
                <a:gd name="T76" fmla="*/ 42 w 192"/>
                <a:gd name="T77" fmla="*/ 66 h 192"/>
                <a:gd name="T78" fmla="*/ 35 w 192"/>
                <a:gd name="T79" fmla="*/ 51 h 192"/>
                <a:gd name="T80" fmla="*/ 6 w 192"/>
                <a:gd name="T81" fmla="*/ 45 h 192"/>
                <a:gd name="T82" fmla="*/ 53 w 192"/>
                <a:gd name="T83" fmla="*/ 44 h 192"/>
                <a:gd name="T84" fmla="*/ 15 w 192"/>
                <a:gd name="T85" fmla="*/ 37 h 192"/>
                <a:gd name="T86" fmla="*/ 5 w 192"/>
                <a:gd name="T87" fmla="*/ 36 h 192"/>
                <a:gd name="T88" fmla="*/ 35 w 192"/>
                <a:gd name="T89" fmla="*/ 6 h 192"/>
                <a:gd name="T90" fmla="*/ 31 w 192"/>
                <a:gd name="T91" fmla="*/ 16 h 192"/>
                <a:gd name="T92" fmla="*/ 138 w 192"/>
                <a:gd name="T93" fmla="*/ 96 h 192"/>
                <a:gd name="T94" fmla="*/ 163 w 192"/>
                <a:gd name="T95" fmla="*/ 95 h 192"/>
                <a:gd name="T96" fmla="*/ 163 w 192"/>
                <a:gd name="T97" fmla="*/ 2 h 192"/>
                <a:gd name="T98" fmla="*/ 175 w 192"/>
                <a:gd name="T99" fmla="*/ 9 h 192"/>
                <a:gd name="T100" fmla="*/ 174 w 192"/>
                <a:gd name="T101" fmla="*/ 91 h 192"/>
                <a:gd name="T102" fmla="*/ 142 w 192"/>
                <a:gd name="T103" fmla="*/ 106 h 192"/>
                <a:gd name="T104" fmla="*/ 138 w 192"/>
                <a:gd name="T105" fmla="*/ 96 h 192"/>
                <a:gd name="T106" fmla="*/ 132 w 192"/>
                <a:gd name="T107" fmla="*/ 14 h 192"/>
                <a:gd name="T108" fmla="*/ 132 w 192"/>
                <a:gd name="T109" fmla="*/ 31 h 192"/>
                <a:gd name="T110" fmla="*/ 131 w 192"/>
                <a:gd name="T111" fmla="*/ 81 h 192"/>
                <a:gd name="T112" fmla="*/ 123 w 192"/>
                <a:gd name="T113" fmla="*/ 59 h 192"/>
                <a:gd name="T114" fmla="*/ 122 w 192"/>
                <a:gd name="T115" fmla="*/ 1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92">
                  <a:moveTo>
                    <a:pt x="83" y="128"/>
                  </a:moveTo>
                  <a:lnTo>
                    <a:pt x="83" y="128"/>
                  </a:lnTo>
                  <a:lnTo>
                    <a:pt x="31" y="128"/>
                  </a:lnTo>
                  <a:lnTo>
                    <a:pt x="3" y="129"/>
                  </a:lnTo>
                  <a:cubicBezTo>
                    <a:pt x="2" y="129"/>
                    <a:pt x="2" y="128"/>
                    <a:pt x="2" y="128"/>
                  </a:cubicBezTo>
                  <a:lnTo>
                    <a:pt x="2" y="121"/>
                  </a:lnTo>
                  <a:cubicBezTo>
                    <a:pt x="2" y="120"/>
                    <a:pt x="2" y="120"/>
                    <a:pt x="3" y="120"/>
                  </a:cubicBezTo>
                  <a:lnTo>
                    <a:pt x="31" y="120"/>
                  </a:lnTo>
                  <a:lnTo>
                    <a:pt x="93" y="120"/>
                  </a:lnTo>
                  <a:lnTo>
                    <a:pt x="93" y="119"/>
                  </a:lnTo>
                  <a:cubicBezTo>
                    <a:pt x="93" y="114"/>
                    <a:pt x="92" y="109"/>
                    <a:pt x="92" y="105"/>
                  </a:cubicBezTo>
                  <a:cubicBezTo>
                    <a:pt x="95" y="105"/>
                    <a:pt x="98" y="106"/>
                    <a:pt x="102" y="106"/>
                  </a:cubicBezTo>
                  <a:cubicBezTo>
                    <a:pt x="104" y="106"/>
                    <a:pt x="104" y="107"/>
                    <a:pt x="104" y="108"/>
                  </a:cubicBezTo>
                  <a:cubicBezTo>
                    <a:pt x="104" y="109"/>
                    <a:pt x="104" y="110"/>
                    <a:pt x="103" y="111"/>
                  </a:cubicBezTo>
                  <a:cubicBezTo>
                    <a:pt x="102" y="113"/>
                    <a:pt x="102" y="115"/>
                    <a:pt x="102" y="119"/>
                  </a:cubicBezTo>
                  <a:lnTo>
                    <a:pt x="102" y="120"/>
                  </a:lnTo>
                  <a:lnTo>
                    <a:pt x="160" y="120"/>
                  </a:lnTo>
                  <a:lnTo>
                    <a:pt x="188" y="120"/>
                  </a:lnTo>
                  <a:cubicBezTo>
                    <a:pt x="189" y="120"/>
                    <a:pt x="189" y="120"/>
                    <a:pt x="189" y="121"/>
                  </a:cubicBezTo>
                  <a:lnTo>
                    <a:pt x="189" y="128"/>
                  </a:lnTo>
                  <a:cubicBezTo>
                    <a:pt x="189" y="128"/>
                    <a:pt x="189" y="129"/>
                    <a:pt x="188" y="129"/>
                  </a:cubicBezTo>
                  <a:lnTo>
                    <a:pt x="160" y="128"/>
                  </a:lnTo>
                  <a:lnTo>
                    <a:pt x="104" y="128"/>
                  </a:lnTo>
                  <a:cubicBezTo>
                    <a:pt x="111" y="139"/>
                    <a:pt x="119" y="147"/>
                    <a:pt x="129" y="154"/>
                  </a:cubicBezTo>
                  <a:cubicBezTo>
                    <a:pt x="139" y="148"/>
                    <a:pt x="146" y="143"/>
                    <a:pt x="151" y="139"/>
                  </a:cubicBezTo>
                  <a:cubicBezTo>
                    <a:pt x="153" y="137"/>
                    <a:pt x="155" y="135"/>
                    <a:pt x="157" y="133"/>
                  </a:cubicBezTo>
                  <a:cubicBezTo>
                    <a:pt x="160" y="135"/>
                    <a:pt x="163" y="137"/>
                    <a:pt x="165" y="139"/>
                  </a:cubicBezTo>
                  <a:cubicBezTo>
                    <a:pt x="166" y="140"/>
                    <a:pt x="166" y="140"/>
                    <a:pt x="166" y="141"/>
                  </a:cubicBezTo>
                  <a:cubicBezTo>
                    <a:pt x="166" y="142"/>
                    <a:pt x="165" y="142"/>
                    <a:pt x="163" y="143"/>
                  </a:cubicBezTo>
                  <a:cubicBezTo>
                    <a:pt x="161" y="143"/>
                    <a:pt x="159" y="145"/>
                    <a:pt x="156" y="147"/>
                  </a:cubicBezTo>
                  <a:cubicBezTo>
                    <a:pt x="148" y="151"/>
                    <a:pt x="142" y="155"/>
                    <a:pt x="136" y="158"/>
                  </a:cubicBezTo>
                  <a:cubicBezTo>
                    <a:pt x="151" y="168"/>
                    <a:pt x="169" y="175"/>
                    <a:pt x="192" y="180"/>
                  </a:cubicBezTo>
                  <a:cubicBezTo>
                    <a:pt x="190" y="182"/>
                    <a:pt x="188" y="183"/>
                    <a:pt x="187" y="186"/>
                  </a:cubicBezTo>
                  <a:cubicBezTo>
                    <a:pt x="186" y="187"/>
                    <a:pt x="185" y="188"/>
                    <a:pt x="184" y="188"/>
                  </a:cubicBezTo>
                  <a:cubicBezTo>
                    <a:pt x="184" y="188"/>
                    <a:pt x="183" y="188"/>
                    <a:pt x="182" y="188"/>
                  </a:cubicBezTo>
                  <a:cubicBezTo>
                    <a:pt x="159" y="181"/>
                    <a:pt x="141" y="173"/>
                    <a:pt x="127" y="163"/>
                  </a:cubicBezTo>
                  <a:cubicBezTo>
                    <a:pt x="114" y="154"/>
                    <a:pt x="103" y="143"/>
                    <a:pt x="96" y="129"/>
                  </a:cubicBezTo>
                  <a:cubicBezTo>
                    <a:pt x="86" y="137"/>
                    <a:pt x="76" y="144"/>
                    <a:pt x="66" y="149"/>
                  </a:cubicBezTo>
                  <a:lnTo>
                    <a:pt x="66" y="175"/>
                  </a:lnTo>
                  <a:cubicBezTo>
                    <a:pt x="82" y="172"/>
                    <a:pt x="98" y="168"/>
                    <a:pt x="114" y="164"/>
                  </a:cubicBezTo>
                  <a:cubicBezTo>
                    <a:pt x="113" y="165"/>
                    <a:pt x="113" y="167"/>
                    <a:pt x="113" y="169"/>
                  </a:cubicBezTo>
                  <a:cubicBezTo>
                    <a:pt x="113" y="170"/>
                    <a:pt x="113" y="171"/>
                    <a:pt x="112" y="172"/>
                  </a:cubicBezTo>
                  <a:cubicBezTo>
                    <a:pt x="112" y="172"/>
                    <a:pt x="111" y="173"/>
                    <a:pt x="109" y="173"/>
                  </a:cubicBezTo>
                  <a:cubicBezTo>
                    <a:pt x="91" y="178"/>
                    <a:pt x="69" y="183"/>
                    <a:pt x="41" y="188"/>
                  </a:cubicBezTo>
                  <a:cubicBezTo>
                    <a:pt x="36" y="189"/>
                    <a:pt x="33" y="190"/>
                    <a:pt x="32" y="191"/>
                  </a:cubicBezTo>
                  <a:cubicBezTo>
                    <a:pt x="32" y="192"/>
                    <a:pt x="31" y="192"/>
                    <a:pt x="30" y="192"/>
                  </a:cubicBezTo>
                  <a:cubicBezTo>
                    <a:pt x="29" y="192"/>
                    <a:pt x="28" y="192"/>
                    <a:pt x="28" y="190"/>
                  </a:cubicBezTo>
                  <a:cubicBezTo>
                    <a:pt x="27" y="187"/>
                    <a:pt x="26" y="184"/>
                    <a:pt x="24" y="181"/>
                  </a:cubicBezTo>
                  <a:cubicBezTo>
                    <a:pt x="31" y="180"/>
                    <a:pt x="39" y="180"/>
                    <a:pt x="47" y="178"/>
                  </a:cubicBezTo>
                  <a:cubicBezTo>
                    <a:pt x="48" y="178"/>
                    <a:pt x="50" y="178"/>
                    <a:pt x="53" y="177"/>
                  </a:cubicBezTo>
                  <a:cubicBezTo>
                    <a:pt x="54" y="177"/>
                    <a:pt x="56" y="177"/>
                    <a:pt x="57" y="177"/>
                  </a:cubicBezTo>
                  <a:lnTo>
                    <a:pt x="57" y="153"/>
                  </a:lnTo>
                  <a:cubicBezTo>
                    <a:pt x="44" y="159"/>
                    <a:pt x="28" y="165"/>
                    <a:pt x="10" y="170"/>
                  </a:cubicBezTo>
                  <a:cubicBezTo>
                    <a:pt x="9" y="170"/>
                    <a:pt x="8" y="170"/>
                    <a:pt x="8" y="170"/>
                  </a:cubicBezTo>
                  <a:cubicBezTo>
                    <a:pt x="7" y="170"/>
                    <a:pt x="6" y="169"/>
                    <a:pt x="5" y="167"/>
                  </a:cubicBezTo>
                  <a:cubicBezTo>
                    <a:pt x="4" y="165"/>
                    <a:pt x="2" y="164"/>
                    <a:pt x="0" y="162"/>
                  </a:cubicBezTo>
                  <a:cubicBezTo>
                    <a:pt x="17" y="159"/>
                    <a:pt x="33" y="154"/>
                    <a:pt x="48" y="148"/>
                  </a:cubicBezTo>
                  <a:cubicBezTo>
                    <a:pt x="63" y="142"/>
                    <a:pt x="74" y="136"/>
                    <a:pt x="83" y="128"/>
                  </a:cubicBezTo>
                  <a:lnTo>
                    <a:pt x="83" y="128"/>
                  </a:lnTo>
                  <a:close/>
                  <a:moveTo>
                    <a:pt x="53" y="20"/>
                  </a:moveTo>
                  <a:lnTo>
                    <a:pt x="53" y="20"/>
                  </a:lnTo>
                  <a:lnTo>
                    <a:pt x="53" y="19"/>
                  </a:lnTo>
                  <a:cubicBezTo>
                    <a:pt x="53" y="10"/>
                    <a:pt x="53" y="4"/>
                    <a:pt x="52" y="0"/>
                  </a:cubicBezTo>
                  <a:cubicBezTo>
                    <a:pt x="56" y="0"/>
                    <a:pt x="59" y="0"/>
                    <a:pt x="62" y="1"/>
                  </a:cubicBezTo>
                  <a:cubicBezTo>
                    <a:pt x="63" y="1"/>
                    <a:pt x="64" y="2"/>
                    <a:pt x="64" y="2"/>
                  </a:cubicBezTo>
                  <a:cubicBezTo>
                    <a:pt x="64" y="3"/>
                    <a:pt x="64" y="4"/>
                    <a:pt x="63" y="5"/>
                  </a:cubicBezTo>
                  <a:cubicBezTo>
                    <a:pt x="62" y="7"/>
                    <a:pt x="62" y="11"/>
                    <a:pt x="62" y="19"/>
                  </a:cubicBezTo>
                  <a:lnTo>
                    <a:pt x="62" y="20"/>
                  </a:lnTo>
                  <a:lnTo>
                    <a:pt x="76" y="20"/>
                  </a:lnTo>
                  <a:lnTo>
                    <a:pt x="101" y="20"/>
                  </a:lnTo>
                  <a:cubicBezTo>
                    <a:pt x="102" y="20"/>
                    <a:pt x="102" y="20"/>
                    <a:pt x="102" y="21"/>
                  </a:cubicBezTo>
                  <a:lnTo>
                    <a:pt x="102" y="27"/>
                  </a:lnTo>
                  <a:cubicBezTo>
                    <a:pt x="102" y="28"/>
                    <a:pt x="102" y="28"/>
                    <a:pt x="101" y="28"/>
                  </a:cubicBezTo>
                  <a:lnTo>
                    <a:pt x="76" y="28"/>
                  </a:lnTo>
                  <a:lnTo>
                    <a:pt x="62" y="28"/>
                  </a:lnTo>
                  <a:lnTo>
                    <a:pt x="62" y="44"/>
                  </a:lnTo>
                  <a:lnTo>
                    <a:pt x="80" y="44"/>
                  </a:lnTo>
                  <a:lnTo>
                    <a:pt x="108" y="43"/>
                  </a:lnTo>
                  <a:cubicBezTo>
                    <a:pt x="109" y="43"/>
                    <a:pt x="109" y="44"/>
                    <a:pt x="109" y="45"/>
                  </a:cubicBezTo>
                  <a:lnTo>
                    <a:pt x="109" y="50"/>
                  </a:lnTo>
                  <a:cubicBezTo>
                    <a:pt x="109" y="51"/>
                    <a:pt x="109" y="52"/>
                    <a:pt x="108" y="52"/>
                  </a:cubicBezTo>
                  <a:lnTo>
                    <a:pt x="80" y="51"/>
                  </a:lnTo>
                  <a:lnTo>
                    <a:pt x="62" y="51"/>
                  </a:lnTo>
                  <a:lnTo>
                    <a:pt x="62" y="66"/>
                  </a:lnTo>
                  <a:lnTo>
                    <a:pt x="74" y="66"/>
                  </a:lnTo>
                  <a:lnTo>
                    <a:pt x="99" y="66"/>
                  </a:lnTo>
                  <a:cubicBezTo>
                    <a:pt x="100" y="66"/>
                    <a:pt x="100" y="67"/>
                    <a:pt x="100" y="67"/>
                  </a:cubicBezTo>
                  <a:lnTo>
                    <a:pt x="100" y="77"/>
                  </a:lnTo>
                  <a:lnTo>
                    <a:pt x="100" y="79"/>
                  </a:lnTo>
                  <a:lnTo>
                    <a:pt x="100" y="91"/>
                  </a:lnTo>
                  <a:cubicBezTo>
                    <a:pt x="100" y="96"/>
                    <a:pt x="99" y="99"/>
                    <a:pt x="96" y="101"/>
                  </a:cubicBezTo>
                  <a:cubicBezTo>
                    <a:pt x="93" y="103"/>
                    <a:pt x="88" y="104"/>
                    <a:pt x="80" y="104"/>
                  </a:cubicBezTo>
                  <a:cubicBezTo>
                    <a:pt x="78" y="104"/>
                    <a:pt x="78" y="104"/>
                    <a:pt x="77" y="104"/>
                  </a:cubicBezTo>
                  <a:cubicBezTo>
                    <a:pt x="77" y="104"/>
                    <a:pt x="77" y="103"/>
                    <a:pt x="76" y="102"/>
                  </a:cubicBezTo>
                  <a:cubicBezTo>
                    <a:pt x="76" y="100"/>
                    <a:pt x="75" y="98"/>
                    <a:pt x="73" y="96"/>
                  </a:cubicBezTo>
                  <a:cubicBezTo>
                    <a:pt x="76" y="96"/>
                    <a:pt x="80" y="96"/>
                    <a:pt x="85" y="96"/>
                  </a:cubicBezTo>
                  <a:cubicBezTo>
                    <a:pt x="89" y="96"/>
                    <a:pt x="91" y="94"/>
                    <a:pt x="91" y="88"/>
                  </a:cubicBezTo>
                  <a:lnTo>
                    <a:pt x="91" y="74"/>
                  </a:lnTo>
                  <a:lnTo>
                    <a:pt x="62" y="74"/>
                  </a:lnTo>
                  <a:lnTo>
                    <a:pt x="62" y="83"/>
                  </a:lnTo>
                  <a:lnTo>
                    <a:pt x="63" y="110"/>
                  </a:lnTo>
                  <a:cubicBezTo>
                    <a:pt x="63" y="111"/>
                    <a:pt x="62" y="111"/>
                    <a:pt x="61" y="111"/>
                  </a:cubicBezTo>
                  <a:lnTo>
                    <a:pt x="54" y="111"/>
                  </a:lnTo>
                  <a:cubicBezTo>
                    <a:pt x="53" y="111"/>
                    <a:pt x="53" y="111"/>
                    <a:pt x="53" y="110"/>
                  </a:cubicBezTo>
                  <a:lnTo>
                    <a:pt x="53" y="83"/>
                  </a:lnTo>
                  <a:lnTo>
                    <a:pt x="53" y="74"/>
                  </a:lnTo>
                  <a:lnTo>
                    <a:pt x="24" y="74"/>
                  </a:lnTo>
                  <a:lnTo>
                    <a:pt x="24" y="90"/>
                  </a:lnTo>
                  <a:lnTo>
                    <a:pt x="25" y="102"/>
                  </a:lnTo>
                  <a:cubicBezTo>
                    <a:pt x="25" y="103"/>
                    <a:pt x="24" y="104"/>
                    <a:pt x="24" y="104"/>
                  </a:cubicBezTo>
                  <a:lnTo>
                    <a:pt x="17" y="104"/>
                  </a:lnTo>
                  <a:cubicBezTo>
                    <a:pt x="16" y="104"/>
                    <a:pt x="16" y="103"/>
                    <a:pt x="16" y="102"/>
                  </a:cubicBezTo>
                  <a:lnTo>
                    <a:pt x="16" y="89"/>
                  </a:lnTo>
                  <a:lnTo>
                    <a:pt x="16" y="80"/>
                  </a:lnTo>
                  <a:lnTo>
                    <a:pt x="16" y="67"/>
                  </a:lnTo>
                  <a:cubicBezTo>
                    <a:pt x="16" y="67"/>
                    <a:pt x="16" y="66"/>
                    <a:pt x="17" y="66"/>
                  </a:cubicBezTo>
                  <a:lnTo>
                    <a:pt x="42" y="66"/>
                  </a:lnTo>
                  <a:lnTo>
                    <a:pt x="53" y="66"/>
                  </a:lnTo>
                  <a:lnTo>
                    <a:pt x="53" y="51"/>
                  </a:lnTo>
                  <a:lnTo>
                    <a:pt x="35" y="51"/>
                  </a:lnTo>
                  <a:lnTo>
                    <a:pt x="8" y="52"/>
                  </a:lnTo>
                  <a:cubicBezTo>
                    <a:pt x="7" y="52"/>
                    <a:pt x="6" y="51"/>
                    <a:pt x="6" y="50"/>
                  </a:cubicBezTo>
                  <a:lnTo>
                    <a:pt x="6" y="45"/>
                  </a:lnTo>
                  <a:cubicBezTo>
                    <a:pt x="6" y="44"/>
                    <a:pt x="7" y="43"/>
                    <a:pt x="8" y="43"/>
                  </a:cubicBezTo>
                  <a:lnTo>
                    <a:pt x="35" y="44"/>
                  </a:lnTo>
                  <a:lnTo>
                    <a:pt x="53" y="44"/>
                  </a:lnTo>
                  <a:lnTo>
                    <a:pt x="53" y="28"/>
                  </a:lnTo>
                  <a:lnTo>
                    <a:pt x="23" y="28"/>
                  </a:lnTo>
                  <a:cubicBezTo>
                    <a:pt x="21" y="30"/>
                    <a:pt x="19" y="33"/>
                    <a:pt x="15" y="37"/>
                  </a:cubicBezTo>
                  <a:cubicBezTo>
                    <a:pt x="14" y="38"/>
                    <a:pt x="13" y="39"/>
                    <a:pt x="13" y="39"/>
                  </a:cubicBezTo>
                  <a:cubicBezTo>
                    <a:pt x="12" y="39"/>
                    <a:pt x="12" y="39"/>
                    <a:pt x="11" y="38"/>
                  </a:cubicBezTo>
                  <a:cubicBezTo>
                    <a:pt x="9" y="37"/>
                    <a:pt x="7" y="36"/>
                    <a:pt x="5" y="36"/>
                  </a:cubicBezTo>
                  <a:cubicBezTo>
                    <a:pt x="13" y="29"/>
                    <a:pt x="19" y="21"/>
                    <a:pt x="23" y="14"/>
                  </a:cubicBezTo>
                  <a:cubicBezTo>
                    <a:pt x="25" y="9"/>
                    <a:pt x="26" y="6"/>
                    <a:pt x="27" y="3"/>
                  </a:cubicBezTo>
                  <a:cubicBezTo>
                    <a:pt x="30" y="4"/>
                    <a:pt x="32" y="5"/>
                    <a:pt x="35" y="6"/>
                  </a:cubicBezTo>
                  <a:cubicBezTo>
                    <a:pt x="36" y="7"/>
                    <a:pt x="36" y="7"/>
                    <a:pt x="36" y="8"/>
                  </a:cubicBezTo>
                  <a:cubicBezTo>
                    <a:pt x="36" y="9"/>
                    <a:pt x="36" y="10"/>
                    <a:pt x="35" y="10"/>
                  </a:cubicBezTo>
                  <a:cubicBezTo>
                    <a:pt x="34" y="11"/>
                    <a:pt x="32" y="13"/>
                    <a:pt x="31" y="16"/>
                  </a:cubicBezTo>
                  <a:cubicBezTo>
                    <a:pt x="29" y="18"/>
                    <a:pt x="28" y="20"/>
                    <a:pt x="28" y="20"/>
                  </a:cubicBezTo>
                  <a:lnTo>
                    <a:pt x="53" y="20"/>
                  </a:lnTo>
                  <a:close/>
                  <a:moveTo>
                    <a:pt x="138" y="96"/>
                  </a:moveTo>
                  <a:lnTo>
                    <a:pt x="138" y="96"/>
                  </a:lnTo>
                  <a:cubicBezTo>
                    <a:pt x="142" y="97"/>
                    <a:pt x="148" y="97"/>
                    <a:pt x="154" y="97"/>
                  </a:cubicBezTo>
                  <a:cubicBezTo>
                    <a:pt x="158" y="97"/>
                    <a:pt x="161" y="96"/>
                    <a:pt x="163" y="95"/>
                  </a:cubicBezTo>
                  <a:cubicBezTo>
                    <a:pt x="164" y="94"/>
                    <a:pt x="165" y="92"/>
                    <a:pt x="165" y="89"/>
                  </a:cubicBezTo>
                  <a:lnTo>
                    <a:pt x="165" y="26"/>
                  </a:lnTo>
                  <a:cubicBezTo>
                    <a:pt x="165" y="14"/>
                    <a:pt x="164" y="6"/>
                    <a:pt x="163" y="2"/>
                  </a:cubicBezTo>
                  <a:cubicBezTo>
                    <a:pt x="167" y="2"/>
                    <a:pt x="171" y="3"/>
                    <a:pt x="174" y="3"/>
                  </a:cubicBezTo>
                  <a:cubicBezTo>
                    <a:pt x="176" y="3"/>
                    <a:pt x="176" y="4"/>
                    <a:pt x="176" y="5"/>
                  </a:cubicBezTo>
                  <a:cubicBezTo>
                    <a:pt x="176" y="5"/>
                    <a:pt x="176" y="7"/>
                    <a:pt x="175" y="9"/>
                  </a:cubicBezTo>
                  <a:cubicBezTo>
                    <a:pt x="174" y="10"/>
                    <a:pt x="174" y="16"/>
                    <a:pt x="174" y="25"/>
                  </a:cubicBezTo>
                  <a:lnTo>
                    <a:pt x="174" y="71"/>
                  </a:lnTo>
                  <a:lnTo>
                    <a:pt x="174" y="91"/>
                  </a:lnTo>
                  <a:cubicBezTo>
                    <a:pt x="174" y="96"/>
                    <a:pt x="173" y="100"/>
                    <a:pt x="169" y="103"/>
                  </a:cubicBezTo>
                  <a:cubicBezTo>
                    <a:pt x="166" y="105"/>
                    <a:pt x="158" y="106"/>
                    <a:pt x="146" y="106"/>
                  </a:cubicBezTo>
                  <a:cubicBezTo>
                    <a:pt x="144" y="106"/>
                    <a:pt x="143" y="106"/>
                    <a:pt x="142" y="106"/>
                  </a:cubicBezTo>
                  <a:cubicBezTo>
                    <a:pt x="142" y="105"/>
                    <a:pt x="141" y="105"/>
                    <a:pt x="141" y="103"/>
                  </a:cubicBezTo>
                  <a:cubicBezTo>
                    <a:pt x="141" y="101"/>
                    <a:pt x="140" y="99"/>
                    <a:pt x="138" y="96"/>
                  </a:cubicBezTo>
                  <a:lnTo>
                    <a:pt x="138" y="96"/>
                  </a:lnTo>
                  <a:close/>
                  <a:moveTo>
                    <a:pt x="122" y="13"/>
                  </a:moveTo>
                  <a:lnTo>
                    <a:pt x="122" y="13"/>
                  </a:lnTo>
                  <a:cubicBezTo>
                    <a:pt x="125" y="13"/>
                    <a:pt x="128" y="13"/>
                    <a:pt x="132" y="14"/>
                  </a:cubicBezTo>
                  <a:cubicBezTo>
                    <a:pt x="134" y="14"/>
                    <a:pt x="134" y="15"/>
                    <a:pt x="134" y="16"/>
                  </a:cubicBezTo>
                  <a:cubicBezTo>
                    <a:pt x="134" y="16"/>
                    <a:pt x="134" y="17"/>
                    <a:pt x="133" y="18"/>
                  </a:cubicBezTo>
                  <a:cubicBezTo>
                    <a:pt x="133" y="20"/>
                    <a:pt x="132" y="24"/>
                    <a:pt x="132" y="31"/>
                  </a:cubicBezTo>
                  <a:lnTo>
                    <a:pt x="132" y="59"/>
                  </a:lnTo>
                  <a:lnTo>
                    <a:pt x="133" y="80"/>
                  </a:lnTo>
                  <a:cubicBezTo>
                    <a:pt x="133" y="81"/>
                    <a:pt x="132" y="81"/>
                    <a:pt x="131" y="81"/>
                  </a:cubicBezTo>
                  <a:lnTo>
                    <a:pt x="124" y="81"/>
                  </a:lnTo>
                  <a:cubicBezTo>
                    <a:pt x="123" y="81"/>
                    <a:pt x="123" y="81"/>
                    <a:pt x="123" y="80"/>
                  </a:cubicBezTo>
                  <a:lnTo>
                    <a:pt x="123" y="59"/>
                  </a:lnTo>
                  <a:lnTo>
                    <a:pt x="123" y="31"/>
                  </a:lnTo>
                  <a:cubicBezTo>
                    <a:pt x="123" y="23"/>
                    <a:pt x="123" y="17"/>
                    <a:pt x="122" y="13"/>
                  </a:cubicBez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2CD1DB7-105C-42A8-B566-8F588C01B6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9064" y="3602038"/>
              <a:ext cx="166326" cy="193675"/>
            </a:xfrm>
            <a:custGeom>
              <a:avLst/>
              <a:gdLst>
                <a:gd name="T0" fmla="*/ 114 w 191"/>
                <a:gd name="T1" fmla="*/ 50 h 192"/>
                <a:gd name="T2" fmla="*/ 67 w 191"/>
                <a:gd name="T3" fmla="*/ 92 h 192"/>
                <a:gd name="T4" fmla="*/ 63 w 191"/>
                <a:gd name="T5" fmla="*/ 92 h 192"/>
                <a:gd name="T6" fmla="*/ 84 w 191"/>
                <a:gd name="T7" fmla="*/ 48 h 192"/>
                <a:gd name="T8" fmla="*/ 102 w 191"/>
                <a:gd name="T9" fmla="*/ 1 h 192"/>
                <a:gd name="T10" fmla="*/ 114 w 191"/>
                <a:gd name="T11" fmla="*/ 6 h 192"/>
                <a:gd name="T12" fmla="*/ 108 w 191"/>
                <a:gd name="T13" fmla="*/ 18 h 192"/>
                <a:gd name="T14" fmla="*/ 162 w 191"/>
                <a:gd name="T15" fmla="*/ 42 h 192"/>
                <a:gd name="T16" fmla="*/ 191 w 191"/>
                <a:gd name="T17" fmla="*/ 42 h 192"/>
                <a:gd name="T18" fmla="*/ 189 w 191"/>
                <a:gd name="T19" fmla="*/ 51 h 192"/>
                <a:gd name="T20" fmla="*/ 124 w 191"/>
                <a:gd name="T21" fmla="*/ 50 h 192"/>
                <a:gd name="T22" fmla="*/ 159 w 191"/>
                <a:gd name="T23" fmla="*/ 84 h 192"/>
                <a:gd name="T24" fmla="*/ 181 w 191"/>
                <a:gd name="T25" fmla="*/ 85 h 192"/>
                <a:gd name="T26" fmla="*/ 179 w 191"/>
                <a:gd name="T27" fmla="*/ 94 h 192"/>
                <a:gd name="T28" fmla="*/ 124 w 191"/>
                <a:gd name="T29" fmla="*/ 93 h 192"/>
                <a:gd name="T30" fmla="*/ 159 w 191"/>
                <a:gd name="T31" fmla="*/ 128 h 192"/>
                <a:gd name="T32" fmla="*/ 181 w 191"/>
                <a:gd name="T33" fmla="*/ 129 h 192"/>
                <a:gd name="T34" fmla="*/ 180 w 191"/>
                <a:gd name="T35" fmla="*/ 137 h 192"/>
                <a:gd name="T36" fmla="*/ 124 w 191"/>
                <a:gd name="T37" fmla="*/ 136 h 192"/>
                <a:gd name="T38" fmla="*/ 124 w 191"/>
                <a:gd name="T39" fmla="*/ 190 h 192"/>
                <a:gd name="T40" fmla="*/ 115 w 191"/>
                <a:gd name="T41" fmla="*/ 192 h 192"/>
                <a:gd name="T42" fmla="*/ 114 w 191"/>
                <a:gd name="T43" fmla="*/ 157 h 192"/>
                <a:gd name="T44" fmla="*/ 45 w 191"/>
                <a:gd name="T45" fmla="*/ 49 h 192"/>
                <a:gd name="T46" fmla="*/ 45 w 191"/>
                <a:gd name="T47" fmla="*/ 156 h 192"/>
                <a:gd name="T48" fmla="*/ 44 w 191"/>
                <a:gd name="T49" fmla="*/ 191 h 192"/>
                <a:gd name="T50" fmla="*/ 35 w 191"/>
                <a:gd name="T51" fmla="*/ 190 h 192"/>
                <a:gd name="T52" fmla="*/ 35 w 191"/>
                <a:gd name="T53" fmla="*/ 99 h 192"/>
                <a:gd name="T54" fmla="*/ 9 w 191"/>
                <a:gd name="T55" fmla="*/ 99 h 192"/>
                <a:gd name="T56" fmla="*/ 5 w 191"/>
                <a:gd name="T57" fmla="*/ 99 h 192"/>
                <a:gd name="T58" fmla="*/ 50 w 191"/>
                <a:gd name="T59" fmla="*/ 14 h 192"/>
                <a:gd name="T60" fmla="*/ 64 w 191"/>
                <a:gd name="T61" fmla="*/ 4 h 192"/>
                <a:gd name="T62" fmla="*/ 64 w 191"/>
                <a:gd name="T63" fmla="*/ 9 h 192"/>
                <a:gd name="T64" fmla="*/ 45 w 191"/>
                <a:gd name="T65" fmla="*/ 4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1" h="192">
                  <a:moveTo>
                    <a:pt x="114" y="50"/>
                  </a:moveTo>
                  <a:lnTo>
                    <a:pt x="114" y="50"/>
                  </a:lnTo>
                  <a:lnTo>
                    <a:pt x="94" y="50"/>
                  </a:lnTo>
                  <a:cubicBezTo>
                    <a:pt x="86" y="66"/>
                    <a:pt x="77" y="80"/>
                    <a:pt x="67" y="92"/>
                  </a:cubicBezTo>
                  <a:cubicBezTo>
                    <a:pt x="66" y="93"/>
                    <a:pt x="65" y="94"/>
                    <a:pt x="65" y="94"/>
                  </a:cubicBezTo>
                  <a:cubicBezTo>
                    <a:pt x="64" y="94"/>
                    <a:pt x="64" y="93"/>
                    <a:pt x="63" y="92"/>
                  </a:cubicBezTo>
                  <a:cubicBezTo>
                    <a:pt x="61" y="90"/>
                    <a:pt x="60" y="89"/>
                    <a:pt x="58" y="88"/>
                  </a:cubicBezTo>
                  <a:cubicBezTo>
                    <a:pt x="67" y="77"/>
                    <a:pt x="76" y="64"/>
                    <a:pt x="84" y="48"/>
                  </a:cubicBezTo>
                  <a:cubicBezTo>
                    <a:pt x="91" y="36"/>
                    <a:pt x="96" y="25"/>
                    <a:pt x="99" y="15"/>
                  </a:cubicBezTo>
                  <a:cubicBezTo>
                    <a:pt x="100" y="10"/>
                    <a:pt x="101" y="5"/>
                    <a:pt x="102" y="1"/>
                  </a:cubicBezTo>
                  <a:cubicBezTo>
                    <a:pt x="105" y="2"/>
                    <a:pt x="109" y="3"/>
                    <a:pt x="112" y="4"/>
                  </a:cubicBezTo>
                  <a:cubicBezTo>
                    <a:pt x="113" y="5"/>
                    <a:pt x="114" y="6"/>
                    <a:pt x="114" y="6"/>
                  </a:cubicBezTo>
                  <a:cubicBezTo>
                    <a:pt x="114" y="7"/>
                    <a:pt x="114" y="8"/>
                    <a:pt x="112" y="9"/>
                  </a:cubicBezTo>
                  <a:cubicBezTo>
                    <a:pt x="111" y="10"/>
                    <a:pt x="110" y="13"/>
                    <a:pt x="108" y="18"/>
                  </a:cubicBezTo>
                  <a:cubicBezTo>
                    <a:pt x="105" y="26"/>
                    <a:pt x="102" y="34"/>
                    <a:pt x="98" y="42"/>
                  </a:cubicBezTo>
                  <a:lnTo>
                    <a:pt x="162" y="42"/>
                  </a:lnTo>
                  <a:lnTo>
                    <a:pt x="189" y="41"/>
                  </a:lnTo>
                  <a:cubicBezTo>
                    <a:pt x="190" y="41"/>
                    <a:pt x="191" y="42"/>
                    <a:pt x="191" y="42"/>
                  </a:cubicBezTo>
                  <a:lnTo>
                    <a:pt x="191" y="49"/>
                  </a:lnTo>
                  <a:cubicBezTo>
                    <a:pt x="191" y="50"/>
                    <a:pt x="190" y="51"/>
                    <a:pt x="189" y="51"/>
                  </a:cubicBezTo>
                  <a:lnTo>
                    <a:pt x="162" y="50"/>
                  </a:lnTo>
                  <a:lnTo>
                    <a:pt x="124" y="50"/>
                  </a:lnTo>
                  <a:lnTo>
                    <a:pt x="124" y="84"/>
                  </a:lnTo>
                  <a:lnTo>
                    <a:pt x="159" y="84"/>
                  </a:lnTo>
                  <a:lnTo>
                    <a:pt x="179" y="84"/>
                  </a:lnTo>
                  <a:cubicBezTo>
                    <a:pt x="180" y="84"/>
                    <a:pt x="181" y="85"/>
                    <a:pt x="181" y="85"/>
                  </a:cubicBezTo>
                  <a:lnTo>
                    <a:pt x="181" y="92"/>
                  </a:lnTo>
                  <a:cubicBezTo>
                    <a:pt x="181" y="93"/>
                    <a:pt x="180" y="94"/>
                    <a:pt x="179" y="94"/>
                  </a:cubicBezTo>
                  <a:lnTo>
                    <a:pt x="159" y="93"/>
                  </a:lnTo>
                  <a:lnTo>
                    <a:pt x="124" y="93"/>
                  </a:lnTo>
                  <a:lnTo>
                    <a:pt x="124" y="128"/>
                  </a:lnTo>
                  <a:lnTo>
                    <a:pt x="159" y="128"/>
                  </a:lnTo>
                  <a:lnTo>
                    <a:pt x="180" y="127"/>
                  </a:lnTo>
                  <a:cubicBezTo>
                    <a:pt x="181" y="127"/>
                    <a:pt x="181" y="128"/>
                    <a:pt x="181" y="129"/>
                  </a:cubicBezTo>
                  <a:lnTo>
                    <a:pt x="181" y="135"/>
                  </a:lnTo>
                  <a:cubicBezTo>
                    <a:pt x="181" y="136"/>
                    <a:pt x="181" y="137"/>
                    <a:pt x="180" y="137"/>
                  </a:cubicBezTo>
                  <a:lnTo>
                    <a:pt x="159" y="136"/>
                  </a:lnTo>
                  <a:lnTo>
                    <a:pt x="124" y="136"/>
                  </a:lnTo>
                  <a:lnTo>
                    <a:pt x="124" y="157"/>
                  </a:lnTo>
                  <a:lnTo>
                    <a:pt x="124" y="190"/>
                  </a:lnTo>
                  <a:cubicBezTo>
                    <a:pt x="124" y="191"/>
                    <a:pt x="124" y="192"/>
                    <a:pt x="123" y="192"/>
                  </a:cubicBezTo>
                  <a:lnTo>
                    <a:pt x="115" y="192"/>
                  </a:lnTo>
                  <a:cubicBezTo>
                    <a:pt x="114" y="192"/>
                    <a:pt x="114" y="191"/>
                    <a:pt x="114" y="190"/>
                  </a:cubicBezTo>
                  <a:lnTo>
                    <a:pt x="114" y="157"/>
                  </a:lnTo>
                  <a:lnTo>
                    <a:pt x="114" y="50"/>
                  </a:lnTo>
                  <a:close/>
                  <a:moveTo>
                    <a:pt x="45" y="49"/>
                  </a:moveTo>
                  <a:lnTo>
                    <a:pt x="45" y="49"/>
                  </a:lnTo>
                  <a:lnTo>
                    <a:pt x="45" y="156"/>
                  </a:lnTo>
                  <a:lnTo>
                    <a:pt x="45" y="190"/>
                  </a:lnTo>
                  <a:cubicBezTo>
                    <a:pt x="45" y="191"/>
                    <a:pt x="45" y="191"/>
                    <a:pt x="44" y="191"/>
                  </a:cubicBezTo>
                  <a:lnTo>
                    <a:pt x="36" y="191"/>
                  </a:lnTo>
                  <a:cubicBezTo>
                    <a:pt x="35" y="191"/>
                    <a:pt x="35" y="191"/>
                    <a:pt x="35" y="190"/>
                  </a:cubicBezTo>
                  <a:lnTo>
                    <a:pt x="35" y="156"/>
                  </a:lnTo>
                  <a:lnTo>
                    <a:pt x="35" y="99"/>
                  </a:lnTo>
                  <a:cubicBezTo>
                    <a:pt x="35" y="87"/>
                    <a:pt x="35" y="75"/>
                    <a:pt x="36" y="65"/>
                  </a:cubicBezTo>
                  <a:cubicBezTo>
                    <a:pt x="28" y="77"/>
                    <a:pt x="19" y="89"/>
                    <a:pt x="9" y="99"/>
                  </a:cubicBezTo>
                  <a:cubicBezTo>
                    <a:pt x="8" y="100"/>
                    <a:pt x="8" y="101"/>
                    <a:pt x="7" y="101"/>
                  </a:cubicBezTo>
                  <a:cubicBezTo>
                    <a:pt x="7" y="101"/>
                    <a:pt x="6" y="100"/>
                    <a:pt x="5" y="99"/>
                  </a:cubicBezTo>
                  <a:cubicBezTo>
                    <a:pt x="4" y="97"/>
                    <a:pt x="2" y="95"/>
                    <a:pt x="0" y="94"/>
                  </a:cubicBezTo>
                  <a:cubicBezTo>
                    <a:pt x="23" y="71"/>
                    <a:pt x="40" y="45"/>
                    <a:pt x="50" y="14"/>
                  </a:cubicBezTo>
                  <a:cubicBezTo>
                    <a:pt x="52" y="9"/>
                    <a:pt x="53" y="5"/>
                    <a:pt x="53" y="0"/>
                  </a:cubicBezTo>
                  <a:cubicBezTo>
                    <a:pt x="57" y="1"/>
                    <a:pt x="61" y="2"/>
                    <a:pt x="64" y="4"/>
                  </a:cubicBezTo>
                  <a:cubicBezTo>
                    <a:pt x="65" y="4"/>
                    <a:pt x="66" y="5"/>
                    <a:pt x="66" y="6"/>
                  </a:cubicBezTo>
                  <a:cubicBezTo>
                    <a:pt x="66" y="7"/>
                    <a:pt x="65" y="8"/>
                    <a:pt x="64" y="9"/>
                  </a:cubicBezTo>
                  <a:cubicBezTo>
                    <a:pt x="63" y="10"/>
                    <a:pt x="61" y="12"/>
                    <a:pt x="60" y="17"/>
                  </a:cubicBezTo>
                  <a:cubicBezTo>
                    <a:pt x="55" y="28"/>
                    <a:pt x="50" y="39"/>
                    <a:pt x="45" y="49"/>
                  </a:cubicBezTo>
                  <a:lnTo>
                    <a:pt x="45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3D5807FB-2E94-4762-84AA-003BC9DA6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445" y="3681413"/>
              <a:ext cx="30982" cy="34925"/>
            </a:xfrm>
            <a:custGeom>
              <a:avLst/>
              <a:gdLst>
                <a:gd name="T0" fmla="*/ 17 w 34"/>
                <a:gd name="T1" fmla="*/ 0 h 34"/>
                <a:gd name="T2" fmla="*/ 17 w 34"/>
                <a:gd name="T3" fmla="*/ 0 h 34"/>
                <a:gd name="T4" fmla="*/ 30 w 34"/>
                <a:gd name="T5" fmla="*/ 6 h 34"/>
                <a:gd name="T6" fmla="*/ 34 w 34"/>
                <a:gd name="T7" fmla="*/ 17 h 34"/>
                <a:gd name="T8" fmla="*/ 28 w 34"/>
                <a:gd name="T9" fmla="*/ 30 h 34"/>
                <a:gd name="T10" fmla="*/ 17 w 34"/>
                <a:gd name="T11" fmla="*/ 34 h 34"/>
                <a:gd name="T12" fmla="*/ 5 w 34"/>
                <a:gd name="T13" fmla="*/ 28 h 34"/>
                <a:gd name="T14" fmla="*/ 0 w 34"/>
                <a:gd name="T15" fmla="*/ 17 h 34"/>
                <a:gd name="T16" fmla="*/ 6 w 34"/>
                <a:gd name="T17" fmla="*/ 5 h 34"/>
                <a:gd name="T18" fmla="*/ 17 w 34"/>
                <a:gd name="T19" fmla="*/ 0 h 34"/>
                <a:gd name="T20" fmla="*/ 17 w 34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7" y="0"/>
                  </a:lnTo>
                  <a:cubicBezTo>
                    <a:pt x="22" y="0"/>
                    <a:pt x="26" y="2"/>
                    <a:pt x="30" y="6"/>
                  </a:cubicBezTo>
                  <a:cubicBezTo>
                    <a:pt x="32" y="9"/>
                    <a:pt x="34" y="13"/>
                    <a:pt x="34" y="17"/>
                  </a:cubicBezTo>
                  <a:cubicBezTo>
                    <a:pt x="34" y="22"/>
                    <a:pt x="32" y="26"/>
                    <a:pt x="28" y="30"/>
                  </a:cubicBezTo>
                  <a:cubicBezTo>
                    <a:pt x="25" y="32"/>
                    <a:pt x="21" y="34"/>
                    <a:pt x="17" y="34"/>
                  </a:cubicBezTo>
                  <a:cubicBezTo>
                    <a:pt x="12" y="34"/>
                    <a:pt x="8" y="32"/>
                    <a:pt x="5" y="28"/>
                  </a:cubicBezTo>
                  <a:cubicBezTo>
                    <a:pt x="2" y="25"/>
                    <a:pt x="0" y="21"/>
                    <a:pt x="0" y="17"/>
                  </a:cubicBezTo>
                  <a:cubicBezTo>
                    <a:pt x="0" y="12"/>
                    <a:pt x="2" y="8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3D6400D0-517B-447D-967C-36C055224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6274" y="3867150"/>
              <a:ext cx="167957" cy="177800"/>
            </a:xfrm>
            <a:custGeom>
              <a:avLst/>
              <a:gdLst>
                <a:gd name="T0" fmla="*/ 140 w 195"/>
                <a:gd name="T1" fmla="*/ 54 h 177"/>
                <a:gd name="T2" fmla="*/ 168 w 195"/>
                <a:gd name="T3" fmla="*/ 73 h 177"/>
                <a:gd name="T4" fmla="*/ 167 w 195"/>
                <a:gd name="T5" fmla="*/ 113 h 177"/>
                <a:gd name="T6" fmla="*/ 121 w 195"/>
                <a:gd name="T7" fmla="*/ 128 h 177"/>
                <a:gd name="T8" fmla="*/ 183 w 195"/>
                <a:gd name="T9" fmla="*/ 129 h 177"/>
                <a:gd name="T10" fmla="*/ 152 w 195"/>
                <a:gd name="T11" fmla="*/ 136 h 177"/>
                <a:gd name="T12" fmla="*/ 121 w 195"/>
                <a:gd name="T13" fmla="*/ 158 h 177"/>
                <a:gd name="T14" fmla="*/ 112 w 195"/>
                <a:gd name="T15" fmla="*/ 158 h 177"/>
                <a:gd name="T16" fmla="*/ 85 w 195"/>
                <a:gd name="T17" fmla="*/ 136 h 177"/>
                <a:gd name="T18" fmla="*/ 53 w 195"/>
                <a:gd name="T19" fmla="*/ 129 h 177"/>
                <a:gd name="T20" fmla="*/ 112 w 195"/>
                <a:gd name="T21" fmla="*/ 128 h 177"/>
                <a:gd name="T22" fmla="*/ 69 w 195"/>
                <a:gd name="T23" fmla="*/ 113 h 177"/>
                <a:gd name="T24" fmla="*/ 68 w 195"/>
                <a:gd name="T25" fmla="*/ 73 h 177"/>
                <a:gd name="T26" fmla="*/ 96 w 195"/>
                <a:gd name="T27" fmla="*/ 54 h 177"/>
                <a:gd name="T28" fmla="*/ 98 w 195"/>
                <a:gd name="T29" fmla="*/ 39 h 177"/>
                <a:gd name="T30" fmla="*/ 71 w 195"/>
                <a:gd name="T31" fmla="*/ 32 h 177"/>
                <a:gd name="T32" fmla="*/ 112 w 195"/>
                <a:gd name="T33" fmla="*/ 31 h 177"/>
                <a:gd name="T34" fmla="*/ 121 w 195"/>
                <a:gd name="T35" fmla="*/ 16 h 177"/>
                <a:gd name="T36" fmla="*/ 121 w 195"/>
                <a:gd name="T37" fmla="*/ 28 h 177"/>
                <a:gd name="T38" fmla="*/ 166 w 195"/>
                <a:gd name="T39" fmla="*/ 31 h 177"/>
                <a:gd name="T40" fmla="*/ 166 w 195"/>
                <a:gd name="T41" fmla="*/ 39 h 177"/>
                <a:gd name="T42" fmla="*/ 121 w 195"/>
                <a:gd name="T43" fmla="*/ 54 h 177"/>
                <a:gd name="T44" fmla="*/ 121 w 195"/>
                <a:gd name="T45" fmla="*/ 86 h 177"/>
                <a:gd name="T46" fmla="*/ 159 w 195"/>
                <a:gd name="T47" fmla="*/ 86 h 177"/>
                <a:gd name="T48" fmla="*/ 159 w 195"/>
                <a:gd name="T49" fmla="*/ 61 h 177"/>
                <a:gd name="T50" fmla="*/ 159 w 195"/>
                <a:gd name="T51" fmla="*/ 78 h 177"/>
                <a:gd name="T52" fmla="*/ 112 w 195"/>
                <a:gd name="T53" fmla="*/ 86 h 177"/>
                <a:gd name="T54" fmla="*/ 112 w 195"/>
                <a:gd name="T55" fmla="*/ 105 h 177"/>
                <a:gd name="T56" fmla="*/ 112 w 195"/>
                <a:gd name="T57" fmla="*/ 61 h 177"/>
                <a:gd name="T58" fmla="*/ 112 w 195"/>
                <a:gd name="T59" fmla="*/ 78 h 177"/>
                <a:gd name="T60" fmla="*/ 10 w 195"/>
                <a:gd name="T61" fmla="*/ 5 h 177"/>
                <a:gd name="T62" fmla="*/ 17 w 195"/>
                <a:gd name="T63" fmla="*/ 0 h 177"/>
                <a:gd name="T64" fmla="*/ 42 w 195"/>
                <a:gd name="T65" fmla="*/ 31 h 177"/>
                <a:gd name="T66" fmla="*/ 35 w 195"/>
                <a:gd name="T67" fmla="*/ 37 h 177"/>
                <a:gd name="T68" fmla="*/ 11 w 195"/>
                <a:gd name="T69" fmla="*/ 6 h 177"/>
                <a:gd name="T70" fmla="*/ 191 w 195"/>
                <a:gd name="T71" fmla="*/ 170 h 177"/>
                <a:gd name="T72" fmla="*/ 112 w 195"/>
                <a:gd name="T73" fmla="*/ 177 h 177"/>
                <a:gd name="T74" fmla="*/ 15 w 195"/>
                <a:gd name="T75" fmla="*/ 169 h 177"/>
                <a:gd name="T76" fmla="*/ 6 w 195"/>
                <a:gd name="T77" fmla="*/ 174 h 177"/>
                <a:gd name="T78" fmla="*/ 34 w 195"/>
                <a:gd name="T79" fmla="*/ 139 h 177"/>
                <a:gd name="T80" fmla="*/ 2 w 195"/>
                <a:gd name="T81" fmla="*/ 85 h 177"/>
                <a:gd name="T82" fmla="*/ 2 w 195"/>
                <a:gd name="T83" fmla="*/ 75 h 177"/>
                <a:gd name="T84" fmla="*/ 42 w 195"/>
                <a:gd name="T85" fmla="*/ 75 h 177"/>
                <a:gd name="T86" fmla="*/ 43 w 195"/>
                <a:gd name="T87" fmla="*/ 140 h 177"/>
                <a:gd name="T88" fmla="*/ 106 w 195"/>
                <a:gd name="T89" fmla="*/ 168 h 177"/>
                <a:gd name="T90" fmla="*/ 62 w 195"/>
                <a:gd name="T91" fmla="*/ 10 h 177"/>
                <a:gd name="T92" fmla="*/ 61 w 195"/>
                <a:gd name="T93" fmla="*/ 39 h 177"/>
                <a:gd name="T94" fmla="*/ 53 w 195"/>
                <a:gd name="T95" fmla="*/ 18 h 177"/>
                <a:gd name="T96" fmla="*/ 54 w 195"/>
                <a:gd name="T97" fmla="*/ 2 h 177"/>
                <a:gd name="T98" fmla="*/ 183 w 195"/>
                <a:gd name="T99" fmla="*/ 2 h 177"/>
                <a:gd name="T100" fmla="*/ 184 w 195"/>
                <a:gd name="T101" fmla="*/ 18 h 177"/>
                <a:gd name="T102" fmla="*/ 176 w 195"/>
                <a:gd name="T103" fmla="*/ 39 h 177"/>
                <a:gd name="T104" fmla="*/ 62 w 195"/>
                <a:gd name="T105" fmla="*/ 1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5" h="177">
                  <a:moveTo>
                    <a:pt x="121" y="54"/>
                  </a:moveTo>
                  <a:lnTo>
                    <a:pt x="121" y="54"/>
                  </a:lnTo>
                  <a:lnTo>
                    <a:pt x="140" y="54"/>
                  </a:lnTo>
                  <a:lnTo>
                    <a:pt x="167" y="53"/>
                  </a:lnTo>
                  <a:cubicBezTo>
                    <a:pt x="168" y="53"/>
                    <a:pt x="169" y="54"/>
                    <a:pt x="169" y="55"/>
                  </a:cubicBezTo>
                  <a:lnTo>
                    <a:pt x="168" y="73"/>
                  </a:lnTo>
                  <a:lnTo>
                    <a:pt x="168" y="94"/>
                  </a:lnTo>
                  <a:lnTo>
                    <a:pt x="169" y="112"/>
                  </a:lnTo>
                  <a:cubicBezTo>
                    <a:pt x="169" y="113"/>
                    <a:pt x="168" y="113"/>
                    <a:pt x="167" y="113"/>
                  </a:cubicBezTo>
                  <a:lnTo>
                    <a:pt x="140" y="113"/>
                  </a:lnTo>
                  <a:lnTo>
                    <a:pt x="121" y="113"/>
                  </a:lnTo>
                  <a:lnTo>
                    <a:pt x="121" y="128"/>
                  </a:lnTo>
                  <a:lnTo>
                    <a:pt x="152" y="128"/>
                  </a:lnTo>
                  <a:lnTo>
                    <a:pt x="182" y="128"/>
                  </a:lnTo>
                  <a:cubicBezTo>
                    <a:pt x="183" y="128"/>
                    <a:pt x="183" y="128"/>
                    <a:pt x="183" y="129"/>
                  </a:cubicBezTo>
                  <a:lnTo>
                    <a:pt x="183" y="135"/>
                  </a:lnTo>
                  <a:cubicBezTo>
                    <a:pt x="183" y="136"/>
                    <a:pt x="183" y="137"/>
                    <a:pt x="182" y="137"/>
                  </a:cubicBezTo>
                  <a:lnTo>
                    <a:pt x="152" y="136"/>
                  </a:lnTo>
                  <a:lnTo>
                    <a:pt x="121" y="136"/>
                  </a:lnTo>
                  <a:lnTo>
                    <a:pt x="121" y="140"/>
                  </a:lnTo>
                  <a:lnTo>
                    <a:pt x="121" y="158"/>
                  </a:lnTo>
                  <a:cubicBezTo>
                    <a:pt x="121" y="158"/>
                    <a:pt x="121" y="159"/>
                    <a:pt x="120" y="159"/>
                  </a:cubicBezTo>
                  <a:lnTo>
                    <a:pt x="113" y="159"/>
                  </a:lnTo>
                  <a:cubicBezTo>
                    <a:pt x="112" y="159"/>
                    <a:pt x="112" y="158"/>
                    <a:pt x="112" y="158"/>
                  </a:cubicBezTo>
                  <a:lnTo>
                    <a:pt x="112" y="140"/>
                  </a:lnTo>
                  <a:lnTo>
                    <a:pt x="112" y="136"/>
                  </a:lnTo>
                  <a:lnTo>
                    <a:pt x="85" y="136"/>
                  </a:lnTo>
                  <a:lnTo>
                    <a:pt x="55" y="137"/>
                  </a:lnTo>
                  <a:cubicBezTo>
                    <a:pt x="54" y="137"/>
                    <a:pt x="53" y="136"/>
                    <a:pt x="53" y="135"/>
                  </a:cubicBezTo>
                  <a:lnTo>
                    <a:pt x="53" y="129"/>
                  </a:lnTo>
                  <a:cubicBezTo>
                    <a:pt x="53" y="128"/>
                    <a:pt x="54" y="128"/>
                    <a:pt x="55" y="128"/>
                  </a:cubicBezTo>
                  <a:lnTo>
                    <a:pt x="85" y="128"/>
                  </a:lnTo>
                  <a:lnTo>
                    <a:pt x="112" y="128"/>
                  </a:lnTo>
                  <a:lnTo>
                    <a:pt x="112" y="113"/>
                  </a:lnTo>
                  <a:lnTo>
                    <a:pt x="96" y="113"/>
                  </a:lnTo>
                  <a:lnTo>
                    <a:pt x="69" y="113"/>
                  </a:lnTo>
                  <a:cubicBezTo>
                    <a:pt x="68" y="113"/>
                    <a:pt x="67" y="113"/>
                    <a:pt x="67" y="112"/>
                  </a:cubicBezTo>
                  <a:lnTo>
                    <a:pt x="68" y="94"/>
                  </a:lnTo>
                  <a:lnTo>
                    <a:pt x="68" y="73"/>
                  </a:lnTo>
                  <a:lnTo>
                    <a:pt x="67" y="55"/>
                  </a:lnTo>
                  <a:cubicBezTo>
                    <a:pt x="67" y="54"/>
                    <a:pt x="68" y="53"/>
                    <a:pt x="69" y="53"/>
                  </a:cubicBezTo>
                  <a:lnTo>
                    <a:pt x="96" y="54"/>
                  </a:lnTo>
                  <a:lnTo>
                    <a:pt x="112" y="54"/>
                  </a:lnTo>
                  <a:lnTo>
                    <a:pt x="112" y="39"/>
                  </a:lnTo>
                  <a:lnTo>
                    <a:pt x="98" y="39"/>
                  </a:lnTo>
                  <a:lnTo>
                    <a:pt x="72" y="39"/>
                  </a:lnTo>
                  <a:cubicBezTo>
                    <a:pt x="71" y="39"/>
                    <a:pt x="71" y="39"/>
                    <a:pt x="71" y="38"/>
                  </a:cubicBezTo>
                  <a:lnTo>
                    <a:pt x="71" y="32"/>
                  </a:lnTo>
                  <a:cubicBezTo>
                    <a:pt x="71" y="31"/>
                    <a:pt x="71" y="31"/>
                    <a:pt x="72" y="31"/>
                  </a:cubicBezTo>
                  <a:lnTo>
                    <a:pt x="98" y="31"/>
                  </a:lnTo>
                  <a:lnTo>
                    <a:pt x="112" y="31"/>
                  </a:lnTo>
                  <a:lnTo>
                    <a:pt x="112" y="30"/>
                  </a:lnTo>
                  <a:cubicBezTo>
                    <a:pt x="112" y="24"/>
                    <a:pt x="112" y="19"/>
                    <a:pt x="111" y="15"/>
                  </a:cubicBezTo>
                  <a:cubicBezTo>
                    <a:pt x="115" y="16"/>
                    <a:pt x="118" y="16"/>
                    <a:pt x="121" y="16"/>
                  </a:cubicBezTo>
                  <a:cubicBezTo>
                    <a:pt x="122" y="17"/>
                    <a:pt x="123" y="17"/>
                    <a:pt x="123" y="18"/>
                  </a:cubicBezTo>
                  <a:cubicBezTo>
                    <a:pt x="123" y="19"/>
                    <a:pt x="123" y="19"/>
                    <a:pt x="122" y="21"/>
                  </a:cubicBezTo>
                  <a:cubicBezTo>
                    <a:pt x="121" y="22"/>
                    <a:pt x="121" y="25"/>
                    <a:pt x="121" y="28"/>
                  </a:cubicBezTo>
                  <a:lnTo>
                    <a:pt x="121" y="31"/>
                  </a:lnTo>
                  <a:lnTo>
                    <a:pt x="140" y="31"/>
                  </a:lnTo>
                  <a:lnTo>
                    <a:pt x="166" y="31"/>
                  </a:lnTo>
                  <a:cubicBezTo>
                    <a:pt x="167" y="31"/>
                    <a:pt x="167" y="31"/>
                    <a:pt x="167" y="32"/>
                  </a:cubicBezTo>
                  <a:lnTo>
                    <a:pt x="167" y="38"/>
                  </a:lnTo>
                  <a:cubicBezTo>
                    <a:pt x="167" y="39"/>
                    <a:pt x="167" y="39"/>
                    <a:pt x="166" y="39"/>
                  </a:cubicBezTo>
                  <a:lnTo>
                    <a:pt x="140" y="39"/>
                  </a:lnTo>
                  <a:lnTo>
                    <a:pt x="121" y="39"/>
                  </a:lnTo>
                  <a:lnTo>
                    <a:pt x="121" y="54"/>
                  </a:lnTo>
                  <a:close/>
                  <a:moveTo>
                    <a:pt x="159" y="86"/>
                  </a:moveTo>
                  <a:lnTo>
                    <a:pt x="159" y="86"/>
                  </a:lnTo>
                  <a:lnTo>
                    <a:pt x="121" y="86"/>
                  </a:lnTo>
                  <a:lnTo>
                    <a:pt x="121" y="105"/>
                  </a:lnTo>
                  <a:lnTo>
                    <a:pt x="159" y="105"/>
                  </a:lnTo>
                  <a:lnTo>
                    <a:pt x="159" y="86"/>
                  </a:lnTo>
                  <a:close/>
                  <a:moveTo>
                    <a:pt x="159" y="78"/>
                  </a:moveTo>
                  <a:lnTo>
                    <a:pt x="159" y="78"/>
                  </a:lnTo>
                  <a:lnTo>
                    <a:pt x="159" y="61"/>
                  </a:lnTo>
                  <a:lnTo>
                    <a:pt x="121" y="61"/>
                  </a:lnTo>
                  <a:lnTo>
                    <a:pt x="121" y="78"/>
                  </a:lnTo>
                  <a:lnTo>
                    <a:pt x="159" y="78"/>
                  </a:lnTo>
                  <a:close/>
                  <a:moveTo>
                    <a:pt x="112" y="105"/>
                  </a:moveTo>
                  <a:lnTo>
                    <a:pt x="112" y="105"/>
                  </a:lnTo>
                  <a:lnTo>
                    <a:pt x="112" y="86"/>
                  </a:lnTo>
                  <a:lnTo>
                    <a:pt x="77" y="86"/>
                  </a:lnTo>
                  <a:lnTo>
                    <a:pt x="77" y="105"/>
                  </a:lnTo>
                  <a:lnTo>
                    <a:pt x="112" y="105"/>
                  </a:lnTo>
                  <a:close/>
                  <a:moveTo>
                    <a:pt x="112" y="78"/>
                  </a:moveTo>
                  <a:lnTo>
                    <a:pt x="112" y="78"/>
                  </a:lnTo>
                  <a:lnTo>
                    <a:pt x="112" y="61"/>
                  </a:lnTo>
                  <a:lnTo>
                    <a:pt x="77" y="61"/>
                  </a:lnTo>
                  <a:lnTo>
                    <a:pt x="77" y="78"/>
                  </a:lnTo>
                  <a:lnTo>
                    <a:pt x="112" y="78"/>
                  </a:lnTo>
                  <a:close/>
                  <a:moveTo>
                    <a:pt x="11" y="6"/>
                  </a:moveTo>
                  <a:lnTo>
                    <a:pt x="11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1" y="4"/>
                    <a:pt x="12" y="3"/>
                  </a:cubicBezTo>
                  <a:lnTo>
                    <a:pt x="15" y="1"/>
                  </a:lnTo>
                  <a:cubicBezTo>
                    <a:pt x="16" y="1"/>
                    <a:pt x="17" y="0"/>
                    <a:pt x="17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27" y="9"/>
                    <a:pt x="34" y="19"/>
                    <a:pt x="42" y="30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2"/>
                    <a:pt x="42" y="32"/>
                    <a:pt x="40" y="33"/>
                  </a:cubicBezTo>
                  <a:lnTo>
                    <a:pt x="37" y="35"/>
                  </a:lnTo>
                  <a:cubicBezTo>
                    <a:pt x="36" y="36"/>
                    <a:pt x="35" y="37"/>
                    <a:pt x="35" y="37"/>
                  </a:cubicBezTo>
                  <a:cubicBezTo>
                    <a:pt x="34" y="37"/>
                    <a:pt x="34" y="37"/>
                    <a:pt x="33" y="36"/>
                  </a:cubicBezTo>
                  <a:cubicBezTo>
                    <a:pt x="26" y="24"/>
                    <a:pt x="19" y="14"/>
                    <a:pt x="11" y="6"/>
                  </a:cubicBezTo>
                  <a:lnTo>
                    <a:pt x="11" y="6"/>
                  </a:lnTo>
                  <a:close/>
                  <a:moveTo>
                    <a:pt x="195" y="163"/>
                  </a:moveTo>
                  <a:lnTo>
                    <a:pt x="195" y="163"/>
                  </a:lnTo>
                  <a:cubicBezTo>
                    <a:pt x="193" y="165"/>
                    <a:pt x="192" y="168"/>
                    <a:pt x="191" y="170"/>
                  </a:cubicBezTo>
                  <a:cubicBezTo>
                    <a:pt x="191" y="172"/>
                    <a:pt x="191" y="173"/>
                    <a:pt x="190" y="173"/>
                  </a:cubicBezTo>
                  <a:cubicBezTo>
                    <a:pt x="190" y="174"/>
                    <a:pt x="189" y="174"/>
                    <a:pt x="187" y="174"/>
                  </a:cubicBezTo>
                  <a:cubicBezTo>
                    <a:pt x="157" y="176"/>
                    <a:pt x="132" y="177"/>
                    <a:pt x="112" y="177"/>
                  </a:cubicBezTo>
                  <a:cubicBezTo>
                    <a:pt x="86" y="177"/>
                    <a:pt x="68" y="174"/>
                    <a:pt x="58" y="170"/>
                  </a:cubicBezTo>
                  <a:cubicBezTo>
                    <a:pt x="49" y="165"/>
                    <a:pt x="43" y="158"/>
                    <a:pt x="38" y="148"/>
                  </a:cubicBezTo>
                  <a:cubicBezTo>
                    <a:pt x="32" y="155"/>
                    <a:pt x="25" y="162"/>
                    <a:pt x="15" y="169"/>
                  </a:cubicBezTo>
                  <a:cubicBezTo>
                    <a:pt x="13" y="171"/>
                    <a:pt x="11" y="173"/>
                    <a:pt x="10" y="174"/>
                  </a:cubicBezTo>
                  <a:cubicBezTo>
                    <a:pt x="10" y="175"/>
                    <a:pt x="9" y="176"/>
                    <a:pt x="8" y="176"/>
                  </a:cubicBezTo>
                  <a:cubicBezTo>
                    <a:pt x="7" y="176"/>
                    <a:pt x="7" y="175"/>
                    <a:pt x="6" y="174"/>
                  </a:cubicBezTo>
                  <a:cubicBezTo>
                    <a:pt x="4" y="171"/>
                    <a:pt x="2" y="168"/>
                    <a:pt x="1" y="166"/>
                  </a:cubicBezTo>
                  <a:cubicBezTo>
                    <a:pt x="5" y="163"/>
                    <a:pt x="10" y="161"/>
                    <a:pt x="14" y="158"/>
                  </a:cubicBezTo>
                  <a:cubicBezTo>
                    <a:pt x="20" y="153"/>
                    <a:pt x="27" y="147"/>
                    <a:pt x="34" y="139"/>
                  </a:cubicBezTo>
                  <a:lnTo>
                    <a:pt x="34" y="84"/>
                  </a:lnTo>
                  <a:lnTo>
                    <a:pt x="16" y="84"/>
                  </a:lnTo>
                  <a:lnTo>
                    <a:pt x="2" y="85"/>
                  </a:lnTo>
                  <a:cubicBezTo>
                    <a:pt x="1" y="85"/>
                    <a:pt x="0" y="84"/>
                    <a:pt x="0" y="83"/>
                  </a:cubicBezTo>
                  <a:lnTo>
                    <a:pt x="0" y="76"/>
                  </a:lnTo>
                  <a:cubicBezTo>
                    <a:pt x="0" y="75"/>
                    <a:pt x="1" y="75"/>
                    <a:pt x="2" y="75"/>
                  </a:cubicBezTo>
                  <a:lnTo>
                    <a:pt x="16" y="75"/>
                  </a:lnTo>
                  <a:lnTo>
                    <a:pt x="27" y="75"/>
                  </a:lnTo>
                  <a:lnTo>
                    <a:pt x="42" y="75"/>
                  </a:lnTo>
                  <a:cubicBezTo>
                    <a:pt x="43" y="75"/>
                    <a:pt x="44" y="75"/>
                    <a:pt x="44" y="76"/>
                  </a:cubicBezTo>
                  <a:lnTo>
                    <a:pt x="43" y="96"/>
                  </a:lnTo>
                  <a:lnTo>
                    <a:pt x="43" y="140"/>
                  </a:lnTo>
                  <a:cubicBezTo>
                    <a:pt x="45" y="146"/>
                    <a:pt x="48" y="150"/>
                    <a:pt x="51" y="154"/>
                  </a:cubicBezTo>
                  <a:cubicBezTo>
                    <a:pt x="54" y="157"/>
                    <a:pt x="58" y="160"/>
                    <a:pt x="62" y="162"/>
                  </a:cubicBezTo>
                  <a:cubicBezTo>
                    <a:pt x="70" y="166"/>
                    <a:pt x="85" y="168"/>
                    <a:pt x="106" y="168"/>
                  </a:cubicBezTo>
                  <a:cubicBezTo>
                    <a:pt x="135" y="168"/>
                    <a:pt x="165" y="166"/>
                    <a:pt x="195" y="163"/>
                  </a:cubicBezTo>
                  <a:lnTo>
                    <a:pt x="195" y="163"/>
                  </a:lnTo>
                  <a:close/>
                  <a:moveTo>
                    <a:pt x="62" y="10"/>
                  </a:moveTo>
                  <a:lnTo>
                    <a:pt x="62" y="10"/>
                  </a:lnTo>
                  <a:lnTo>
                    <a:pt x="62" y="37"/>
                  </a:lnTo>
                  <a:cubicBezTo>
                    <a:pt x="62" y="38"/>
                    <a:pt x="62" y="39"/>
                    <a:pt x="61" y="39"/>
                  </a:cubicBezTo>
                  <a:lnTo>
                    <a:pt x="54" y="39"/>
                  </a:lnTo>
                  <a:cubicBezTo>
                    <a:pt x="53" y="39"/>
                    <a:pt x="53" y="38"/>
                    <a:pt x="53" y="37"/>
                  </a:cubicBezTo>
                  <a:lnTo>
                    <a:pt x="53" y="18"/>
                  </a:lnTo>
                  <a:lnTo>
                    <a:pt x="53" y="12"/>
                  </a:lnTo>
                  <a:lnTo>
                    <a:pt x="53" y="3"/>
                  </a:lnTo>
                  <a:cubicBezTo>
                    <a:pt x="53" y="2"/>
                    <a:pt x="53" y="2"/>
                    <a:pt x="54" y="2"/>
                  </a:cubicBezTo>
                  <a:lnTo>
                    <a:pt x="85" y="2"/>
                  </a:lnTo>
                  <a:lnTo>
                    <a:pt x="153" y="2"/>
                  </a:lnTo>
                  <a:lnTo>
                    <a:pt x="183" y="2"/>
                  </a:lnTo>
                  <a:cubicBezTo>
                    <a:pt x="184" y="2"/>
                    <a:pt x="184" y="2"/>
                    <a:pt x="184" y="3"/>
                  </a:cubicBezTo>
                  <a:lnTo>
                    <a:pt x="184" y="11"/>
                  </a:lnTo>
                  <a:lnTo>
                    <a:pt x="184" y="18"/>
                  </a:lnTo>
                  <a:lnTo>
                    <a:pt x="184" y="37"/>
                  </a:lnTo>
                  <a:cubicBezTo>
                    <a:pt x="184" y="38"/>
                    <a:pt x="184" y="39"/>
                    <a:pt x="183" y="39"/>
                  </a:cubicBezTo>
                  <a:lnTo>
                    <a:pt x="176" y="39"/>
                  </a:lnTo>
                  <a:cubicBezTo>
                    <a:pt x="175" y="39"/>
                    <a:pt x="175" y="38"/>
                    <a:pt x="175" y="37"/>
                  </a:cubicBezTo>
                  <a:lnTo>
                    <a:pt x="175" y="10"/>
                  </a:lnTo>
                  <a:lnTo>
                    <a:pt x="62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B30DB078-B2DD-4DD2-9627-C376A4C48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7276" y="3870325"/>
              <a:ext cx="154912" cy="176213"/>
            </a:xfrm>
            <a:custGeom>
              <a:avLst/>
              <a:gdLst>
                <a:gd name="T0" fmla="*/ 167 w 177"/>
                <a:gd name="T1" fmla="*/ 107 h 175"/>
                <a:gd name="T2" fmla="*/ 167 w 177"/>
                <a:gd name="T3" fmla="*/ 107 h 175"/>
                <a:gd name="T4" fmla="*/ 104 w 177"/>
                <a:gd name="T5" fmla="*/ 107 h 175"/>
                <a:gd name="T6" fmla="*/ 104 w 177"/>
                <a:gd name="T7" fmla="*/ 133 h 175"/>
                <a:gd name="T8" fmla="*/ 104 w 177"/>
                <a:gd name="T9" fmla="*/ 169 h 175"/>
                <a:gd name="T10" fmla="*/ 103 w 177"/>
                <a:gd name="T11" fmla="*/ 171 h 175"/>
                <a:gd name="T12" fmla="*/ 95 w 177"/>
                <a:gd name="T13" fmla="*/ 171 h 175"/>
                <a:gd name="T14" fmla="*/ 94 w 177"/>
                <a:gd name="T15" fmla="*/ 169 h 175"/>
                <a:gd name="T16" fmla="*/ 94 w 177"/>
                <a:gd name="T17" fmla="*/ 133 h 175"/>
                <a:gd name="T18" fmla="*/ 94 w 177"/>
                <a:gd name="T19" fmla="*/ 107 h 175"/>
                <a:gd name="T20" fmla="*/ 34 w 177"/>
                <a:gd name="T21" fmla="*/ 107 h 175"/>
                <a:gd name="T22" fmla="*/ 26 w 177"/>
                <a:gd name="T23" fmla="*/ 147 h 175"/>
                <a:gd name="T24" fmla="*/ 12 w 177"/>
                <a:gd name="T25" fmla="*/ 172 h 175"/>
                <a:gd name="T26" fmla="*/ 10 w 177"/>
                <a:gd name="T27" fmla="*/ 174 h 175"/>
                <a:gd name="T28" fmla="*/ 7 w 177"/>
                <a:gd name="T29" fmla="*/ 173 h 175"/>
                <a:gd name="T30" fmla="*/ 0 w 177"/>
                <a:gd name="T31" fmla="*/ 169 h 175"/>
                <a:gd name="T32" fmla="*/ 21 w 177"/>
                <a:gd name="T33" fmla="*/ 129 h 175"/>
                <a:gd name="T34" fmla="*/ 26 w 177"/>
                <a:gd name="T35" fmla="*/ 65 h 175"/>
                <a:gd name="T36" fmla="*/ 26 w 177"/>
                <a:gd name="T37" fmla="*/ 34 h 175"/>
                <a:gd name="T38" fmla="*/ 26 w 177"/>
                <a:gd name="T39" fmla="*/ 1 h 175"/>
                <a:gd name="T40" fmla="*/ 27 w 177"/>
                <a:gd name="T41" fmla="*/ 0 h 175"/>
                <a:gd name="T42" fmla="*/ 58 w 177"/>
                <a:gd name="T43" fmla="*/ 0 h 175"/>
                <a:gd name="T44" fmla="*/ 145 w 177"/>
                <a:gd name="T45" fmla="*/ 0 h 175"/>
                <a:gd name="T46" fmla="*/ 176 w 177"/>
                <a:gd name="T47" fmla="*/ 0 h 175"/>
                <a:gd name="T48" fmla="*/ 177 w 177"/>
                <a:gd name="T49" fmla="*/ 1 h 175"/>
                <a:gd name="T50" fmla="*/ 177 w 177"/>
                <a:gd name="T51" fmla="*/ 34 h 175"/>
                <a:gd name="T52" fmla="*/ 177 w 177"/>
                <a:gd name="T53" fmla="*/ 129 h 175"/>
                <a:gd name="T54" fmla="*/ 177 w 177"/>
                <a:gd name="T55" fmla="*/ 157 h 175"/>
                <a:gd name="T56" fmla="*/ 171 w 177"/>
                <a:gd name="T57" fmla="*/ 171 h 175"/>
                <a:gd name="T58" fmla="*/ 149 w 177"/>
                <a:gd name="T59" fmla="*/ 175 h 175"/>
                <a:gd name="T60" fmla="*/ 145 w 177"/>
                <a:gd name="T61" fmla="*/ 175 h 175"/>
                <a:gd name="T62" fmla="*/ 142 w 177"/>
                <a:gd name="T63" fmla="*/ 174 h 175"/>
                <a:gd name="T64" fmla="*/ 141 w 177"/>
                <a:gd name="T65" fmla="*/ 171 h 175"/>
                <a:gd name="T66" fmla="*/ 138 w 177"/>
                <a:gd name="T67" fmla="*/ 164 h 175"/>
                <a:gd name="T68" fmla="*/ 159 w 177"/>
                <a:gd name="T69" fmla="*/ 165 h 175"/>
                <a:gd name="T70" fmla="*/ 167 w 177"/>
                <a:gd name="T71" fmla="*/ 155 h 175"/>
                <a:gd name="T72" fmla="*/ 167 w 177"/>
                <a:gd name="T73" fmla="*/ 107 h 175"/>
                <a:gd name="T74" fmla="*/ 167 w 177"/>
                <a:gd name="T75" fmla="*/ 50 h 175"/>
                <a:gd name="T76" fmla="*/ 167 w 177"/>
                <a:gd name="T77" fmla="*/ 50 h 175"/>
                <a:gd name="T78" fmla="*/ 167 w 177"/>
                <a:gd name="T79" fmla="*/ 9 h 175"/>
                <a:gd name="T80" fmla="*/ 104 w 177"/>
                <a:gd name="T81" fmla="*/ 9 h 175"/>
                <a:gd name="T82" fmla="*/ 104 w 177"/>
                <a:gd name="T83" fmla="*/ 50 h 175"/>
                <a:gd name="T84" fmla="*/ 167 w 177"/>
                <a:gd name="T85" fmla="*/ 50 h 175"/>
                <a:gd name="T86" fmla="*/ 167 w 177"/>
                <a:gd name="T87" fmla="*/ 58 h 175"/>
                <a:gd name="T88" fmla="*/ 167 w 177"/>
                <a:gd name="T89" fmla="*/ 58 h 175"/>
                <a:gd name="T90" fmla="*/ 104 w 177"/>
                <a:gd name="T91" fmla="*/ 58 h 175"/>
                <a:gd name="T92" fmla="*/ 104 w 177"/>
                <a:gd name="T93" fmla="*/ 98 h 175"/>
                <a:gd name="T94" fmla="*/ 167 w 177"/>
                <a:gd name="T95" fmla="*/ 98 h 175"/>
                <a:gd name="T96" fmla="*/ 167 w 177"/>
                <a:gd name="T97" fmla="*/ 58 h 175"/>
                <a:gd name="T98" fmla="*/ 35 w 177"/>
                <a:gd name="T99" fmla="*/ 98 h 175"/>
                <a:gd name="T100" fmla="*/ 35 w 177"/>
                <a:gd name="T101" fmla="*/ 98 h 175"/>
                <a:gd name="T102" fmla="*/ 94 w 177"/>
                <a:gd name="T103" fmla="*/ 98 h 175"/>
                <a:gd name="T104" fmla="*/ 94 w 177"/>
                <a:gd name="T105" fmla="*/ 58 h 175"/>
                <a:gd name="T106" fmla="*/ 36 w 177"/>
                <a:gd name="T107" fmla="*/ 58 h 175"/>
                <a:gd name="T108" fmla="*/ 36 w 177"/>
                <a:gd name="T109" fmla="*/ 65 h 175"/>
                <a:gd name="T110" fmla="*/ 35 w 177"/>
                <a:gd name="T111" fmla="*/ 98 h 175"/>
                <a:gd name="T112" fmla="*/ 35 w 177"/>
                <a:gd name="T113" fmla="*/ 98 h 175"/>
                <a:gd name="T114" fmla="*/ 36 w 177"/>
                <a:gd name="T115" fmla="*/ 50 h 175"/>
                <a:gd name="T116" fmla="*/ 36 w 177"/>
                <a:gd name="T117" fmla="*/ 50 h 175"/>
                <a:gd name="T118" fmla="*/ 94 w 177"/>
                <a:gd name="T119" fmla="*/ 50 h 175"/>
                <a:gd name="T120" fmla="*/ 94 w 177"/>
                <a:gd name="T121" fmla="*/ 9 h 175"/>
                <a:gd name="T122" fmla="*/ 36 w 177"/>
                <a:gd name="T123" fmla="*/ 9 h 175"/>
                <a:gd name="T124" fmla="*/ 36 w 177"/>
                <a:gd name="T125" fmla="*/ 5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" h="175">
                  <a:moveTo>
                    <a:pt x="167" y="107"/>
                  </a:moveTo>
                  <a:lnTo>
                    <a:pt x="167" y="107"/>
                  </a:lnTo>
                  <a:lnTo>
                    <a:pt x="104" y="107"/>
                  </a:lnTo>
                  <a:lnTo>
                    <a:pt x="104" y="133"/>
                  </a:lnTo>
                  <a:lnTo>
                    <a:pt x="104" y="169"/>
                  </a:lnTo>
                  <a:cubicBezTo>
                    <a:pt x="104" y="170"/>
                    <a:pt x="104" y="171"/>
                    <a:pt x="103" y="171"/>
                  </a:cubicBezTo>
                  <a:lnTo>
                    <a:pt x="95" y="171"/>
                  </a:lnTo>
                  <a:cubicBezTo>
                    <a:pt x="94" y="171"/>
                    <a:pt x="94" y="170"/>
                    <a:pt x="94" y="169"/>
                  </a:cubicBezTo>
                  <a:lnTo>
                    <a:pt x="94" y="133"/>
                  </a:lnTo>
                  <a:lnTo>
                    <a:pt x="94" y="107"/>
                  </a:lnTo>
                  <a:lnTo>
                    <a:pt x="34" y="107"/>
                  </a:lnTo>
                  <a:cubicBezTo>
                    <a:pt x="33" y="123"/>
                    <a:pt x="30" y="137"/>
                    <a:pt x="26" y="147"/>
                  </a:cubicBezTo>
                  <a:cubicBezTo>
                    <a:pt x="23" y="155"/>
                    <a:pt x="18" y="163"/>
                    <a:pt x="12" y="172"/>
                  </a:cubicBezTo>
                  <a:cubicBezTo>
                    <a:pt x="11" y="174"/>
                    <a:pt x="10" y="174"/>
                    <a:pt x="10" y="174"/>
                  </a:cubicBezTo>
                  <a:cubicBezTo>
                    <a:pt x="9" y="174"/>
                    <a:pt x="8" y="174"/>
                    <a:pt x="7" y="173"/>
                  </a:cubicBezTo>
                  <a:cubicBezTo>
                    <a:pt x="5" y="171"/>
                    <a:pt x="3" y="170"/>
                    <a:pt x="0" y="169"/>
                  </a:cubicBezTo>
                  <a:cubicBezTo>
                    <a:pt x="10" y="157"/>
                    <a:pt x="17" y="143"/>
                    <a:pt x="21" y="129"/>
                  </a:cubicBezTo>
                  <a:cubicBezTo>
                    <a:pt x="24" y="114"/>
                    <a:pt x="26" y="93"/>
                    <a:pt x="26" y="65"/>
                  </a:cubicBezTo>
                  <a:lnTo>
                    <a:pt x="26" y="34"/>
                  </a:lnTo>
                  <a:lnTo>
                    <a:pt x="26" y="1"/>
                  </a:lnTo>
                  <a:cubicBezTo>
                    <a:pt x="26" y="0"/>
                    <a:pt x="26" y="0"/>
                    <a:pt x="27" y="0"/>
                  </a:cubicBezTo>
                  <a:lnTo>
                    <a:pt x="58" y="0"/>
                  </a:lnTo>
                  <a:lnTo>
                    <a:pt x="145" y="0"/>
                  </a:lnTo>
                  <a:lnTo>
                    <a:pt x="176" y="0"/>
                  </a:lnTo>
                  <a:cubicBezTo>
                    <a:pt x="177" y="0"/>
                    <a:pt x="177" y="0"/>
                    <a:pt x="177" y="1"/>
                  </a:cubicBezTo>
                  <a:lnTo>
                    <a:pt x="177" y="34"/>
                  </a:lnTo>
                  <a:lnTo>
                    <a:pt x="177" y="129"/>
                  </a:lnTo>
                  <a:lnTo>
                    <a:pt x="177" y="157"/>
                  </a:lnTo>
                  <a:cubicBezTo>
                    <a:pt x="177" y="163"/>
                    <a:pt x="175" y="168"/>
                    <a:pt x="171" y="171"/>
                  </a:cubicBezTo>
                  <a:cubicBezTo>
                    <a:pt x="168" y="174"/>
                    <a:pt x="160" y="175"/>
                    <a:pt x="149" y="175"/>
                  </a:cubicBezTo>
                  <a:cubicBezTo>
                    <a:pt x="148" y="175"/>
                    <a:pt x="147" y="175"/>
                    <a:pt x="145" y="175"/>
                  </a:cubicBezTo>
                  <a:cubicBezTo>
                    <a:pt x="143" y="175"/>
                    <a:pt x="142" y="175"/>
                    <a:pt x="142" y="174"/>
                  </a:cubicBezTo>
                  <a:cubicBezTo>
                    <a:pt x="142" y="174"/>
                    <a:pt x="141" y="173"/>
                    <a:pt x="141" y="171"/>
                  </a:cubicBezTo>
                  <a:cubicBezTo>
                    <a:pt x="141" y="169"/>
                    <a:pt x="139" y="166"/>
                    <a:pt x="138" y="164"/>
                  </a:cubicBezTo>
                  <a:cubicBezTo>
                    <a:pt x="144" y="164"/>
                    <a:pt x="151" y="165"/>
                    <a:pt x="159" y="165"/>
                  </a:cubicBezTo>
                  <a:cubicBezTo>
                    <a:pt x="164" y="165"/>
                    <a:pt x="167" y="162"/>
                    <a:pt x="167" y="155"/>
                  </a:cubicBezTo>
                  <a:lnTo>
                    <a:pt x="167" y="107"/>
                  </a:lnTo>
                  <a:close/>
                  <a:moveTo>
                    <a:pt x="167" y="50"/>
                  </a:moveTo>
                  <a:lnTo>
                    <a:pt x="167" y="50"/>
                  </a:lnTo>
                  <a:lnTo>
                    <a:pt x="167" y="9"/>
                  </a:lnTo>
                  <a:lnTo>
                    <a:pt x="104" y="9"/>
                  </a:lnTo>
                  <a:lnTo>
                    <a:pt x="104" y="50"/>
                  </a:lnTo>
                  <a:lnTo>
                    <a:pt x="167" y="50"/>
                  </a:lnTo>
                  <a:close/>
                  <a:moveTo>
                    <a:pt x="167" y="58"/>
                  </a:moveTo>
                  <a:lnTo>
                    <a:pt x="167" y="58"/>
                  </a:lnTo>
                  <a:lnTo>
                    <a:pt x="104" y="58"/>
                  </a:lnTo>
                  <a:lnTo>
                    <a:pt x="104" y="98"/>
                  </a:lnTo>
                  <a:lnTo>
                    <a:pt x="167" y="98"/>
                  </a:lnTo>
                  <a:lnTo>
                    <a:pt x="167" y="5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94" y="98"/>
                  </a:lnTo>
                  <a:lnTo>
                    <a:pt x="94" y="58"/>
                  </a:lnTo>
                  <a:lnTo>
                    <a:pt x="36" y="58"/>
                  </a:lnTo>
                  <a:lnTo>
                    <a:pt x="36" y="65"/>
                  </a:lnTo>
                  <a:cubicBezTo>
                    <a:pt x="36" y="79"/>
                    <a:pt x="36" y="90"/>
                    <a:pt x="35" y="98"/>
                  </a:cubicBezTo>
                  <a:lnTo>
                    <a:pt x="35" y="98"/>
                  </a:lnTo>
                  <a:close/>
                  <a:moveTo>
                    <a:pt x="36" y="50"/>
                  </a:moveTo>
                  <a:lnTo>
                    <a:pt x="36" y="50"/>
                  </a:lnTo>
                  <a:lnTo>
                    <a:pt x="94" y="50"/>
                  </a:lnTo>
                  <a:lnTo>
                    <a:pt x="94" y="9"/>
                  </a:lnTo>
                  <a:lnTo>
                    <a:pt x="36" y="9"/>
                  </a:lnTo>
                  <a:lnTo>
                    <a:pt x="36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96F706B4-1797-4DA7-9846-F6956BFB12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4801" y="3862388"/>
              <a:ext cx="166326" cy="187325"/>
            </a:xfrm>
            <a:custGeom>
              <a:avLst/>
              <a:gdLst>
                <a:gd name="T0" fmla="*/ 99 w 191"/>
                <a:gd name="T1" fmla="*/ 42 h 185"/>
                <a:gd name="T2" fmla="*/ 179 w 191"/>
                <a:gd name="T3" fmla="*/ 42 h 185"/>
                <a:gd name="T4" fmla="*/ 180 w 191"/>
                <a:gd name="T5" fmla="*/ 50 h 185"/>
                <a:gd name="T6" fmla="*/ 149 w 191"/>
                <a:gd name="T7" fmla="*/ 51 h 185"/>
                <a:gd name="T8" fmla="*/ 146 w 191"/>
                <a:gd name="T9" fmla="*/ 75 h 185"/>
                <a:gd name="T10" fmla="*/ 186 w 191"/>
                <a:gd name="T11" fmla="*/ 95 h 185"/>
                <a:gd name="T12" fmla="*/ 181 w 191"/>
                <a:gd name="T13" fmla="*/ 98 h 185"/>
                <a:gd name="T14" fmla="*/ 99 w 191"/>
                <a:gd name="T15" fmla="*/ 77 h 185"/>
                <a:gd name="T16" fmla="*/ 98 w 191"/>
                <a:gd name="T17" fmla="*/ 90 h 185"/>
                <a:gd name="T18" fmla="*/ 89 w 191"/>
                <a:gd name="T19" fmla="*/ 88 h 185"/>
                <a:gd name="T20" fmla="*/ 90 w 191"/>
                <a:gd name="T21" fmla="*/ 54 h 185"/>
                <a:gd name="T22" fmla="*/ 7 w 191"/>
                <a:gd name="T23" fmla="*/ 99 h 185"/>
                <a:gd name="T24" fmla="*/ 0 w 191"/>
                <a:gd name="T25" fmla="*/ 91 h 185"/>
                <a:gd name="T26" fmla="*/ 41 w 191"/>
                <a:gd name="T27" fmla="*/ 51 h 185"/>
                <a:gd name="T28" fmla="*/ 10 w 191"/>
                <a:gd name="T29" fmla="*/ 50 h 185"/>
                <a:gd name="T30" fmla="*/ 11 w 191"/>
                <a:gd name="T31" fmla="*/ 42 h 185"/>
                <a:gd name="T32" fmla="*/ 89 w 191"/>
                <a:gd name="T33" fmla="*/ 42 h 185"/>
                <a:gd name="T34" fmla="*/ 35 w 191"/>
                <a:gd name="T35" fmla="*/ 24 h 185"/>
                <a:gd name="T36" fmla="*/ 30 w 191"/>
                <a:gd name="T37" fmla="*/ 21 h 185"/>
                <a:gd name="T38" fmla="*/ 92 w 191"/>
                <a:gd name="T39" fmla="*/ 11 h 185"/>
                <a:gd name="T40" fmla="*/ 147 w 191"/>
                <a:gd name="T41" fmla="*/ 0 h 185"/>
                <a:gd name="T42" fmla="*/ 158 w 191"/>
                <a:gd name="T43" fmla="*/ 9 h 185"/>
                <a:gd name="T44" fmla="*/ 141 w 191"/>
                <a:gd name="T45" fmla="*/ 13 h 185"/>
                <a:gd name="T46" fmla="*/ 99 w 191"/>
                <a:gd name="T47" fmla="*/ 42 h 185"/>
                <a:gd name="T48" fmla="*/ 78 w 191"/>
                <a:gd name="T49" fmla="*/ 109 h 185"/>
                <a:gd name="T50" fmla="*/ 188 w 191"/>
                <a:gd name="T51" fmla="*/ 108 h 185"/>
                <a:gd name="T52" fmla="*/ 190 w 191"/>
                <a:gd name="T53" fmla="*/ 117 h 185"/>
                <a:gd name="T54" fmla="*/ 161 w 191"/>
                <a:gd name="T55" fmla="*/ 118 h 185"/>
                <a:gd name="T56" fmla="*/ 110 w 191"/>
                <a:gd name="T57" fmla="*/ 150 h 185"/>
                <a:gd name="T58" fmla="*/ 172 w 191"/>
                <a:gd name="T59" fmla="*/ 176 h 185"/>
                <a:gd name="T60" fmla="*/ 168 w 191"/>
                <a:gd name="T61" fmla="*/ 183 h 185"/>
                <a:gd name="T62" fmla="*/ 165 w 191"/>
                <a:gd name="T63" fmla="*/ 184 h 185"/>
                <a:gd name="T64" fmla="*/ 16 w 191"/>
                <a:gd name="T65" fmla="*/ 184 h 185"/>
                <a:gd name="T66" fmla="*/ 11 w 191"/>
                <a:gd name="T67" fmla="*/ 181 h 185"/>
                <a:gd name="T68" fmla="*/ 91 w 191"/>
                <a:gd name="T69" fmla="*/ 153 h 185"/>
                <a:gd name="T70" fmla="*/ 44 w 191"/>
                <a:gd name="T71" fmla="*/ 152 h 185"/>
                <a:gd name="T72" fmla="*/ 40 w 191"/>
                <a:gd name="T73" fmla="*/ 152 h 185"/>
                <a:gd name="T74" fmla="*/ 33 w 191"/>
                <a:gd name="T75" fmla="*/ 149 h 185"/>
                <a:gd name="T76" fmla="*/ 43 w 191"/>
                <a:gd name="T77" fmla="*/ 140 h 185"/>
                <a:gd name="T78" fmla="*/ 30 w 191"/>
                <a:gd name="T79" fmla="*/ 118 h 185"/>
                <a:gd name="T80" fmla="*/ 1 w 191"/>
                <a:gd name="T81" fmla="*/ 117 h 185"/>
                <a:gd name="T82" fmla="*/ 3 w 191"/>
                <a:gd name="T83" fmla="*/ 108 h 185"/>
                <a:gd name="T84" fmla="*/ 67 w 191"/>
                <a:gd name="T85" fmla="*/ 109 h 185"/>
                <a:gd name="T86" fmla="*/ 77 w 191"/>
                <a:gd name="T87" fmla="*/ 89 h 185"/>
                <a:gd name="T88" fmla="*/ 89 w 191"/>
                <a:gd name="T89" fmla="*/ 95 h 185"/>
                <a:gd name="T90" fmla="*/ 80 w 191"/>
                <a:gd name="T91" fmla="*/ 105 h 185"/>
                <a:gd name="T92" fmla="*/ 72 w 191"/>
                <a:gd name="T93" fmla="*/ 118 h 185"/>
                <a:gd name="T94" fmla="*/ 58 w 191"/>
                <a:gd name="T95" fmla="*/ 137 h 185"/>
                <a:gd name="T96" fmla="*/ 123 w 191"/>
                <a:gd name="T97" fmla="*/ 11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1" h="185">
                  <a:moveTo>
                    <a:pt x="99" y="42"/>
                  </a:moveTo>
                  <a:lnTo>
                    <a:pt x="99" y="42"/>
                  </a:lnTo>
                  <a:lnTo>
                    <a:pt x="149" y="42"/>
                  </a:lnTo>
                  <a:lnTo>
                    <a:pt x="179" y="42"/>
                  </a:lnTo>
                  <a:cubicBezTo>
                    <a:pt x="180" y="42"/>
                    <a:pt x="180" y="42"/>
                    <a:pt x="180" y="43"/>
                  </a:cubicBezTo>
                  <a:lnTo>
                    <a:pt x="180" y="50"/>
                  </a:lnTo>
                  <a:cubicBezTo>
                    <a:pt x="180" y="50"/>
                    <a:pt x="180" y="51"/>
                    <a:pt x="179" y="51"/>
                  </a:cubicBezTo>
                  <a:lnTo>
                    <a:pt x="149" y="51"/>
                  </a:lnTo>
                  <a:lnTo>
                    <a:pt x="106" y="51"/>
                  </a:lnTo>
                  <a:cubicBezTo>
                    <a:pt x="119" y="61"/>
                    <a:pt x="132" y="69"/>
                    <a:pt x="146" y="75"/>
                  </a:cubicBezTo>
                  <a:cubicBezTo>
                    <a:pt x="157" y="80"/>
                    <a:pt x="172" y="85"/>
                    <a:pt x="191" y="90"/>
                  </a:cubicBezTo>
                  <a:cubicBezTo>
                    <a:pt x="188" y="91"/>
                    <a:pt x="187" y="93"/>
                    <a:pt x="186" y="95"/>
                  </a:cubicBezTo>
                  <a:cubicBezTo>
                    <a:pt x="185" y="97"/>
                    <a:pt x="184" y="98"/>
                    <a:pt x="183" y="98"/>
                  </a:cubicBezTo>
                  <a:cubicBezTo>
                    <a:pt x="183" y="98"/>
                    <a:pt x="182" y="98"/>
                    <a:pt x="181" y="98"/>
                  </a:cubicBezTo>
                  <a:cubicBezTo>
                    <a:pt x="147" y="87"/>
                    <a:pt x="120" y="73"/>
                    <a:pt x="98" y="54"/>
                  </a:cubicBezTo>
                  <a:cubicBezTo>
                    <a:pt x="98" y="60"/>
                    <a:pt x="99" y="68"/>
                    <a:pt x="99" y="77"/>
                  </a:cubicBezTo>
                  <a:cubicBezTo>
                    <a:pt x="99" y="84"/>
                    <a:pt x="99" y="87"/>
                    <a:pt x="99" y="88"/>
                  </a:cubicBezTo>
                  <a:cubicBezTo>
                    <a:pt x="99" y="89"/>
                    <a:pt x="99" y="90"/>
                    <a:pt x="98" y="90"/>
                  </a:cubicBezTo>
                  <a:lnTo>
                    <a:pt x="90" y="90"/>
                  </a:lnTo>
                  <a:cubicBezTo>
                    <a:pt x="89" y="90"/>
                    <a:pt x="89" y="89"/>
                    <a:pt x="89" y="88"/>
                  </a:cubicBezTo>
                  <a:cubicBezTo>
                    <a:pt x="89" y="88"/>
                    <a:pt x="89" y="83"/>
                    <a:pt x="89" y="75"/>
                  </a:cubicBezTo>
                  <a:cubicBezTo>
                    <a:pt x="89" y="67"/>
                    <a:pt x="89" y="60"/>
                    <a:pt x="90" y="54"/>
                  </a:cubicBezTo>
                  <a:cubicBezTo>
                    <a:pt x="70" y="73"/>
                    <a:pt x="43" y="88"/>
                    <a:pt x="10" y="98"/>
                  </a:cubicBezTo>
                  <a:cubicBezTo>
                    <a:pt x="8" y="98"/>
                    <a:pt x="8" y="99"/>
                    <a:pt x="7" y="99"/>
                  </a:cubicBezTo>
                  <a:cubicBezTo>
                    <a:pt x="7" y="99"/>
                    <a:pt x="6" y="98"/>
                    <a:pt x="5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34" y="82"/>
                    <a:pt x="62" y="68"/>
                    <a:pt x="82" y="51"/>
                  </a:cubicBezTo>
                  <a:lnTo>
                    <a:pt x="41" y="51"/>
                  </a:lnTo>
                  <a:lnTo>
                    <a:pt x="11" y="51"/>
                  </a:lnTo>
                  <a:cubicBezTo>
                    <a:pt x="10" y="51"/>
                    <a:pt x="10" y="50"/>
                    <a:pt x="10" y="50"/>
                  </a:cubicBezTo>
                  <a:lnTo>
                    <a:pt x="10" y="43"/>
                  </a:lnTo>
                  <a:cubicBezTo>
                    <a:pt x="10" y="42"/>
                    <a:pt x="10" y="42"/>
                    <a:pt x="11" y="42"/>
                  </a:cubicBezTo>
                  <a:lnTo>
                    <a:pt x="41" y="42"/>
                  </a:lnTo>
                  <a:lnTo>
                    <a:pt x="89" y="42"/>
                  </a:lnTo>
                  <a:lnTo>
                    <a:pt x="89" y="20"/>
                  </a:lnTo>
                  <a:cubicBezTo>
                    <a:pt x="71" y="22"/>
                    <a:pt x="53" y="23"/>
                    <a:pt x="35" y="24"/>
                  </a:cubicBezTo>
                  <a:cubicBezTo>
                    <a:pt x="34" y="24"/>
                    <a:pt x="34" y="24"/>
                    <a:pt x="33" y="24"/>
                  </a:cubicBezTo>
                  <a:cubicBezTo>
                    <a:pt x="32" y="24"/>
                    <a:pt x="31" y="23"/>
                    <a:pt x="30" y="21"/>
                  </a:cubicBezTo>
                  <a:cubicBezTo>
                    <a:pt x="29" y="19"/>
                    <a:pt x="28" y="17"/>
                    <a:pt x="26" y="16"/>
                  </a:cubicBezTo>
                  <a:cubicBezTo>
                    <a:pt x="47" y="15"/>
                    <a:pt x="69" y="14"/>
                    <a:pt x="92" y="11"/>
                  </a:cubicBezTo>
                  <a:cubicBezTo>
                    <a:pt x="107" y="10"/>
                    <a:pt x="121" y="7"/>
                    <a:pt x="134" y="5"/>
                  </a:cubicBezTo>
                  <a:cubicBezTo>
                    <a:pt x="140" y="3"/>
                    <a:pt x="144" y="2"/>
                    <a:pt x="147" y="0"/>
                  </a:cubicBezTo>
                  <a:cubicBezTo>
                    <a:pt x="151" y="2"/>
                    <a:pt x="154" y="4"/>
                    <a:pt x="157" y="6"/>
                  </a:cubicBezTo>
                  <a:cubicBezTo>
                    <a:pt x="157" y="7"/>
                    <a:pt x="158" y="8"/>
                    <a:pt x="158" y="9"/>
                  </a:cubicBezTo>
                  <a:cubicBezTo>
                    <a:pt x="158" y="10"/>
                    <a:pt x="157" y="11"/>
                    <a:pt x="154" y="11"/>
                  </a:cubicBezTo>
                  <a:cubicBezTo>
                    <a:pt x="150" y="11"/>
                    <a:pt x="146" y="11"/>
                    <a:pt x="141" y="13"/>
                  </a:cubicBezTo>
                  <a:cubicBezTo>
                    <a:pt x="131" y="15"/>
                    <a:pt x="117" y="17"/>
                    <a:pt x="99" y="19"/>
                  </a:cubicBezTo>
                  <a:lnTo>
                    <a:pt x="99" y="42"/>
                  </a:lnTo>
                  <a:close/>
                  <a:moveTo>
                    <a:pt x="78" y="109"/>
                  </a:moveTo>
                  <a:lnTo>
                    <a:pt x="78" y="109"/>
                  </a:lnTo>
                  <a:lnTo>
                    <a:pt x="161" y="109"/>
                  </a:lnTo>
                  <a:lnTo>
                    <a:pt x="188" y="108"/>
                  </a:lnTo>
                  <a:cubicBezTo>
                    <a:pt x="189" y="108"/>
                    <a:pt x="190" y="109"/>
                    <a:pt x="190" y="110"/>
                  </a:cubicBezTo>
                  <a:lnTo>
                    <a:pt x="190" y="117"/>
                  </a:lnTo>
                  <a:cubicBezTo>
                    <a:pt x="190" y="118"/>
                    <a:pt x="189" y="118"/>
                    <a:pt x="188" y="118"/>
                  </a:cubicBezTo>
                  <a:lnTo>
                    <a:pt x="161" y="118"/>
                  </a:lnTo>
                  <a:lnTo>
                    <a:pt x="134" y="118"/>
                  </a:lnTo>
                  <a:cubicBezTo>
                    <a:pt x="128" y="130"/>
                    <a:pt x="120" y="141"/>
                    <a:pt x="110" y="150"/>
                  </a:cubicBezTo>
                  <a:cubicBezTo>
                    <a:pt x="130" y="157"/>
                    <a:pt x="150" y="165"/>
                    <a:pt x="171" y="175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7"/>
                    <a:pt x="172" y="177"/>
                    <a:pt x="171" y="179"/>
                  </a:cubicBezTo>
                  <a:lnTo>
                    <a:pt x="168" y="183"/>
                  </a:lnTo>
                  <a:cubicBezTo>
                    <a:pt x="167" y="184"/>
                    <a:pt x="167" y="185"/>
                    <a:pt x="166" y="185"/>
                  </a:cubicBezTo>
                  <a:cubicBezTo>
                    <a:pt x="166" y="185"/>
                    <a:pt x="166" y="185"/>
                    <a:pt x="165" y="184"/>
                  </a:cubicBezTo>
                  <a:cubicBezTo>
                    <a:pt x="146" y="173"/>
                    <a:pt x="125" y="164"/>
                    <a:pt x="102" y="157"/>
                  </a:cubicBezTo>
                  <a:cubicBezTo>
                    <a:pt x="83" y="171"/>
                    <a:pt x="54" y="180"/>
                    <a:pt x="16" y="184"/>
                  </a:cubicBezTo>
                  <a:cubicBezTo>
                    <a:pt x="15" y="184"/>
                    <a:pt x="14" y="184"/>
                    <a:pt x="14" y="184"/>
                  </a:cubicBezTo>
                  <a:cubicBezTo>
                    <a:pt x="13" y="184"/>
                    <a:pt x="12" y="183"/>
                    <a:pt x="11" y="181"/>
                  </a:cubicBezTo>
                  <a:cubicBezTo>
                    <a:pt x="10" y="179"/>
                    <a:pt x="9" y="177"/>
                    <a:pt x="6" y="175"/>
                  </a:cubicBezTo>
                  <a:cubicBezTo>
                    <a:pt x="43" y="173"/>
                    <a:pt x="71" y="166"/>
                    <a:pt x="91" y="153"/>
                  </a:cubicBezTo>
                  <a:cubicBezTo>
                    <a:pt x="79" y="150"/>
                    <a:pt x="67" y="147"/>
                    <a:pt x="52" y="144"/>
                  </a:cubicBezTo>
                  <a:cubicBezTo>
                    <a:pt x="49" y="147"/>
                    <a:pt x="46" y="150"/>
                    <a:pt x="44" y="152"/>
                  </a:cubicBezTo>
                  <a:cubicBezTo>
                    <a:pt x="44" y="152"/>
                    <a:pt x="43" y="153"/>
                    <a:pt x="43" y="153"/>
                  </a:cubicBezTo>
                  <a:cubicBezTo>
                    <a:pt x="42" y="153"/>
                    <a:pt x="41" y="153"/>
                    <a:pt x="40" y="152"/>
                  </a:cubicBezTo>
                  <a:lnTo>
                    <a:pt x="35" y="151"/>
                  </a:lnTo>
                  <a:cubicBezTo>
                    <a:pt x="34" y="151"/>
                    <a:pt x="33" y="150"/>
                    <a:pt x="33" y="149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36" y="146"/>
                    <a:pt x="39" y="143"/>
                    <a:pt x="43" y="140"/>
                  </a:cubicBezTo>
                  <a:cubicBezTo>
                    <a:pt x="50" y="132"/>
                    <a:pt x="56" y="125"/>
                    <a:pt x="61" y="118"/>
                  </a:cubicBezTo>
                  <a:lnTo>
                    <a:pt x="30" y="118"/>
                  </a:lnTo>
                  <a:lnTo>
                    <a:pt x="3" y="118"/>
                  </a:lnTo>
                  <a:cubicBezTo>
                    <a:pt x="2" y="118"/>
                    <a:pt x="1" y="118"/>
                    <a:pt x="1" y="117"/>
                  </a:cubicBezTo>
                  <a:lnTo>
                    <a:pt x="1" y="110"/>
                  </a:lnTo>
                  <a:cubicBezTo>
                    <a:pt x="1" y="109"/>
                    <a:pt x="2" y="108"/>
                    <a:pt x="3" y="108"/>
                  </a:cubicBezTo>
                  <a:lnTo>
                    <a:pt x="30" y="109"/>
                  </a:lnTo>
                  <a:lnTo>
                    <a:pt x="67" y="109"/>
                  </a:lnTo>
                  <a:lnTo>
                    <a:pt x="69" y="105"/>
                  </a:lnTo>
                  <a:cubicBezTo>
                    <a:pt x="73" y="99"/>
                    <a:pt x="75" y="94"/>
                    <a:pt x="77" y="89"/>
                  </a:cubicBezTo>
                  <a:cubicBezTo>
                    <a:pt x="82" y="90"/>
                    <a:pt x="85" y="91"/>
                    <a:pt x="87" y="92"/>
                  </a:cubicBezTo>
                  <a:cubicBezTo>
                    <a:pt x="88" y="93"/>
                    <a:pt x="89" y="94"/>
                    <a:pt x="89" y="95"/>
                  </a:cubicBezTo>
                  <a:cubicBezTo>
                    <a:pt x="89" y="95"/>
                    <a:pt x="88" y="96"/>
                    <a:pt x="86" y="97"/>
                  </a:cubicBezTo>
                  <a:cubicBezTo>
                    <a:pt x="85" y="98"/>
                    <a:pt x="83" y="101"/>
                    <a:pt x="80" y="105"/>
                  </a:cubicBezTo>
                  <a:lnTo>
                    <a:pt x="78" y="109"/>
                  </a:lnTo>
                  <a:close/>
                  <a:moveTo>
                    <a:pt x="72" y="118"/>
                  </a:moveTo>
                  <a:lnTo>
                    <a:pt x="72" y="118"/>
                  </a:lnTo>
                  <a:cubicBezTo>
                    <a:pt x="67" y="125"/>
                    <a:pt x="62" y="131"/>
                    <a:pt x="58" y="137"/>
                  </a:cubicBezTo>
                  <a:cubicBezTo>
                    <a:pt x="73" y="140"/>
                    <a:pt x="87" y="143"/>
                    <a:pt x="100" y="147"/>
                  </a:cubicBezTo>
                  <a:cubicBezTo>
                    <a:pt x="109" y="140"/>
                    <a:pt x="117" y="130"/>
                    <a:pt x="123" y="118"/>
                  </a:cubicBezTo>
                  <a:lnTo>
                    <a:pt x="72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E3E9E7A5-5FDA-4827-BD74-3F4E230838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3956" y="3863975"/>
              <a:ext cx="163065" cy="185738"/>
            </a:xfrm>
            <a:custGeom>
              <a:avLst/>
              <a:gdLst>
                <a:gd name="T0" fmla="*/ 123 w 189"/>
                <a:gd name="T1" fmla="*/ 82 h 185"/>
                <a:gd name="T2" fmla="*/ 187 w 189"/>
                <a:gd name="T3" fmla="*/ 72 h 185"/>
                <a:gd name="T4" fmla="*/ 189 w 189"/>
                <a:gd name="T5" fmla="*/ 81 h 185"/>
                <a:gd name="T6" fmla="*/ 158 w 189"/>
                <a:gd name="T7" fmla="*/ 86 h 185"/>
                <a:gd name="T8" fmla="*/ 124 w 189"/>
                <a:gd name="T9" fmla="*/ 167 h 185"/>
                <a:gd name="T10" fmla="*/ 169 w 189"/>
                <a:gd name="T11" fmla="*/ 167 h 185"/>
                <a:gd name="T12" fmla="*/ 183 w 189"/>
                <a:gd name="T13" fmla="*/ 140 h 185"/>
                <a:gd name="T14" fmla="*/ 183 w 189"/>
                <a:gd name="T15" fmla="*/ 166 h 185"/>
                <a:gd name="T16" fmla="*/ 123 w 189"/>
                <a:gd name="T17" fmla="*/ 178 h 185"/>
                <a:gd name="T18" fmla="*/ 113 w 189"/>
                <a:gd name="T19" fmla="*/ 92 h 185"/>
                <a:gd name="T20" fmla="*/ 77 w 189"/>
                <a:gd name="T21" fmla="*/ 98 h 185"/>
                <a:gd name="T22" fmla="*/ 74 w 189"/>
                <a:gd name="T23" fmla="*/ 97 h 185"/>
                <a:gd name="T24" fmla="*/ 74 w 189"/>
                <a:gd name="T25" fmla="*/ 88 h 185"/>
                <a:gd name="T26" fmla="*/ 113 w 189"/>
                <a:gd name="T27" fmla="*/ 31 h 185"/>
                <a:gd name="T28" fmla="*/ 83 w 189"/>
                <a:gd name="T29" fmla="*/ 35 h 185"/>
                <a:gd name="T30" fmla="*/ 163 w 189"/>
                <a:gd name="T31" fmla="*/ 0 h 185"/>
                <a:gd name="T32" fmla="*/ 169 w 189"/>
                <a:gd name="T33" fmla="*/ 10 h 185"/>
                <a:gd name="T34" fmla="*/ 123 w 189"/>
                <a:gd name="T35" fmla="*/ 28 h 185"/>
                <a:gd name="T36" fmla="*/ 20 w 189"/>
                <a:gd name="T37" fmla="*/ 184 h 185"/>
                <a:gd name="T38" fmla="*/ 10 w 189"/>
                <a:gd name="T39" fmla="*/ 184 h 185"/>
                <a:gd name="T40" fmla="*/ 10 w 189"/>
                <a:gd name="T41" fmla="*/ 122 h 185"/>
                <a:gd name="T42" fmla="*/ 47 w 189"/>
                <a:gd name="T43" fmla="*/ 121 h 185"/>
                <a:gd name="T44" fmla="*/ 67 w 189"/>
                <a:gd name="T45" fmla="*/ 137 h 185"/>
                <a:gd name="T46" fmla="*/ 66 w 189"/>
                <a:gd name="T47" fmla="*/ 182 h 185"/>
                <a:gd name="T48" fmla="*/ 58 w 189"/>
                <a:gd name="T49" fmla="*/ 173 h 185"/>
                <a:gd name="T50" fmla="*/ 20 w 189"/>
                <a:gd name="T51" fmla="*/ 164 h 185"/>
                <a:gd name="T52" fmla="*/ 20 w 189"/>
                <a:gd name="T53" fmla="*/ 129 h 185"/>
                <a:gd name="T54" fmla="*/ 31 w 189"/>
                <a:gd name="T55" fmla="*/ 93 h 185"/>
                <a:gd name="T56" fmla="*/ 65 w 189"/>
                <a:gd name="T57" fmla="*/ 94 h 185"/>
                <a:gd name="T58" fmla="*/ 46 w 189"/>
                <a:gd name="T59" fmla="*/ 101 h 185"/>
                <a:gd name="T60" fmla="*/ 12 w 189"/>
                <a:gd name="T61" fmla="*/ 100 h 185"/>
                <a:gd name="T62" fmla="*/ 31 w 189"/>
                <a:gd name="T63" fmla="*/ 93 h 185"/>
                <a:gd name="T64" fmla="*/ 46 w 189"/>
                <a:gd name="T65" fmla="*/ 64 h 185"/>
                <a:gd name="T66" fmla="*/ 65 w 189"/>
                <a:gd name="T67" fmla="*/ 71 h 185"/>
                <a:gd name="T68" fmla="*/ 31 w 189"/>
                <a:gd name="T69" fmla="*/ 73 h 185"/>
                <a:gd name="T70" fmla="*/ 12 w 189"/>
                <a:gd name="T71" fmla="*/ 65 h 185"/>
                <a:gd name="T72" fmla="*/ 31 w 189"/>
                <a:gd name="T73" fmla="*/ 6 h 185"/>
                <a:gd name="T74" fmla="*/ 67 w 189"/>
                <a:gd name="T75" fmla="*/ 5 h 185"/>
                <a:gd name="T76" fmla="*/ 67 w 189"/>
                <a:gd name="T77" fmla="*/ 15 h 185"/>
                <a:gd name="T78" fmla="*/ 12 w 189"/>
                <a:gd name="T79" fmla="*/ 15 h 185"/>
                <a:gd name="T80" fmla="*/ 12 w 189"/>
                <a:gd name="T81" fmla="*/ 5 h 185"/>
                <a:gd name="T82" fmla="*/ 24 w 189"/>
                <a:gd name="T83" fmla="*/ 35 h 185"/>
                <a:gd name="T84" fmla="*/ 75 w 189"/>
                <a:gd name="T85" fmla="*/ 36 h 185"/>
                <a:gd name="T86" fmla="*/ 51 w 189"/>
                <a:gd name="T87" fmla="*/ 44 h 185"/>
                <a:gd name="T88" fmla="*/ 0 w 189"/>
                <a:gd name="T89" fmla="*/ 42 h 185"/>
                <a:gd name="T90" fmla="*/ 24 w 189"/>
                <a:gd name="T91" fmla="*/ 3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9" h="185">
                  <a:moveTo>
                    <a:pt x="123" y="28"/>
                  </a:moveTo>
                  <a:lnTo>
                    <a:pt x="123" y="28"/>
                  </a:lnTo>
                  <a:lnTo>
                    <a:pt x="123" y="82"/>
                  </a:lnTo>
                  <a:lnTo>
                    <a:pt x="158" y="77"/>
                  </a:lnTo>
                  <a:cubicBezTo>
                    <a:pt x="163" y="76"/>
                    <a:pt x="173" y="75"/>
                    <a:pt x="186" y="73"/>
                  </a:cubicBezTo>
                  <a:cubicBezTo>
                    <a:pt x="186" y="72"/>
                    <a:pt x="187" y="72"/>
                    <a:pt x="187" y="72"/>
                  </a:cubicBezTo>
                  <a:cubicBezTo>
                    <a:pt x="187" y="72"/>
                    <a:pt x="188" y="73"/>
                    <a:pt x="188" y="74"/>
                  </a:cubicBezTo>
                  <a:lnTo>
                    <a:pt x="189" y="80"/>
                  </a:lnTo>
                  <a:cubicBezTo>
                    <a:pt x="189" y="81"/>
                    <a:pt x="189" y="81"/>
                    <a:pt x="189" y="81"/>
                  </a:cubicBezTo>
                  <a:cubicBezTo>
                    <a:pt x="189" y="82"/>
                    <a:pt x="188" y="82"/>
                    <a:pt x="187" y="82"/>
                  </a:cubicBezTo>
                  <a:cubicBezTo>
                    <a:pt x="187" y="82"/>
                    <a:pt x="186" y="82"/>
                    <a:pt x="184" y="83"/>
                  </a:cubicBezTo>
                  <a:cubicBezTo>
                    <a:pt x="177" y="83"/>
                    <a:pt x="169" y="84"/>
                    <a:pt x="158" y="86"/>
                  </a:cubicBezTo>
                  <a:lnTo>
                    <a:pt x="123" y="91"/>
                  </a:lnTo>
                  <a:lnTo>
                    <a:pt x="123" y="158"/>
                  </a:lnTo>
                  <a:cubicBezTo>
                    <a:pt x="123" y="162"/>
                    <a:pt x="123" y="165"/>
                    <a:pt x="124" y="167"/>
                  </a:cubicBezTo>
                  <a:cubicBezTo>
                    <a:pt x="125" y="168"/>
                    <a:pt x="126" y="169"/>
                    <a:pt x="128" y="170"/>
                  </a:cubicBezTo>
                  <a:cubicBezTo>
                    <a:pt x="131" y="171"/>
                    <a:pt x="137" y="171"/>
                    <a:pt x="148" y="171"/>
                  </a:cubicBezTo>
                  <a:cubicBezTo>
                    <a:pt x="158" y="171"/>
                    <a:pt x="165" y="170"/>
                    <a:pt x="169" y="167"/>
                  </a:cubicBezTo>
                  <a:cubicBezTo>
                    <a:pt x="172" y="165"/>
                    <a:pt x="174" y="162"/>
                    <a:pt x="175" y="156"/>
                  </a:cubicBezTo>
                  <a:cubicBezTo>
                    <a:pt x="176" y="153"/>
                    <a:pt x="176" y="146"/>
                    <a:pt x="177" y="136"/>
                  </a:cubicBezTo>
                  <a:cubicBezTo>
                    <a:pt x="178" y="138"/>
                    <a:pt x="181" y="139"/>
                    <a:pt x="183" y="140"/>
                  </a:cubicBezTo>
                  <a:cubicBezTo>
                    <a:pt x="185" y="141"/>
                    <a:pt x="186" y="142"/>
                    <a:pt x="186" y="143"/>
                  </a:cubicBezTo>
                  <a:cubicBezTo>
                    <a:pt x="186" y="144"/>
                    <a:pt x="186" y="144"/>
                    <a:pt x="186" y="145"/>
                  </a:cubicBezTo>
                  <a:cubicBezTo>
                    <a:pt x="185" y="155"/>
                    <a:pt x="184" y="162"/>
                    <a:pt x="183" y="166"/>
                  </a:cubicBezTo>
                  <a:cubicBezTo>
                    <a:pt x="181" y="170"/>
                    <a:pt x="179" y="173"/>
                    <a:pt x="176" y="175"/>
                  </a:cubicBezTo>
                  <a:cubicBezTo>
                    <a:pt x="171" y="178"/>
                    <a:pt x="161" y="180"/>
                    <a:pt x="146" y="180"/>
                  </a:cubicBezTo>
                  <a:cubicBezTo>
                    <a:pt x="134" y="180"/>
                    <a:pt x="126" y="180"/>
                    <a:pt x="123" y="178"/>
                  </a:cubicBezTo>
                  <a:cubicBezTo>
                    <a:pt x="119" y="177"/>
                    <a:pt x="117" y="175"/>
                    <a:pt x="115" y="173"/>
                  </a:cubicBezTo>
                  <a:cubicBezTo>
                    <a:pt x="114" y="170"/>
                    <a:pt x="113" y="166"/>
                    <a:pt x="113" y="161"/>
                  </a:cubicBezTo>
                  <a:lnTo>
                    <a:pt x="113" y="92"/>
                  </a:lnTo>
                  <a:lnTo>
                    <a:pt x="104" y="94"/>
                  </a:lnTo>
                  <a:cubicBezTo>
                    <a:pt x="95" y="95"/>
                    <a:pt x="88" y="96"/>
                    <a:pt x="82" y="97"/>
                  </a:cubicBezTo>
                  <a:cubicBezTo>
                    <a:pt x="81" y="97"/>
                    <a:pt x="79" y="97"/>
                    <a:pt x="77" y="98"/>
                  </a:cubicBezTo>
                  <a:cubicBezTo>
                    <a:pt x="76" y="98"/>
                    <a:pt x="76" y="98"/>
                    <a:pt x="75" y="98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4" y="98"/>
                    <a:pt x="74" y="98"/>
                    <a:pt x="74" y="97"/>
                  </a:cubicBezTo>
                  <a:lnTo>
                    <a:pt x="73" y="90"/>
                  </a:lnTo>
                  <a:cubicBezTo>
                    <a:pt x="73" y="89"/>
                    <a:pt x="73" y="89"/>
                    <a:pt x="73" y="89"/>
                  </a:cubicBezTo>
                  <a:cubicBezTo>
                    <a:pt x="73" y="88"/>
                    <a:pt x="73" y="88"/>
                    <a:pt x="74" y="88"/>
                  </a:cubicBezTo>
                  <a:cubicBezTo>
                    <a:pt x="79" y="88"/>
                    <a:pt x="88" y="87"/>
                    <a:pt x="103" y="85"/>
                  </a:cubicBezTo>
                  <a:lnTo>
                    <a:pt x="113" y="83"/>
                  </a:lnTo>
                  <a:lnTo>
                    <a:pt x="113" y="31"/>
                  </a:lnTo>
                  <a:cubicBezTo>
                    <a:pt x="107" y="33"/>
                    <a:pt x="98" y="35"/>
                    <a:pt x="88" y="37"/>
                  </a:cubicBezTo>
                  <a:cubicBezTo>
                    <a:pt x="87" y="37"/>
                    <a:pt x="86" y="38"/>
                    <a:pt x="86" y="38"/>
                  </a:cubicBezTo>
                  <a:cubicBezTo>
                    <a:pt x="85" y="38"/>
                    <a:pt x="84" y="37"/>
                    <a:pt x="83" y="35"/>
                  </a:cubicBezTo>
                  <a:cubicBezTo>
                    <a:pt x="82" y="33"/>
                    <a:pt x="81" y="31"/>
                    <a:pt x="79" y="29"/>
                  </a:cubicBezTo>
                  <a:cubicBezTo>
                    <a:pt x="106" y="25"/>
                    <a:pt x="130" y="17"/>
                    <a:pt x="153" y="6"/>
                  </a:cubicBezTo>
                  <a:cubicBezTo>
                    <a:pt x="157" y="4"/>
                    <a:pt x="161" y="2"/>
                    <a:pt x="163" y="0"/>
                  </a:cubicBezTo>
                  <a:cubicBezTo>
                    <a:pt x="166" y="2"/>
                    <a:pt x="169" y="4"/>
                    <a:pt x="171" y="6"/>
                  </a:cubicBezTo>
                  <a:cubicBezTo>
                    <a:pt x="171" y="7"/>
                    <a:pt x="172" y="8"/>
                    <a:pt x="172" y="8"/>
                  </a:cubicBezTo>
                  <a:cubicBezTo>
                    <a:pt x="172" y="9"/>
                    <a:pt x="171" y="10"/>
                    <a:pt x="169" y="10"/>
                  </a:cubicBezTo>
                  <a:cubicBezTo>
                    <a:pt x="167" y="11"/>
                    <a:pt x="165" y="11"/>
                    <a:pt x="163" y="12"/>
                  </a:cubicBezTo>
                  <a:cubicBezTo>
                    <a:pt x="149" y="19"/>
                    <a:pt x="136" y="24"/>
                    <a:pt x="123" y="28"/>
                  </a:cubicBezTo>
                  <a:lnTo>
                    <a:pt x="123" y="28"/>
                  </a:lnTo>
                  <a:close/>
                  <a:moveTo>
                    <a:pt x="20" y="173"/>
                  </a:moveTo>
                  <a:lnTo>
                    <a:pt x="20" y="173"/>
                  </a:lnTo>
                  <a:lnTo>
                    <a:pt x="20" y="184"/>
                  </a:lnTo>
                  <a:cubicBezTo>
                    <a:pt x="20" y="185"/>
                    <a:pt x="19" y="185"/>
                    <a:pt x="18" y="185"/>
                  </a:cubicBezTo>
                  <a:lnTo>
                    <a:pt x="12" y="185"/>
                  </a:lnTo>
                  <a:cubicBezTo>
                    <a:pt x="11" y="185"/>
                    <a:pt x="10" y="185"/>
                    <a:pt x="10" y="184"/>
                  </a:cubicBezTo>
                  <a:lnTo>
                    <a:pt x="11" y="153"/>
                  </a:lnTo>
                  <a:lnTo>
                    <a:pt x="11" y="140"/>
                  </a:lnTo>
                  <a:lnTo>
                    <a:pt x="10" y="122"/>
                  </a:lnTo>
                  <a:cubicBezTo>
                    <a:pt x="10" y="121"/>
                    <a:pt x="11" y="121"/>
                    <a:pt x="12" y="121"/>
                  </a:cubicBezTo>
                  <a:lnTo>
                    <a:pt x="30" y="121"/>
                  </a:lnTo>
                  <a:lnTo>
                    <a:pt x="47" y="121"/>
                  </a:lnTo>
                  <a:lnTo>
                    <a:pt x="66" y="121"/>
                  </a:lnTo>
                  <a:cubicBezTo>
                    <a:pt x="67" y="121"/>
                    <a:pt x="67" y="121"/>
                    <a:pt x="67" y="122"/>
                  </a:cubicBezTo>
                  <a:lnTo>
                    <a:pt x="67" y="137"/>
                  </a:lnTo>
                  <a:lnTo>
                    <a:pt x="67" y="150"/>
                  </a:lnTo>
                  <a:lnTo>
                    <a:pt x="67" y="180"/>
                  </a:lnTo>
                  <a:cubicBezTo>
                    <a:pt x="67" y="181"/>
                    <a:pt x="67" y="182"/>
                    <a:pt x="66" y="182"/>
                  </a:cubicBezTo>
                  <a:lnTo>
                    <a:pt x="59" y="182"/>
                  </a:lnTo>
                  <a:cubicBezTo>
                    <a:pt x="58" y="182"/>
                    <a:pt x="58" y="181"/>
                    <a:pt x="58" y="180"/>
                  </a:cubicBezTo>
                  <a:lnTo>
                    <a:pt x="58" y="173"/>
                  </a:lnTo>
                  <a:lnTo>
                    <a:pt x="20" y="173"/>
                  </a:lnTo>
                  <a:close/>
                  <a:moveTo>
                    <a:pt x="20" y="164"/>
                  </a:moveTo>
                  <a:lnTo>
                    <a:pt x="20" y="164"/>
                  </a:lnTo>
                  <a:lnTo>
                    <a:pt x="58" y="164"/>
                  </a:lnTo>
                  <a:lnTo>
                    <a:pt x="58" y="129"/>
                  </a:lnTo>
                  <a:lnTo>
                    <a:pt x="20" y="129"/>
                  </a:lnTo>
                  <a:lnTo>
                    <a:pt x="20" y="164"/>
                  </a:lnTo>
                  <a:close/>
                  <a:moveTo>
                    <a:pt x="31" y="93"/>
                  </a:moveTo>
                  <a:lnTo>
                    <a:pt x="31" y="93"/>
                  </a:lnTo>
                  <a:lnTo>
                    <a:pt x="46" y="93"/>
                  </a:lnTo>
                  <a:lnTo>
                    <a:pt x="64" y="92"/>
                  </a:lnTo>
                  <a:cubicBezTo>
                    <a:pt x="65" y="92"/>
                    <a:pt x="65" y="93"/>
                    <a:pt x="65" y="94"/>
                  </a:cubicBezTo>
                  <a:lnTo>
                    <a:pt x="65" y="100"/>
                  </a:lnTo>
                  <a:cubicBezTo>
                    <a:pt x="65" y="101"/>
                    <a:pt x="65" y="101"/>
                    <a:pt x="64" y="101"/>
                  </a:cubicBezTo>
                  <a:lnTo>
                    <a:pt x="46" y="101"/>
                  </a:lnTo>
                  <a:lnTo>
                    <a:pt x="31" y="101"/>
                  </a:lnTo>
                  <a:lnTo>
                    <a:pt x="13" y="101"/>
                  </a:lnTo>
                  <a:cubicBezTo>
                    <a:pt x="12" y="101"/>
                    <a:pt x="12" y="101"/>
                    <a:pt x="12" y="100"/>
                  </a:cubicBezTo>
                  <a:lnTo>
                    <a:pt x="12" y="94"/>
                  </a:lnTo>
                  <a:cubicBezTo>
                    <a:pt x="12" y="93"/>
                    <a:pt x="12" y="92"/>
                    <a:pt x="13" y="92"/>
                  </a:cubicBezTo>
                  <a:lnTo>
                    <a:pt x="31" y="93"/>
                  </a:lnTo>
                  <a:close/>
                  <a:moveTo>
                    <a:pt x="31" y="64"/>
                  </a:moveTo>
                  <a:lnTo>
                    <a:pt x="31" y="64"/>
                  </a:lnTo>
                  <a:lnTo>
                    <a:pt x="46" y="64"/>
                  </a:lnTo>
                  <a:lnTo>
                    <a:pt x="64" y="64"/>
                  </a:lnTo>
                  <a:cubicBezTo>
                    <a:pt x="65" y="64"/>
                    <a:pt x="65" y="64"/>
                    <a:pt x="65" y="65"/>
                  </a:cubicBezTo>
                  <a:lnTo>
                    <a:pt x="65" y="71"/>
                  </a:lnTo>
                  <a:cubicBezTo>
                    <a:pt x="65" y="72"/>
                    <a:pt x="65" y="73"/>
                    <a:pt x="64" y="73"/>
                  </a:cubicBezTo>
                  <a:lnTo>
                    <a:pt x="46" y="73"/>
                  </a:lnTo>
                  <a:lnTo>
                    <a:pt x="31" y="73"/>
                  </a:lnTo>
                  <a:lnTo>
                    <a:pt x="13" y="73"/>
                  </a:lnTo>
                  <a:cubicBezTo>
                    <a:pt x="12" y="73"/>
                    <a:pt x="12" y="72"/>
                    <a:pt x="12" y="71"/>
                  </a:cubicBezTo>
                  <a:lnTo>
                    <a:pt x="12" y="65"/>
                  </a:lnTo>
                  <a:cubicBezTo>
                    <a:pt x="12" y="64"/>
                    <a:pt x="12" y="64"/>
                    <a:pt x="13" y="64"/>
                  </a:cubicBezTo>
                  <a:lnTo>
                    <a:pt x="31" y="64"/>
                  </a:lnTo>
                  <a:close/>
                  <a:moveTo>
                    <a:pt x="31" y="6"/>
                  </a:moveTo>
                  <a:lnTo>
                    <a:pt x="31" y="6"/>
                  </a:lnTo>
                  <a:lnTo>
                    <a:pt x="48" y="6"/>
                  </a:lnTo>
                  <a:lnTo>
                    <a:pt x="67" y="5"/>
                  </a:lnTo>
                  <a:cubicBezTo>
                    <a:pt x="68" y="5"/>
                    <a:pt x="68" y="6"/>
                    <a:pt x="68" y="7"/>
                  </a:cubicBezTo>
                  <a:lnTo>
                    <a:pt x="68" y="13"/>
                  </a:lnTo>
                  <a:cubicBezTo>
                    <a:pt x="68" y="14"/>
                    <a:pt x="68" y="15"/>
                    <a:pt x="67" y="15"/>
                  </a:cubicBezTo>
                  <a:lnTo>
                    <a:pt x="48" y="14"/>
                  </a:lnTo>
                  <a:lnTo>
                    <a:pt x="31" y="14"/>
                  </a:lnTo>
                  <a:lnTo>
                    <a:pt x="12" y="15"/>
                  </a:lnTo>
                  <a:cubicBezTo>
                    <a:pt x="11" y="15"/>
                    <a:pt x="11" y="14"/>
                    <a:pt x="11" y="13"/>
                  </a:cubicBezTo>
                  <a:lnTo>
                    <a:pt x="11" y="7"/>
                  </a:lnTo>
                  <a:cubicBezTo>
                    <a:pt x="11" y="6"/>
                    <a:pt x="11" y="5"/>
                    <a:pt x="12" y="5"/>
                  </a:cubicBezTo>
                  <a:lnTo>
                    <a:pt x="31" y="6"/>
                  </a:lnTo>
                  <a:close/>
                  <a:moveTo>
                    <a:pt x="24" y="35"/>
                  </a:moveTo>
                  <a:lnTo>
                    <a:pt x="24" y="35"/>
                  </a:lnTo>
                  <a:lnTo>
                    <a:pt x="51" y="35"/>
                  </a:lnTo>
                  <a:lnTo>
                    <a:pt x="74" y="35"/>
                  </a:lnTo>
                  <a:cubicBezTo>
                    <a:pt x="75" y="35"/>
                    <a:pt x="75" y="35"/>
                    <a:pt x="75" y="36"/>
                  </a:cubicBezTo>
                  <a:lnTo>
                    <a:pt x="75" y="42"/>
                  </a:lnTo>
                  <a:cubicBezTo>
                    <a:pt x="75" y="44"/>
                    <a:pt x="75" y="44"/>
                    <a:pt x="74" y="44"/>
                  </a:cubicBezTo>
                  <a:lnTo>
                    <a:pt x="51" y="44"/>
                  </a:lnTo>
                  <a:lnTo>
                    <a:pt x="24" y="44"/>
                  </a:lnTo>
                  <a:lnTo>
                    <a:pt x="2" y="44"/>
                  </a:lnTo>
                  <a:cubicBezTo>
                    <a:pt x="1" y="44"/>
                    <a:pt x="0" y="44"/>
                    <a:pt x="0" y="42"/>
                  </a:cubicBezTo>
                  <a:lnTo>
                    <a:pt x="0" y="36"/>
                  </a:lnTo>
                  <a:cubicBezTo>
                    <a:pt x="0" y="35"/>
                    <a:pt x="1" y="35"/>
                    <a:pt x="2" y="35"/>
                  </a:cubicBezTo>
                  <a:lnTo>
                    <a:pt x="24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D6A24C55-A3F6-4080-B9E8-83D584FCF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67" y="2357438"/>
              <a:ext cx="996326" cy="617538"/>
            </a:xfrm>
            <a:custGeom>
              <a:avLst/>
              <a:gdLst>
                <a:gd name="T0" fmla="*/ 0 w 1147"/>
                <a:gd name="T1" fmla="*/ 613 h 613"/>
                <a:gd name="T2" fmla="*/ 0 w 1147"/>
                <a:gd name="T3" fmla="*/ 613 h 613"/>
                <a:gd name="T4" fmla="*/ 1147 w 1147"/>
                <a:gd name="T5" fmla="*/ 613 h 613"/>
                <a:gd name="T6" fmla="*/ 1147 w 1147"/>
                <a:gd name="T7" fmla="*/ 0 h 613"/>
                <a:gd name="T8" fmla="*/ 0 w 1147"/>
                <a:gd name="T9" fmla="*/ 0 h 613"/>
                <a:gd name="T10" fmla="*/ 0 w 1147"/>
                <a:gd name="T11" fmla="*/ 6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7" h="613">
                  <a:moveTo>
                    <a:pt x="0" y="613"/>
                  </a:moveTo>
                  <a:lnTo>
                    <a:pt x="0" y="613"/>
                  </a:lnTo>
                  <a:lnTo>
                    <a:pt x="1147" y="613"/>
                  </a:lnTo>
                  <a:lnTo>
                    <a:pt x="1147" y="0"/>
                  </a:lnTo>
                  <a:lnTo>
                    <a:pt x="0" y="0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0C998E18-F202-4E18-B06C-57BA7971D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414" y="2422525"/>
              <a:ext cx="171218" cy="190500"/>
            </a:xfrm>
            <a:custGeom>
              <a:avLst/>
              <a:gdLst>
                <a:gd name="T0" fmla="*/ 86 w 197"/>
                <a:gd name="T1" fmla="*/ 29 h 189"/>
                <a:gd name="T2" fmla="*/ 64 w 197"/>
                <a:gd name="T3" fmla="*/ 28 h 189"/>
                <a:gd name="T4" fmla="*/ 86 w 197"/>
                <a:gd name="T5" fmla="*/ 21 h 189"/>
                <a:gd name="T6" fmla="*/ 93 w 197"/>
                <a:gd name="T7" fmla="*/ 1 h 189"/>
                <a:gd name="T8" fmla="*/ 104 w 197"/>
                <a:gd name="T9" fmla="*/ 8 h 189"/>
                <a:gd name="T10" fmla="*/ 107 w 197"/>
                <a:gd name="T11" fmla="*/ 21 h 189"/>
                <a:gd name="T12" fmla="*/ 129 w 197"/>
                <a:gd name="T13" fmla="*/ 34 h 189"/>
                <a:gd name="T14" fmla="*/ 142 w 197"/>
                <a:gd name="T15" fmla="*/ 52 h 189"/>
                <a:gd name="T16" fmla="*/ 142 w 197"/>
                <a:gd name="T17" fmla="*/ 61 h 189"/>
                <a:gd name="T18" fmla="*/ 57 w 197"/>
                <a:gd name="T19" fmla="*/ 61 h 189"/>
                <a:gd name="T20" fmla="*/ 57 w 197"/>
                <a:gd name="T21" fmla="*/ 52 h 189"/>
                <a:gd name="T22" fmla="*/ 87 w 197"/>
                <a:gd name="T23" fmla="*/ 53 h 189"/>
                <a:gd name="T24" fmla="*/ 96 w 197"/>
                <a:gd name="T25" fmla="*/ 29 h 189"/>
                <a:gd name="T26" fmla="*/ 114 w 197"/>
                <a:gd name="T27" fmla="*/ 152 h 189"/>
                <a:gd name="T28" fmla="*/ 145 w 197"/>
                <a:gd name="T29" fmla="*/ 151 h 189"/>
                <a:gd name="T30" fmla="*/ 145 w 197"/>
                <a:gd name="T31" fmla="*/ 160 h 189"/>
                <a:gd name="T32" fmla="*/ 114 w 197"/>
                <a:gd name="T33" fmla="*/ 164 h 189"/>
                <a:gd name="T34" fmla="*/ 106 w 197"/>
                <a:gd name="T35" fmla="*/ 188 h 189"/>
                <a:gd name="T36" fmla="*/ 105 w 197"/>
                <a:gd name="T37" fmla="*/ 160 h 189"/>
                <a:gd name="T38" fmla="*/ 49 w 197"/>
                <a:gd name="T39" fmla="*/ 159 h 189"/>
                <a:gd name="T40" fmla="*/ 52 w 197"/>
                <a:gd name="T41" fmla="*/ 152 h 189"/>
                <a:gd name="T42" fmla="*/ 57 w 197"/>
                <a:gd name="T43" fmla="*/ 132 h 189"/>
                <a:gd name="T44" fmla="*/ 57 w 197"/>
                <a:gd name="T45" fmla="*/ 124 h 189"/>
                <a:gd name="T46" fmla="*/ 105 w 197"/>
                <a:gd name="T47" fmla="*/ 108 h 189"/>
                <a:gd name="T48" fmla="*/ 65 w 197"/>
                <a:gd name="T49" fmla="*/ 107 h 189"/>
                <a:gd name="T50" fmla="*/ 65 w 197"/>
                <a:gd name="T51" fmla="*/ 75 h 189"/>
                <a:gd name="T52" fmla="*/ 110 w 197"/>
                <a:gd name="T53" fmla="*/ 74 h 189"/>
                <a:gd name="T54" fmla="*/ 133 w 197"/>
                <a:gd name="T55" fmla="*/ 87 h 189"/>
                <a:gd name="T56" fmla="*/ 132 w 197"/>
                <a:gd name="T57" fmla="*/ 109 h 189"/>
                <a:gd name="T58" fmla="*/ 138 w 197"/>
                <a:gd name="T59" fmla="*/ 124 h 189"/>
                <a:gd name="T60" fmla="*/ 138 w 197"/>
                <a:gd name="T61" fmla="*/ 132 h 189"/>
                <a:gd name="T62" fmla="*/ 105 w 197"/>
                <a:gd name="T63" fmla="*/ 152 h 189"/>
                <a:gd name="T64" fmla="*/ 76 w 197"/>
                <a:gd name="T65" fmla="*/ 132 h 189"/>
                <a:gd name="T66" fmla="*/ 74 w 197"/>
                <a:gd name="T67" fmla="*/ 101 h 189"/>
                <a:gd name="T68" fmla="*/ 124 w 197"/>
                <a:gd name="T69" fmla="*/ 82 h 189"/>
                <a:gd name="T70" fmla="*/ 167 w 197"/>
                <a:gd name="T71" fmla="*/ 70 h 189"/>
                <a:gd name="T72" fmla="*/ 146 w 197"/>
                <a:gd name="T73" fmla="*/ 71 h 189"/>
                <a:gd name="T74" fmla="*/ 146 w 197"/>
                <a:gd name="T75" fmla="*/ 61 h 189"/>
                <a:gd name="T76" fmla="*/ 195 w 197"/>
                <a:gd name="T77" fmla="*/ 61 h 189"/>
                <a:gd name="T78" fmla="*/ 195 w 197"/>
                <a:gd name="T79" fmla="*/ 71 h 189"/>
                <a:gd name="T80" fmla="*/ 177 w 197"/>
                <a:gd name="T81" fmla="*/ 139 h 189"/>
                <a:gd name="T82" fmla="*/ 153 w 197"/>
                <a:gd name="T83" fmla="*/ 185 h 189"/>
                <a:gd name="T84" fmla="*/ 143 w 197"/>
                <a:gd name="T85" fmla="*/ 182 h 189"/>
                <a:gd name="T86" fmla="*/ 167 w 197"/>
                <a:gd name="T87" fmla="*/ 167 h 189"/>
                <a:gd name="T88" fmla="*/ 36 w 197"/>
                <a:gd name="T89" fmla="*/ 79 h 189"/>
                <a:gd name="T90" fmla="*/ 35 w 197"/>
                <a:gd name="T91" fmla="*/ 189 h 189"/>
                <a:gd name="T92" fmla="*/ 27 w 197"/>
                <a:gd name="T93" fmla="*/ 160 h 189"/>
                <a:gd name="T94" fmla="*/ 8 w 197"/>
                <a:gd name="T95" fmla="*/ 111 h 189"/>
                <a:gd name="T96" fmla="*/ 0 w 197"/>
                <a:gd name="T97" fmla="*/ 106 h 189"/>
                <a:gd name="T98" fmla="*/ 51 w 197"/>
                <a:gd name="T99" fmla="*/ 51 h 189"/>
                <a:gd name="T100" fmla="*/ 47 w 197"/>
                <a:gd name="T101" fmla="*/ 62 h 189"/>
                <a:gd name="T102" fmla="*/ 163 w 197"/>
                <a:gd name="T103" fmla="*/ 14 h 189"/>
                <a:gd name="T104" fmla="*/ 191 w 197"/>
                <a:gd name="T105" fmla="*/ 14 h 189"/>
                <a:gd name="T106" fmla="*/ 191 w 197"/>
                <a:gd name="T107" fmla="*/ 23 h 189"/>
                <a:gd name="T108" fmla="*/ 147 w 197"/>
                <a:gd name="T109" fmla="*/ 23 h 189"/>
                <a:gd name="T110" fmla="*/ 147 w 197"/>
                <a:gd name="T111" fmla="*/ 14 h 189"/>
                <a:gd name="T112" fmla="*/ 42 w 197"/>
                <a:gd name="T113" fmla="*/ 0 h 189"/>
                <a:gd name="T114" fmla="*/ 51 w 197"/>
                <a:gd name="T115" fmla="*/ 9 h 189"/>
                <a:gd name="T116" fmla="*/ 10 w 197"/>
                <a:gd name="T117" fmla="*/ 51 h 189"/>
                <a:gd name="T118" fmla="*/ 37 w 197"/>
                <a:gd name="T119" fmla="*/ 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7" h="189">
                  <a:moveTo>
                    <a:pt x="77" y="53"/>
                  </a:moveTo>
                  <a:lnTo>
                    <a:pt x="77" y="53"/>
                  </a:lnTo>
                  <a:cubicBezTo>
                    <a:pt x="80" y="45"/>
                    <a:pt x="84" y="37"/>
                    <a:pt x="86" y="29"/>
                  </a:cubicBezTo>
                  <a:lnTo>
                    <a:pt x="86" y="29"/>
                  </a:lnTo>
                  <a:lnTo>
                    <a:pt x="65" y="29"/>
                  </a:lnTo>
                  <a:cubicBezTo>
                    <a:pt x="64" y="29"/>
                    <a:pt x="64" y="29"/>
                    <a:pt x="64" y="28"/>
                  </a:cubicBezTo>
                  <a:lnTo>
                    <a:pt x="64" y="22"/>
                  </a:lnTo>
                  <a:cubicBezTo>
                    <a:pt x="64" y="21"/>
                    <a:pt x="64" y="20"/>
                    <a:pt x="65" y="20"/>
                  </a:cubicBezTo>
                  <a:lnTo>
                    <a:pt x="86" y="21"/>
                  </a:lnTo>
                  <a:lnTo>
                    <a:pt x="89" y="21"/>
                  </a:lnTo>
                  <a:cubicBezTo>
                    <a:pt x="90" y="17"/>
                    <a:pt x="91" y="15"/>
                    <a:pt x="91" y="13"/>
                  </a:cubicBezTo>
                  <a:cubicBezTo>
                    <a:pt x="93" y="9"/>
                    <a:pt x="93" y="4"/>
                    <a:pt x="93" y="1"/>
                  </a:cubicBezTo>
                  <a:cubicBezTo>
                    <a:pt x="97" y="1"/>
                    <a:pt x="100" y="2"/>
                    <a:pt x="103" y="3"/>
                  </a:cubicBezTo>
                  <a:cubicBezTo>
                    <a:pt x="105" y="3"/>
                    <a:pt x="105" y="4"/>
                    <a:pt x="105" y="5"/>
                  </a:cubicBezTo>
                  <a:cubicBezTo>
                    <a:pt x="105" y="6"/>
                    <a:pt x="105" y="7"/>
                    <a:pt x="104" y="8"/>
                  </a:cubicBezTo>
                  <a:cubicBezTo>
                    <a:pt x="103" y="9"/>
                    <a:pt x="102" y="11"/>
                    <a:pt x="101" y="13"/>
                  </a:cubicBezTo>
                  <a:cubicBezTo>
                    <a:pt x="100" y="15"/>
                    <a:pt x="100" y="17"/>
                    <a:pt x="98" y="21"/>
                  </a:cubicBezTo>
                  <a:lnTo>
                    <a:pt x="107" y="21"/>
                  </a:lnTo>
                  <a:lnTo>
                    <a:pt x="128" y="20"/>
                  </a:lnTo>
                  <a:cubicBezTo>
                    <a:pt x="129" y="20"/>
                    <a:pt x="129" y="21"/>
                    <a:pt x="129" y="22"/>
                  </a:cubicBezTo>
                  <a:lnTo>
                    <a:pt x="129" y="34"/>
                  </a:lnTo>
                  <a:lnTo>
                    <a:pt x="129" y="53"/>
                  </a:lnTo>
                  <a:cubicBezTo>
                    <a:pt x="132" y="52"/>
                    <a:pt x="136" y="52"/>
                    <a:pt x="139" y="52"/>
                  </a:cubicBezTo>
                  <a:cubicBezTo>
                    <a:pt x="141" y="52"/>
                    <a:pt x="142" y="52"/>
                    <a:pt x="142" y="52"/>
                  </a:cubicBezTo>
                  <a:cubicBezTo>
                    <a:pt x="143" y="52"/>
                    <a:pt x="144" y="53"/>
                    <a:pt x="144" y="54"/>
                  </a:cubicBezTo>
                  <a:lnTo>
                    <a:pt x="144" y="59"/>
                  </a:lnTo>
                  <a:cubicBezTo>
                    <a:pt x="144" y="60"/>
                    <a:pt x="143" y="61"/>
                    <a:pt x="142" y="61"/>
                  </a:cubicBezTo>
                  <a:lnTo>
                    <a:pt x="117" y="60"/>
                  </a:lnTo>
                  <a:lnTo>
                    <a:pt x="82" y="60"/>
                  </a:lnTo>
                  <a:lnTo>
                    <a:pt x="57" y="61"/>
                  </a:lnTo>
                  <a:cubicBezTo>
                    <a:pt x="56" y="61"/>
                    <a:pt x="56" y="60"/>
                    <a:pt x="56" y="59"/>
                  </a:cubicBezTo>
                  <a:lnTo>
                    <a:pt x="56" y="54"/>
                  </a:lnTo>
                  <a:cubicBezTo>
                    <a:pt x="56" y="53"/>
                    <a:pt x="56" y="52"/>
                    <a:pt x="57" y="52"/>
                  </a:cubicBezTo>
                  <a:lnTo>
                    <a:pt x="77" y="53"/>
                  </a:lnTo>
                  <a:close/>
                  <a:moveTo>
                    <a:pt x="87" y="53"/>
                  </a:moveTo>
                  <a:lnTo>
                    <a:pt x="87" y="53"/>
                  </a:lnTo>
                  <a:lnTo>
                    <a:pt x="120" y="53"/>
                  </a:lnTo>
                  <a:lnTo>
                    <a:pt x="120" y="29"/>
                  </a:lnTo>
                  <a:lnTo>
                    <a:pt x="96" y="29"/>
                  </a:lnTo>
                  <a:cubicBezTo>
                    <a:pt x="93" y="36"/>
                    <a:pt x="90" y="44"/>
                    <a:pt x="87" y="53"/>
                  </a:cubicBezTo>
                  <a:lnTo>
                    <a:pt x="87" y="53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8" y="152"/>
                  </a:lnTo>
                  <a:lnTo>
                    <a:pt x="145" y="151"/>
                  </a:lnTo>
                  <a:cubicBezTo>
                    <a:pt x="146" y="151"/>
                    <a:pt x="146" y="152"/>
                    <a:pt x="146" y="153"/>
                  </a:cubicBezTo>
                  <a:lnTo>
                    <a:pt x="146" y="159"/>
                  </a:lnTo>
                  <a:cubicBezTo>
                    <a:pt x="146" y="160"/>
                    <a:pt x="146" y="160"/>
                    <a:pt x="145" y="160"/>
                  </a:cubicBezTo>
                  <a:lnTo>
                    <a:pt x="118" y="160"/>
                  </a:lnTo>
                  <a:lnTo>
                    <a:pt x="114" y="160"/>
                  </a:lnTo>
                  <a:lnTo>
                    <a:pt x="114" y="164"/>
                  </a:lnTo>
                  <a:lnTo>
                    <a:pt x="114" y="186"/>
                  </a:lnTo>
                  <a:cubicBezTo>
                    <a:pt x="114" y="187"/>
                    <a:pt x="113" y="188"/>
                    <a:pt x="112" y="188"/>
                  </a:cubicBezTo>
                  <a:lnTo>
                    <a:pt x="106" y="188"/>
                  </a:lnTo>
                  <a:cubicBezTo>
                    <a:pt x="105" y="188"/>
                    <a:pt x="104" y="187"/>
                    <a:pt x="104" y="186"/>
                  </a:cubicBezTo>
                  <a:lnTo>
                    <a:pt x="105" y="164"/>
                  </a:lnTo>
                  <a:lnTo>
                    <a:pt x="105" y="160"/>
                  </a:lnTo>
                  <a:lnTo>
                    <a:pt x="77" y="160"/>
                  </a:lnTo>
                  <a:lnTo>
                    <a:pt x="50" y="160"/>
                  </a:lnTo>
                  <a:cubicBezTo>
                    <a:pt x="49" y="160"/>
                    <a:pt x="49" y="160"/>
                    <a:pt x="49" y="159"/>
                  </a:cubicBezTo>
                  <a:lnTo>
                    <a:pt x="49" y="153"/>
                  </a:lnTo>
                  <a:cubicBezTo>
                    <a:pt x="49" y="152"/>
                    <a:pt x="49" y="151"/>
                    <a:pt x="50" y="151"/>
                  </a:cubicBezTo>
                  <a:cubicBezTo>
                    <a:pt x="50" y="151"/>
                    <a:pt x="51" y="151"/>
                    <a:pt x="52" y="152"/>
                  </a:cubicBezTo>
                  <a:cubicBezTo>
                    <a:pt x="57" y="152"/>
                    <a:pt x="62" y="152"/>
                    <a:pt x="67" y="152"/>
                  </a:cubicBezTo>
                  <a:lnTo>
                    <a:pt x="67" y="132"/>
                  </a:lnTo>
                  <a:lnTo>
                    <a:pt x="57" y="132"/>
                  </a:lnTo>
                  <a:cubicBezTo>
                    <a:pt x="56" y="132"/>
                    <a:pt x="56" y="132"/>
                    <a:pt x="56" y="131"/>
                  </a:cubicBezTo>
                  <a:lnTo>
                    <a:pt x="56" y="125"/>
                  </a:lnTo>
                  <a:cubicBezTo>
                    <a:pt x="56" y="124"/>
                    <a:pt x="56" y="124"/>
                    <a:pt x="57" y="124"/>
                  </a:cubicBezTo>
                  <a:lnTo>
                    <a:pt x="82" y="124"/>
                  </a:lnTo>
                  <a:lnTo>
                    <a:pt x="105" y="124"/>
                  </a:lnTo>
                  <a:lnTo>
                    <a:pt x="105" y="108"/>
                  </a:lnTo>
                  <a:lnTo>
                    <a:pt x="88" y="108"/>
                  </a:lnTo>
                  <a:lnTo>
                    <a:pt x="66" y="109"/>
                  </a:lnTo>
                  <a:cubicBezTo>
                    <a:pt x="65" y="109"/>
                    <a:pt x="65" y="108"/>
                    <a:pt x="65" y="107"/>
                  </a:cubicBezTo>
                  <a:lnTo>
                    <a:pt x="65" y="95"/>
                  </a:lnTo>
                  <a:lnTo>
                    <a:pt x="65" y="87"/>
                  </a:lnTo>
                  <a:lnTo>
                    <a:pt x="65" y="75"/>
                  </a:lnTo>
                  <a:cubicBezTo>
                    <a:pt x="65" y="74"/>
                    <a:pt x="65" y="73"/>
                    <a:pt x="66" y="73"/>
                  </a:cubicBezTo>
                  <a:lnTo>
                    <a:pt x="88" y="74"/>
                  </a:lnTo>
                  <a:lnTo>
                    <a:pt x="110" y="74"/>
                  </a:lnTo>
                  <a:lnTo>
                    <a:pt x="132" y="73"/>
                  </a:lnTo>
                  <a:cubicBezTo>
                    <a:pt x="133" y="73"/>
                    <a:pt x="133" y="74"/>
                    <a:pt x="133" y="75"/>
                  </a:cubicBezTo>
                  <a:lnTo>
                    <a:pt x="133" y="87"/>
                  </a:lnTo>
                  <a:lnTo>
                    <a:pt x="133" y="95"/>
                  </a:lnTo>
                  <a:lnTo>
                    <a:pt x="133" y="107"/>
                  </a:lnTo>
                  <a:cubicBezTo>
                    <a:pt x="133" y="108"/>
                    <a:pt x="133" y="109"/>
                    <a:pt x="132" y="109"/>
                  </a:cubicBezTo>
                  <a:lnTo>
                    <a:pt x="114" y="108"/>
                  </a:lnTo>
                  <a:lnTo>
                    <a:pt x="114" y="124"/>
                  </a:lnTo>
                  <a:lnTo>
                    <a:pt x="138" y="124"/>
                  </a:lnTo>
                  <a:cubicBezTo>
                    <a:pt x="139" y="124"/>
                    <a:pt x="140" y="124"/>
                    <a:pt x="140" y="125"/>
                  </a:cubicBezTo>
                  <a:lnTo>
                    <a:pt x="140" y="131"/>
                  </a:lnTo>
                  <a:cubicBezTo>
                    <a:pt x="140" y="132"/>
                    <a:pt x="139" y="132"/>
                    <a:pt x="138" y="132"/>
                  </a:cubicBezTo>
                  <a:lnTo>
                    <a:pt x="114" y="132"/>
                  </a:lnTo>
                  <a:lnTo>
                    <a:pt x="114" y="152"/>
                  </a:lnTo>
                  <a:close/>
                  <a:moveTo>
                    <a:pt x="105" y="152"/>
                  </a:moveTo>
                  <a:lnTo>
                    <a:pt x="105" y="152"/>
                  </a:lnTo>
                  <a:lnTo>
                    <a:pt x="105" y="132"/>
                  </a:lnTo>
                  <a:lnTo>
                    <a:pt x="76" y="132"/>
                  </a:lnTo>
                  <a:lnTo>
                    <a:pt x="76" y="152"/>
                  </a:lnTo>
                  <a:lnTo>
                    <a:pt x="105" y="152"/>
                  </a:lnTo>
                  <a:close/>
                  <a:moveTo>
                    <a:pt x="74" y="101"/>
                  </a:moveTo>
                  <a:lnTo>
                    <a:pt x="74" y="101"/>
                  </a:lnTo>
                  <a:lnTo>
                    <a:pt x="124" y="101"/>
                  </a:lnTo>
                  <a:lnTo>
                    <a:pt x="124" y="82"/>
                  </a:lnTo>
                  <a:lnTo>
                    <a:pt x="74" y="82"/>
                  </a:lnTo>
                  <a:lnTo>
                    <a:pt x="74" y="101"/>
                  </a:lnTo>
                  <a:close/>
                  <a:moveTo>
                    <a:pt x="167" y="70"/>
                  </a:moveTo>
                  <a:lnTo>
                    <a:pt x="167" y="70"/>
                  </a:lnTo>
                  <a:lnTo>
                    <a:pt x="164" y="70"/>
                  </a:lnTo>
                  <a:lnTo>
                    <a:pt x="146" y="71"/>
                  </a:lnTo>
                  <a:cubicBezTo>
                    <a:pt x="145" y="71"/>
                    <a:pt x="144" y="70"/>
                    <a:pt x="144" y="69"/>
                  </a:cubicBezTo>
                  <a:lnTo>
                    <a:pt x="144" y="63"/>
                  </a:lnTo>
                  <a:cubicBezTo>
                    <a:pt x="144" y="62"/>
                    <a:pt x="145" y="61"/>
                    <a:pt x="146" y="61"/>
                  </a:cubicBezTo>
                  <a:lnTo>
                    <a:pt x="164" y="62"/>
                  </a:lnTo>
                  <a:lnTo>
                    <a:pt x="178" y="62"/>
                  </a:lnTo>
                  <a:lnTo>
                    <a:pt x="195" y="61"/>
                  </a:lnTo>
                  <a:cubicBezTo>
                    <a:pt x="197" y="61"/>
                    <a:pt x="197" y="62"/>
                    <a:pt x="197" y="63"/>
                  </a:cubicBezTo>
                  <a:lnTo>
                    <a:pt x="197" y="69"/>
                  </a:lnTo>
                  <a:cubicBezTo>
                    <a:pt x="197" y="70"/>
                    <a:pt x="197" y="71"/>
                    <a:pt x="195" y="71"/>
                  </a:cubicBezTo>
                  <a:lnTo>
                    <a:pt x="178" y="70"/>
                  </a:lnTo>
                  <a:lnTo>
                    <a:pt x="177" y="70"/>
                  </a:lnTo>
                  <a:lnTo>
                    <a:pt x="177" y="139"/>
                  </a:lnTo>
                  <a:lnTo>
                    <a:pt x="177" y="169"/>
                  </a:lnTo>
                  <a:cubicBezTo>
                    <a:pt x="177" y="175"/>
                    <a:pt x="175" y="180"/>
                    <a:pt x="172" y="182"/>
                  </a:cubicBezTo>
                  <a:cubicBezTo>
                    <a:pt x="169" y="184"/>
                    <a:pt x="162" y="185"/>
                    <a:pt x="153" y="185"/>
                  </a:cubicBezTo>
                  <a:cubicBezTo>
                    <a:pt x="151" y="185"/>
                    <a:pt x="150" y="185"/>
                    <a:pt x="148" y="185"/>
                  </a:cubicBezTo>
                  <a:cubicBezTo>
                    <a:pt x="146" y="185"/>
                    <a:pt x="145" y="185"/>
                    <a:pt x="144" y="185"/>
                  </a:cubicBezTo>
                  <a:cubicBezTo>
                    <a:pt x="144" y="184"/>
                    <a:pt x="144" y="183"/>
                    <a:pt x="143" y="182"/>
                  </a:cubicBezTo>
                  <a:cubicBezTo>
                    <a:pt x="143" y="179"/>
                    <a:pt x="141" y="176"/>
                    <a:pt x="140" y="175"/>
                  </a:cubicBezTo>
                  <a:cubicBezTo>
                    <a:pt x="147" y="175"/>
                    <a:pt x="153" y="176"/>
                    <a:pt x="160" y="176"/>
                  </a:cubicBezTo>
                  <a:cubicBezTo>
                    <a:pt x="165" y="176"/>
                    <a:pt x="167" y="173"/>
                    <a:pt x="167" y="167"/>
                  </a:cubicBezTo>
                  <a:lnTo>
                    <a:pt x="167" y="70"/>
                  </a:lnTo>
                  <a:close/>
                  <a:moveTo>
                    <a:pt x="36" y="79"/>
                  </a:moveTo>
                  <a:lnTo>
                    <a:pt x="36" y="79"/>
                  </a:lnTo>
                  <a:lnTo>
                    <a:pt x="36" y="160"/>
                  </a:lnTo>
                  <a:lnTo>
                    <a:pt x="37" y="188"/>
                  </a:lnTo>
                  <a:cubicBezTo>
                    <a:pt x="37" y="189"/>
                    <a:pt x="36" y="189"/>
                    <a:pt x="35" y="189"/>
                  </a:cubicBezTo>
                  <a:lnTo>
                    <a:pt x="28" y="189"/>
                  </a:lnTo>
                  <a:cubicBezTo>
                    <a:pt x="27" y="189"/>
                    <a:pt x="27" y="189"/>
                    <a:pt x="27" y="188"/>
                  </a:cubicBezTo>
                  <a:lnTo>
                    <a:pt x="27" y="160"/>
                  </a:lnTo>
                  <a:lnTo>
                    <a:pt x="27" y="120"/>
                  </a:lnTo>
                  <a:cubicBezTo>
                    <a:pt x="27" y="112"/>
                    <a:pt x="27" y="102"/>
                    <a:pt x="27" y="91"/>
                  </a:cubicBezTo>
                  <a:cubicBezTo>
                    <a:pt x="22" y="97"/>
                    <a:pt x="16" y="104"/>
                    <a:pt x="8" y="111"/>
                  </a:cubicBezTo>
                  <a:cubicBezTo>
                    <a:pt x="7" y="112"/>
                    <a:pt x="6" y="112"/>
                    <a:pt x="6" y="112"/>
                  </a:cubicBezTo>
                  <a:cubicBezTo>
                    <a:pt x="5" y="112"/>
                    <a:pt x="5" y="111"/>
                    <a:pt x="4" y="110"/>
                  </a:cubicBezTo>
                  <a:cubicBezTo>
                    <a:pt x="3" y="109"/>
                    <a:pt x="2" y="107"/>
                    <a:pt x="0" y="106"/>
                  </a:cubicBezTo>
                  <a:cubicBezTo>
                    <a:pt x="17" y="92"/>
                    <a:pt x="30" y="76"/>
                    <a:pt x="39" y="58"/>
                  </a:cubicBezTo>
                  <a:cubicBezTo>
                    <a:pt x="41" y="53"/>
                    <a:pt x="42" y="50"/>
                    <a:pt x="43" y="47"/>
                  </a:cubicBezTo>
                  <a:cubicBezTo>
                    <a:pt x="45" y="48"/>
                    <a:pt x="48" y="49"/>
                    <a:pt x="51" y="51"/>
                  </a:cubicBezTo>
                  <a:cubicBezTo>
                    <a:pt x="52" y="52"/>
                    <a:pt x="53" y="53"/>
                    <a:pt x="53" y="54"/>
                  </a:cubicBezTo>
                  <a:cubicBezTo>
                    <a:pt x="53" y="55"/>
                    <a:pt x="52" y="56"/>
                    <a:pt x="51" y="56"/>
                  </a:cubicBezTo>
                  <a:cubicBezTo>
                    <a:pt x="50" y="58"/>
                    <a:pt x="48" y="60"/>
                    <a:pt x="47" y="62"/>
                  </a:cubicBezTo>
                  <a:cubicBezTo>
                    <a:pt x="44" y="68"/>
                    <a:pt x="40" y="73"/>
                    <a:pt x="36" y="79"/>
                  </a:cubicBezTo>
                  <a:lnTo>
                    <a:pt x="36" y="79"/>
                  </a:lnTo>
                  <a:close/>
                  <a:moveTo>
                    <a:pt x="163" y="14"/>
                  </a:moveTo>
                  <a:lnTo>
                    <a:pt x="163" y="14"/>
                  </a:lnTo>
                  <a:lnTo>
                    <a:pt x="175" y="14"/>
                  </a:lnTo>
                  <a:lnTo>
                    <a:pt x="191" y="14"/>
                  </a:lnTo>
                  <a:cubicBezTo>
                    <a:pt x="192" y="14"/>
                    <a:pt x="193" y="14"/>
                    <a:pt x="193" y="15"/>
                  </a:cubicBezTo>
                  <a:lnTo>
                    <a:pt x="193" y="22"/>
                  </a:lnTo>
                  <a:cubicBezTo>
                    <a:pt x="193" y="23"/>
                    <a:pt x="192" y="23"/>
                    <a:pt x="191" y="23"/>
                  </a:cubicBezTo>
                  <a:lnTo>
                    <a:pt x="175" y="23"/>
                  </a:lnTo>
                  <a:lnTo>
                    <a:pt x="163" y="23"/>
                  </a:lnTo>
                  <a:lnTo>
                    <a:pt x="147" y="23"/>
                  </a:lnTo>
                  <a:cubicBezTo>
                    <a:pt x="146" y="23"/>
                    <a:pt x="145" y="23"/>
                    <a:pt x="145" y="22"/>
                  </a:cubicBezTo>
                  <a:lnTo>
                    <a:pt x="145" y="15"/>
                  </a:lnTo>
                  <a:cubicBezTo>
                    <a:pt x="145" y="14"/>
                    <a:pt x="146" y="14"/>
                    <a:pt x="147" y="14"/>
                  </a:cubicBezTo>
                  <a:lnTo>
                    <a:pt x="163" y="14"/>
                  </a:lnTo>
                  <a:close/>
                  <a:moveTo>
                    <a:pt x="42" y="0"/>
                  </a:moveTo>
                  <a:lnTo>
                    <a:pt x="42" y="0"/>
                  </a:lnTo>
                  <a:cubicBezTo>
                    <a:pt x="45" y="1"/>
                    <a:pt x="48" y="3"/>
                    <a:pt x="51" y="4"/>
                  </a:cubicBezTo>
                  <a:cubicBezTo>
                    <a:pt x="52" y="5"/>
                    <a:pt x="52" y="6"/>
                    <a:pt x="52" y="7"/>
                  </a:cubicBezTo>
                  <a:cubicBezTo>
                    <a:pt x="52" y="8"/>
                    <a:pt x="52" y="8"/>
                    <a:pt x="51" y="9"/>
                  </a:cubicBezTo>
                  <a:cubicBezTo>
                    <a:pt x="49" y="10"/>
                    <a:pt x="47" y="11"/>
                    <a:pt x="46" y="14"/>
                  </a:cubicBezTo>
                  <a:cubicBezTo>
                    <a:pt x="36" y="28"/>
                    <a:pt x="25" y="40"/>
                    <a:pt x="12" y="50"/>
                  </a:cubicBezTo>
                  <a:cubicBezTo>
                    <a:pt x="11" y="51"/>
                    <a:pt x="10" y="51"/>
                    <a:pt x="10" y="51"/>
                  </a:cubicBezTo>
                  <a:cubicBezTo>
                    <a:pt x="9" y="51"/>
                    <a:pt x="8" y="51"/>
                    <a:pt x="7" y="50"/>
                  </a:cubicBezTo>
                  <a:cubicBezTo>
                    <a:pt x="6" y="48"/>
                    <a:pt x="5" y="47"/>
                    <a:pt x="3" y="45"/>
                  </a:cubicBezTo>
                  <a:cubicBezTo>
                    <a:pt x="17" y="35"/>
                    <a:pt x="29" y="23"/>
                    <a:pt x="37" y="9"/>
                  </a:cubicBezTo>
                  <a:cubicBezTo>
                    <a:pt x="39" y="6"/>
                    <a:pt x="41" y="3"/>
                    <a:pt x="42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036E90E-168A-4131-A8BF-6F0D3DE41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831" y="2433638"/>
              <a:ext cx="161434" cy="173038"/>
            </a:xfrm>
            <a:custGeom>
              <a:avLst/>
              <a:gdLst>
                <a:gd name="T0" fmla="*/ 87 w 185"/>
                <a:gd name="T1" fmla="*/ 99 h 172"/>
                <a:gd name="T2" fmla="*/ 86 w 185"/>
                <a:gd name="T3" fmla="*/ 73 h 172"/>
                <a:gd name="T4" fmla="*/ 99 w 185"/>
                <a:gd name="T5" fmla="*/ 75 h 172"/>
                <a:gd name="T6" fmla="*/ 97 w 185"/>
                <a:gd name="T7" fmla="*/ 94 h 172"/>
                <a:gd name="T8" fmla="*/ 137 w 185"/>
                <a:gd name="T9" fmla="*/ 99 h 172"/>
                <a:gd name="T10" fmla="*/ 168 w 185"/>
                <a:gd name="T11" fmla="*/ 100 h 172"/>
                <a:gd name="T12" fmla="*/ 167 w 185"/>
                <a:gd name="T13" fmla="*/ 108 h 172"/>
                <a:gd name="T14" fmla="*/ 97 w 185"/>
                <a:gd name="T15" fmla="*/ 107 h 172"/>
                <a:gd name="T16" fmla="*/ 126 w 185"/>
                <a:gd name="T17" fmla="*/ 129 h 172"/>
                <a:gd name="T18" fmla="*/ 157 w 185"/>
                <a:gd name="T19" fmla="*/ 131 h 172"/>
                <a:gd name="T20" fmla="*/ 155 w 185"/>
                <a:gd name="T21" fmla="*/ 138 h 172"/>
                <a:gd name="T22" fmla="*/ 97 w 185"/>
                <a:gd name="T23" fmla="*/ 138 h 172"/>
                <a:gd name="T24" fmla="*/ 156 w 185"/>
                <a:gd name="T25" fmla="*/ 163 h 172"/>
                <a:gd name="T26" fmla="*/ 185 w 185"/>
                <a:gd name="T27" fmla="*/ 164 h 172"/>
                <a:gd name="T28" fmla="*/ 184 w 185"/>
                <a:gd name="T29" fmla="*/ 172 h 172"/>
                <a:gd name="T30" fmla="*/ 29 w 185"/>
                <a:gd name="T31" fmla="*/ 172 h 172"/>
                <a:gd name="T32" fmla="*/ 0 w 185"/>
                <a:gd name="T33" fmla="*/ 171 h 172"/>
                <a:gd name="T34" fmla="*/ 1 w 185"/>
                <a:gd name="T35" fmla="*/ 163 h 172"/>
                <a:gd name="T36" fmla="*/ 87 w 185"/>
                <a:gd name="T37" fmla="*/ 163 h 172"/>
                <a:gd name="T38" fmla="*/ 63 w 185"/>
                <a:gd name="T39" fmla="*/ 138 h 172"/>
                <a:gd name="T40" fmla="*/ 32 w 185"/>
                <a:gd name="T41" fmla="*/ 137 h 172"/>
                <a:gd name="T42" fmla="*/ 34 w 185"/>
                <a:gd name="T43" fmla="*/ 129 h 172"/>
                <a:gd name="T44" fmla="*/ 87 w 185"/>
                <a:gd name="T45" fmla="*/ 129 h 172"/>
                <a:gd name="T46" fmla="*/ 36 w 185"/>
                <a:gd name="T47" fmla="*/ 107 h 172"/>
                <a:gd name="T48" fmla="*/ 11 w 185"/>
                <a:gd name="T49" fmla="*/ 133 h 172"/>
                <a:gd name="T50" fmla="*/ 4 w 185"/>
                <a:gd name="T51" fmla="*/ 127 h 172"/>
                <a:gd name="T52" fmla="*/ 41 w 185"/>
                <a:gd name="T53" fmla="*/ 76 h 172"/>
                <a:gd name="T54" fmla="*/ 52 w 185"/>
                <a:gd name="T55" fmla="*/ 81 h 172"/>
                <a:gd name="T56" fmla="*/ 46 w 185"/>
                <a:gd name="T57" fmla="*/ 91 h 172"/>
                <a:gd name="T58" fmla="*/ 87 w 185"/>
                <a:gd name="T59" fmla="*/ 99 h 172"/>
                <a:gd name="T60" fmla="*/ 59 w 185"/>
                <a:gd name="T61" fmla="*/ 0 h 172"/>
                <a:gd name="T62" fmla="*/ 156 w 185"/>
                <a:gd name="T63" fmla="*/ 0 h 172"/>
                <a:gd name="T64" fmla="*/ 157 w 185"/>
                <a:gd name="T65" fmla="*/ 21 h 172"/>
                <a:gd name="T66" fmla="*/ 158 w 185"/>
                <a:gd name="T67" fmla="*/ 67 h 172"/>
                <a:gd name="T68" fmla="*/ 126 w 185"/>
                <a:gd name="T69" fmla="*/ 69 h 172"/>
                <a:gd name="T70" fmla="*/ 28 w 185"/>
                <a:gd name="T71" fmla="*/ 69 h 172"/>
                <a:gd name="T72" fmla="*/ 27 w 185"/>
                <a:gd name="T73" fmla="*/ 48 h 172"/>
                <a:gd name="T74" fmla="*/ 27 w 185"/>
                <a:gd name="T75" fmla="*/ 1 h 172"/>
                <a:gd name="T76" fmla="*/ 59 w 185"/>
                <a:gd name="T77" fmla="*/ 0 h 172"/>
                <a:gd name="T78" fmla="*/ 37 w 185"/>
                <a:gd name="T79" fmla="*/ 30 h 172"/>
                <a:gd name="T80" fmla="*/ 148 w 185"/>
                <a:gd name="T81" fmla="*/ 9 h 172"/>
                <a:gd name="T82" fmla="*/ 37 w 185"/>
                <a:gd name="T83" fmla="*/ 30 h 172"/>
                <a:gd name="T84" fmla="*/ 37 w 185"/>
                <a:gd name="T85" fmla="*/ 38 h 172"/>
                <a:gd name="T86" fmla="*/ 148 w 185"/>
                <a:gd name="T87" fmla="*/ 60 h 172"/>
                <a:gd name="T88" fmla="*/ 37 w 185"/>
                <a:gd name="T89" fmla="*/ 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5" h="172">
                  <a:moveTo>
                    <a:pt x="87" y="99"/>
                  </a:moveTo>
                  <a:lnTo>
                    <a:pt x="87" y="99"/>
                  </a:lnTo>
                  <a:lnTo>
                    <a:pt x="87" y="94"/>
                  </a:lnTo>
                  <a:cubicBezTo>
                    <a:pt x="87" y="84"/>
                    <a:pt x="87" y="77"/>
                    <a:pt x="86" y="73"/>
                  </a:cubicBezTo>
                  <a:cubicBezTo>
                    <a:pt x="90" y="73"/>
                    <a:pt x="94" y="73"/>
                    <a:pt x="97" y="74"/>
                  </a:cubicBezTo>
                  <a:cubicBezTo>
                    <a:pt x="99" y="74"/>
                    <a:pt x="99" y="74"/>
                    <a:pt x="99" y="75"/>
                  </a:cubicBezTo>
                  <a:cubicBezTo>
                    <a:pt x="99" y="76"/>
                    <a:pt x="99" y="77"/>
                    <a:pt x="98" y="79"/>
                  </a:cubicBezTo>
                  <a:cubicBezTo>
                    <a:pt x="97" y="81"/>
                    <a:pt x="97" y="86"/>
                    <a:pt x="97" y="94"/>
                  </a:cubicBezTo>
                  <a:lnTo>
                    <a:pt x="97" y="99"/>
                  </a:lnTo>
                  <a:lnTo>
                    <a:pt x="137" y="99"/>
                  </a:lnTo>
                  <a:lnTo>
                    <a:pt x="167" y="98"/>
                  </a:lnTo>
                  <a:cubicBezTo>
                    <a:pt x="168" y="98"/>
                    <a:pt x="168" y="99"/>
                    <a:pt x="168" y="100"/>
                  </a:cubicBezTo>
                  <a:lnTo>
                    <a:pt x="168" y="106"/>
                  </a:lnTo>
                  <a:cubicBezTo>
                    <a:pt x="168" y="107"/>
                    <a:pt x="168" y="108"/>
                    <a:pt x="167" y="108"/>
                  </a:cubicBezTo>
                  <a:lnTo>
                    <a:pt x="137" y="107"/>
                  </a:lnTo>
                  <a:lnTo>
                    <a:pt x="97" y="107"/>
                  </a:lnTo>
                  <a:lnTo>
                    <a:pt x="97" y="129"/>
                  </a:lnTo>
                  <a:lnTo>
                    <a:pt x="126" y="129"/>
                  </a:lnTo>
                  <a:lnTo>
                    <a:pt x="155" y="129"/>
                  </a:lnTo>
                  <a:cubicBezTo>
                    <a:pt x="156" y="129"/>
                    <a:pt x="157" y="130"/>
                    <a:pt x="157" y="131"/>
                  </a:cubicBezTo>
                  <a:lnTo>
                    <a:pt x="157" y="137"/>
                  </a:lnTo>
                  <a:cubicBezTo>
                    <a:pt x="157" y="138"/>
                    <a:pt x="156" y="138"/>
                    <a:pt x="155" y="138"/>
                  </a:cubicBezTo>
                  <a:lnTo>
                    <a:pt x="126" y="138"/>
                  </a:lnTo>
                  <a:lnTo>
                    <a:pt x="97" y="138"/>
                  </a:lnTo>
                  <a:lnTo>
                    <a:pt x="97" y="163"/>
                  </a:lnTo>
                  <a:lnTo>
                    <a:pt x="156" y="163"/>
                  </a:lnTo>
                  <a:lnTo>
                    <a:pt x="184" y="163"/>
                  </a:lnTo>
                  <a:cubicBezTo>
                    <a:pt x="185" y="163"/>
                    <a:pt x="185" y="163"/>
                    <a:pt x="185" y="164"/>
                  </a:cubicBezTo>
                  <a:lnTo>
                    <a:pt x="185" y="171"/>
                  </a:lnTo>
                  <a:cubicBezTo>
                    <a:pt x="185" y="172"/>
                    <a:pt x="185" y="172"/>
                    <a:pt x="184" y="172"/>
                  </a:cubicBezTo>
                  <a:lnTo>
                    <a:pt x="156" y="172"/>
                  </a:lnTo>
                  <a:lnTo>
                    <a:pt x="29" y="172"/>
                  </a:lnTo>
                  <a:lnTo>
                    <a:pt x="1" y="172"/>
                  </a:lnTo>
                  <a:cubicBezTo>
                    <a:pt x="0" y="172"/>
                    <a:pt x="0" y="172"/>
                    <a:pt x="0" y="171"/>
                  </a:cubicBezTo>
                  <a:lnTo>
                    <a:pt x="0" y="164"/>
                  </a:lnTo>
                  <a:cubicBezTo>
                    <a:pt x="0" y="163"/>
                    <a:pt x="0" y="163"/>
                    <a:pt x="1" y="163"/>
                  </a:cubicBezTo>
                  <a:lnTo>
                    <a:pt x="29" y="163"/>
                  </a:lnTo>
                  <a:lnTo>
                    <a:pt x="87" y="163"/>
                  </a:lnTo>
                  <a:lnTo>
                    <a:pt x="87" y="138"/>
                  </a:lnTo>
                  <a:lnTo>
                    <a:pt x="63" y="138"/>
                  </a:lnTo>
                  <a:lnTo>
                    <a:pt x="34" y="138"/>
                  </a:lnTo>
                  <a:cubicBezTo>
                    <a:pt x="33" y="138"/>
                    <a:pt x="32" y="138"/>
                    <a:pt x="32" y="137"/>
                  </a:cubicBezTo>
                  <a:lnTo>
                    <a:pt x="32" y="131"/>
                  </a:lnTo>
                  <a:cubicBezTo>
                    <a:pt x="32" y="130"/>
                    <a:pt x="33" y="129"/>
                    <a:pt x="34" y="129"/>
                  </a:cubicBezTo>
                  <a:lnTo>
                    <a:pt x="63" y="129"/>
                  </a:lnTo>
                  <a:lnTo>
                    <a:pt x="87" y="129"/>
                  </a:lnTo>
                  <a:lnTo>
                    <a:pt x="87" y="107"/>
                  </a:lnTo>
                  <a:lnTo>
                    <a:pt x="36" y="107"/>
                  </a:lnTo>
                  <a:cubicBezTo>
                    <a:pt x="29" y="116"/>
                    <a:pt x="22" y="125"/>
                    <a:pt x="13" y="131"/>
                  </a:cubicBezTo>
                  <a:cubicBezTo>
                    <a:pt x="12" y="133"/>
                    <a:pt x="11" y="133"/>
                    <a:pt x="11" y="133"/>
                  </a:cubicBezTo>
                  <a:cubicBezTo>
                    <a:pt x="10" y="133"/>
                    <a:pt x="9" y="132"/>
                    <a:pt x="8" y="131"/>
                  </a:cubicBezTo>
                  <a:cubicBezTo>
                    <a:pt x="7" y="129"/>
                    <a:pt x="6" y="128"/>
                    <a:pt x="4" y="127"/>
                  </a:cubicBezTo>
                  <a:cubicBezTo>
                    <a:pt x="20" y="115"/>
                    <a:pt x="31" y="102"/>
                    <a:pt x="38" y="86"/>
                  </a:cubicBezTo>
                  <a:cubicBezTo>
                    <a:pt x="39" y="82"/>
                    <a:pt x="40" y="79"/>
                    <a:pt x="41" y="76"/>
                  </a:cubicBezTo>
                  <a:cubicBezTo>
                    <a:pt x="45" y="77"/>
                    <a:pt x="48" y="78"/>
                    <a:pt x="50" y="79"/>
                  </a:cubicBezTo>
                  <a:cubicBezTo>
                    <a:pt x="52" y="80"/>
                    <a:pt x="52" y="81"/>
                    <a:pt x="52" y="81"/>
                  </a:cubicBezTo>
                  <a:cubicBezTo>
                    <a:pt x="52" y="82"/>
                    <a:pt x="52" y="83"/>
                    <a:pt x="51" y="84"/>
                  </a:cubicBezTo>
                  <a:cubicBezTo>
                    <a:pt x="49" y="85"/>
                    <a:pt x="47" y="88"/>
                    <a:pt x="46" y="91"/>
                  </a:cubicBezTo>
                  <a:cubicBezTo>
                    <a:pt x="45" y="93"/>
                    <a:pt x="43" y="96"/>
                    <a:pt x="42" y="99"/>
                  </a:cubicBezTo>
                  <a:lnTo>
                    <a:pt x="87" y="99"/>
                  </a:lnTo>
                  <a:close/>
                  <a:moveTo>
                    <a:pt x="59" y="0"/>
                  </a:moveTo>
                  <a:lnTo>
                    <a:pt x="59" y="0"/>
                  </a:lnTo>
                  <a:lnTo>
                    <a:pt x="126" y="0"/>
                  </a:lnTo>
                  <a:lnTo>
                    <a:pt x="156" y="0"/>
                  </a:lnTo>
                  <a:cubicBezTo>
                    <a:pt x="157" y="0"/>
                    <a:pt x="158" y="0"/>
                    <a:pt x="158" y="1"/>
                  </a:cubicBezTo>
                  <a:lnTo>
                    <a:pt x="157" y="21"/>
                  </a:lnTo>
                  <a:lnTo>
                    <a:pt x="157" y="48"/>
                  </a:lnTo>
                  <a:lnTo>
                    <a:pt x="158" y="67"/>
                  </a:lnTo>
                  <a:cubicBezTo>
                    <a:pt x="158" y="68"/>
                    <a:pt x="157" y="69"/>
                    <a:pt x="156" y="69"/>
                  </a:cubicBezTo>
                  <a:lnTo>
                    <a:pt x="126" y="69"/>
                  </a:lnTo>
                  <a:lnTo>
                    <a:pt x="59" y="69"/>
                  </a:lnTo>
                  <a:lnTo>
                    <a:pt x="28" y="69"/>
                  </a:lnTo>
                  <a:cubicBezTo>
                    <a:pt x="27" y="69"/>
                    <a:pt x="27" y="68"/>
                    <a:pt x="27" y="67"/>
                  </a:cubicBezTo>
                  <a:lnTo>
                    <a:pt x="27" y="48"/>
                  </a:lnTo>
                  <a:lnTo>
                    <a:pt x="27" y="21"/>
                  </a:lnTo>
                  <a:lnTo>
                    <a:pt x="27" y="1"/>
                  </a:lnTo>
                  <a:cubicBezTo>
                    <a:pt x="27" y="0"/>
                    <a:pt x="27" y="0"/>
                    <a:pt x="28" y="0"/>
                  </a:cubicBezTo>
                  <a:lnTo>
                    <a:pt x="59" y="0"/>
                  </a:lnTo>
                  <a:close/>
                  <a:moveTo>
                    <a:pt x="37" y="30"/>
                  </a:moveTo>
                  <a:lnTo>
                    <a:pt x="37" y="30"/>
                  </a:lnTo>
                  <a:lnTo>
                    <a:pt x="148" y="30"/>
                  </a:lnTo>
                  <a:lnTo>
                    <a:pt x="148" y="9"/>
                  </a:lnTo>
                  <a:lnTo>
                    <a:pt x="37" y="9"/>
                  </a:lnTo>
                  <a:lnTo>
                    <a:pt x="37" y="30"/>
                  </a:lnTo>
                  <a:close/>
                  <a:moveTo>
                    <a:pt x="37" y="38"/>
                  </a:moveTo>
                  <a:lnTo>
                    <a:pt x="37" y="38"/>
                  </a:lnTo>
                  <a:lnTo>
                    <a:pt x="37" y="60"/>
                  </a:lnTo>
                  <a:lnTo>
                    <a:pt x="148" y="60"/>
                  </a:lnTo>
                  <a:lnTo>
                    <a:pt x="148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13F8597D-DC60-4FDC-92E1-E6060790E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094" y="2422525"/>
              <a:ext cx="166326" cy="187325"/>
            </a:xfrm>
            <a:custGeom>
              <a:avLst/>
              <a:gdLst>
                <a:gd name="T0" fmla="*/ 48 w 192"/>
                <a:gd name="T1" fmla="*/ 107 h 187"/>
                <a:gd name="T2" fmla="*/ 48 w 192"/>
                <a:gd name="T3" fmla="*/ 168 h 187"/>
                <a:gd name="T4" fmla="*/ 27 w 192"/>
                <a:gd name="T5" fmla="*/ 187 h 187"/>
                <a:gd name="T6" fmla="*/ 17 w 192"/>
                <a:gd name="T7" fmla="*/ 187 h 187"/>
                <a:gd name="T8" fmla="*/ 13 w 192"/>
                <a:gd name="T9" fmla="*/ 177 h 187"/>
                <a:gd name="T10" fmla="*/ 36 w 192"/>
                <a:gd name="T11" fmla="*/ 175 h 187"/>
                <a:gd name="T12" fmla="*/ 38 w 192"/>
                <a:gd name="T13" fmla="*/ 111 h 187"/>
                <a:gd name="T14" fmla="*/ 8 w 192"/>
                <a:gd name="T15" fmla="*/ 123 h 187"/>
                <a:gd name="T16" fmla="*/ 4 w 192"/>
                <a:gd name="T17" fmla="*/ 122 h 187"/>
                <a:gd name="T18" fmla="*/ 19 w 192"/>
                <a:gd name="T19" fmla="*/ 108 h 187"/>
                <a:gd name="T20" fmla="*/ 38 w 192"/>
                <a:gd name="T21" fmla="*/ 53 h 187"/>
                <a:gd name="T22" fmla="*/ 5 w 192"/>
                <a:gd name="T23" fmla="*/ 54 h 187"/>
                <a:gd name="T24" fmla="*/ 3 w 192"/>
                <a:gd name="T25" fmla="*/ 45 h 187"/>
                <a:gd name="T26" fmla="*/ 28 w 192"/>
                <a:gd name="T27" fmla="*/ 44 h 187"/>
                <a:gd name="T28" fmla="*/ 38 w 192"/>
                <a:gd name="T29" fmla="*/ 25 h 187"/>
                <a:gd name="T30" fmla="*/ 48 w 192"/>
                <a:gd name="T31" fmla="*/ 1 h 187"/>
                <a:gd name="T32" fmla="*/ 49 w 192"/>
                <a:gd name="T33" fmla="*/ 7 h 187"/>
                <a:gd name="T34" fmla="*/ 48 w 192"/>
                <a:gd name="T35" fmla="*/ 44 h 187"/>
                <a:gd name="T36" fmla="*/ 78 w 192"/>
                <a:gd name="T37" fmla="*/ 44 h 187"/>
                <a:gd name="T38" fmla="*/ 80 w 192"/>
                <a:gd name="T39" fmla="*/ 52 h 187"/>
                <a:gd name="T40" fmla="*/ 56 w 192"/>
                <a:gd name="T41" fmla="*/ 53 h 187"/>
                <a:gd name="T42" fmla="*/ 48 w 192"/>
                <a:gd name="T43" fmla="*/ 98 h 187"/>
                <a:gd name="T44" fmla="*/ 81 w 192"/>
                <a:gd name="T45" fmla="*/ 88 h 187"/>
                <a:gd name="T46" fmla="*/ 81 w 192"/>
                <a:gd name="T47" fmla="*/ 92 h 187"/>
                <a:gd name="T48" fmla="*/ 48 w 192"/>
                <a:gd name="T49" fmla="*/ 107 h 187"/>
                <a:gd name="T50" fmla="*/ 141 w 192"/>
                <a:gd name="T51" fmla="*/ 27 h 187"/>
                <a:gd name="T52" fmla="*/ 107 w 192"/>
                <a:gd name="T53" fmla="*/ 27 h 187"/>
                <a:gd name="T54" fmla="*/ 77 w 192"/>
                <a:gd name="T55" fmla="*/ 26 h 187"/>
                <a:gd name="T56" fmla="*/ 78 w 192"/>
                <a:gd name="T57" fmla="*/ 18 h 187"/>
                <a:gd name="T58" fmla="*/ 162 w 192"/>
                <a:gd name="T59" fmla="*/ 18 h 187"/>
                <a:gd name="T60" fmla="*/ 192 w 192"/>
                <a:gd name="T61" fmla="*/ 19 h 187"/>
                <a:gd name="T62" fmla="*/ 191 w 192"/>
                <a:gd name="T63" fmla="*/ 28 h 187"/>
                <a:gd name="T64" fmla="*/ 151 w 192"/>
                <a:gd name="T65" fmla="*/ 27 h 187"/>
                <a:gd name="T66" fmla="*/ 152 w 192"/>
                <a:gd name="T67" fmla="*/ 167 h 187"/>
                <a:gd name="T68" fmla="*/ 122 w 192"/>
                <a:gd name="T69" fmla="*/ 186 h 187"/>
                <a:gd name="T70" fmla="*/ 115 w 192"/>
                <a:gd name="T71" fmla="*/ 186 h 187"/>
                <a:gd name="T72" fmla="*/ 110 w 192"/>
                <a:gd name="T73" fmla="*/ 175 h 187"/>
                <a:gd name="T74" fmla="*/ 139 w 192"/>
                <a:gd name="T75" fmla="*/ 174 h 187"/>
                <a:gd name="T76" fmla="*/ 141 w 192"/>
                <a:gd name="T77" fmla="*/ 2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187">
                  <a:moveTo>
                    <a:pt x="48" y="107"/>
                  </a:moveTo>
                  <a:lnTo>
                    <a:pt x="48" y="107"/>
                  </a:lnTo>
                  <a:lnTo>
                    <a:pt x="48" y="140"/>
                  </a:lnTo>
                  <a:lnTo>
                    <a:pt x="48" y="168"/>
                  </a:lnTo>
                  <a:cubicBezTo>
                    <a:pt x="48" y="176"/>
                    <a:pt x="46" y="181"/>
                    <a:pt x="43" y="184"/>
                  </a:cubicBezTo>
                  <a:cubicBezTo>
                    <a:pt x="40" y="186"/>
                    <a:pt x="34" y="187"/>
                    <a:pt x="27" y="187"/>
                  </a:cubicBezTo>
                  <a:cubicBezTo>
                    <a:pt x="25" y="187"/>
                    <a:pt x="23" y="187"/>
                    <a:pt x="21" y="187"/>
                  </a:cubicBezTo>
                  <a:cubicBezTo>
                    <a:pt x="19" y="187"/>
                    <a:pt x="18" y="187"/>
                    <a:pt x="17" y="187"/>
                  </a:cubicBezTo>
                  <a:cubicBezTo>
                    <a:pt x="17" y="186"/>
                    <a:pt x="17" y="186"/>
                    <a:pt x="16" y="184"/>
                  </a:cubicBezTo>
                  <a:cubicBezTo>
                    <a:pt x="16" y="181"/>
                    <a:pt x="14" y="179"/>
                    <a:pt x="13" y="177"/>
                  </a:cubicBezTo>
                  <a:cubicBezTo>
                    <a:pt x="17" y="177"/>
                    <a:pt x="23" y="178"/>
                    <a:pt x="29" y="178"/>
                  </a:cubicBezTo>
                  <a:cubicBezTo>
                    <a:pt x="33" y="178"/>
                    <a:pt x="35" y="177"/>
                    <a:pt x="36" y="175"/>
                  </a:cubicBezTo>
                  <a:cubicBezTo>
                    <a:pt x="37" y="173"/>
                    <a:pt x="38" y="171"/>
                    <a:pt x="38" y="167"/>
                  </a:cubicBezTo>
                  <a:lnTo>
                    <a:pt x="38" y="111"/>
                  </a:lnTo>
                  <a:cubicBezTo>
                    <a:pt x="33" y="113"/>
                    <a:pt x="26" y="115"/>
                    <a:pt x="17" y="119"/>
                  </a:cubicBezTo>
                  <a:cubicBezTo>
                    <a:pt x="12" y="120"/>
                    <a:pt x="10" y="121"/>
                    <a:pt x="8" y="123"/>
                  </a:cubicBezTo>
                  <a:cubicBezTo>
                    <a:pt x="8" y="124"/>
                    <a:pt x="7" y="124"/>
                    <a:pt x="6" y="124"/>
                  </a:cubicBezTo>
                  <a:cubicBezTo>
                    <a:pt x="5" y="124"/>
                    <a:pt x="4" y="123"/>
                    <a:pt x="4" y="122"/>
                  </a:cubicBezTo>
                  <a:cubicBezTo>
                    <a:pt x="3" y="119"/>
                    <a:pt x="1" y="116"/>
                    <a:pt x="0" y="113"/>
                  </a:cubicBezTo>
                  <a:cubicBezTo>
                    <a:pt x="6" y="111"/>
                    <a:pt x="12" y="110"/>
                    <a:pt x="19" y="108"/>
                  </a:cubicBezTo>
                  <a:cubicBezTo>
                    <a:pt x="26" y="105"/>
                    <a:pt x="33" y="103"/>
                    <a:pt x="38" y="101"/>
                  </a:cubicBezTo>
                  <a:lnTo>
                    <a:pt x="38" y="53"/>
                  </a:lnTo>
                  <a:lnTo>
                    <a:pt x="28" y="53"/>
                  </a:lnTo>
                  <a:lnTo>
                    <a:pt x="5" y="54"/>
                  </a:lnTo>
                  <a:cubicBezTo>
                    <a:pt x="4" y="54"/>
                    <a:pt x="3" y="53"/>
                    <a:pt x="3" y="52"/>
                  </a:cubicBezTo>
                  <a:lnTo>
                    <a:pt x="3" y="45"/>
                  </a:lnTo>
                  <a:cubicBezTo>
                    <a:pt x="3" y="44"/>
                    <a:pt x="4" y="44"/>
                    <a:pt x="5" y="44"/>
                  </a:cubicBezTo>
                  <a:lnTo>
                    <a:pt x="28" y="44"/>
                  </a:lnTo>
                  <a:lnTo>
                    <a:pt x="38" y="44"/>
                  </a:lnTo>
                  <a:lnTo>
                    <a:pt x="38" y="25"/>
                  </a:lnTo>
                  <a:cubicBezTo>
                    <a:pt x="38" y="13"/>
                    <a:pt x="37" y="5"/>
                    <a:pt x="36" y="0"/>
                  </a:cubicBezTo>
                  <a:cubicBezTo>
                    <a:pt x="40" y="0"/>
                    <a:pt x="44" y="1"/>
                    <a:pt x="48" y="1"/>
                  </a:cubicBezTo>
                  <a:cubicBezTo>
                    <a:pt x="49" y="2"/>
                    <a:pt x="50" y="2"/>
                    <a:pt x="50" y="3"/>
                  </a:cubicBezTo>
                  <a:cubicBezTo>
                    <a:pt x="50" y="4"/>
                    <a:pt x="50" y="5"/>
                    <a:pt x="49" y="7"/>
                  </a:cubicBezTo>
                  <a:cubicBezTo>
                    <a:pt x="48" y="9"/>
                    <a:pt x="48" y="14"/>
                    <a:pt x="48" y="25"/>
                  </a:cubicBezTo>
                  <a:lnTo>
                    <a:pt x="48" y="44"/>
                  </a:lnTo>
                  <a:lnTo>
                    <a:pt x="56" y="44"/>
                  </a:lnTo>
                  <a:lnTo>
                    <a:pt x="78" y="44"/>
                  </a:lnTo>
                  <a:cubicBezTo>
                    <a:pt x="79" y="44"/>
                    <a:pt x="80" y="44"/>
                    <a:pt x="80" y="45"/>
                  </a:cubicBezTo>
                  <a:lnTo>
                    <a:pt x="80" y="52"/>
                  </a:lnTo>
                  <a:cubicBezTo>
                    <a:pt x="80" y="53"/>
                    <a:pt x="79" y="54"/>
                    <a:pt x="78" y="54"/>
                  </a:cubicBezTo>
                  <a:lnTo>
                    <a:pt x="56" y="53"/>
                  </a:lnTo>
                  <a:lnTo>
                    <a:pt x="48" y="53"/>
                  </a:lnTo>
                  <a:lnTo>
                    <a:pt x="48" y="98"/>
                  </a:lnTo>
                  <a:cubicBezTo>
                    <a:pt x="62" y="92"/>
                    <a:pt x="74" y="87"/>
                    <a:pt x="82" y="83"/>
                  </a:cubicBezTo>
                  <a:cubicBezTo>
                    <a:pt x="81" y="85"/>
                    <a:pt x="81" y="87"/>
                    <a:pt x="81" y="88"/>
                  </a:cubicBezTo>
                  <a:cubicBezTo>
                    <a:pt x="81" y="89"/>
                    <a:pt x="81" y="89"/>
                    <a:pt x="81" y="90"/>
                  </a:cubicBezTo>
                  <a:cubicBezTo>
                    <a:pt x="81" y="91"/>
                    <a:pt x="81" y="91"/>
                    <a:pt x="81" y="92"/>
                  </a:cubicBezTo>
                  <a:cubicBezTo>
                    <a:pt x="81" y="93"/>
                    <a:pt x="80" y="94"/>
                    <a:pt x="78" y="95"/>
                  </a:cubicBezTo>
                  <a:cubicBezTo>
                    <a:pt x="71" y="98"/>
                    <a:pt x="61" y="102"/>
                    <a:pt x="48" y="107"/>
                  </a:cubicBezTo>
                  <a:lnTo>
                    <a:pt x="48" y="107"/>
                  </a:lnTo>
                  <a:close/>
                  <a:moveTo>
                    <a:pt x="141" y="27"/>
                  </a:moveTo>
                  <a:lnTo>
                    <a:pt x="141" y="27"/>
                  </a:lnTo>
                  <a:lnTo>
                    <a:pt x="107" y="27"/>
                  </a:lnTo>
                  <a:lnTo>
                    <a:pt x="78" y="28"/>
                  </a:lnTo>
                  <a:cubicBezTo>
                    <a:pt x="77" y="28"/>
                    <a:pt x="77" y="27"/>
                    <a:pt x="77" y="26"/>
                  </a:cubicBezTo>
                  <a:lnTo>
                    <a:pt x="77" y="19"/>
                  </a:lnTo>
                  <a:cubicBezTo>
                    <a:pt x="77" y="18"/>
                    <a:pt x="77" y="18"/>
                    <a:pt x="78" y="18"/>
                  </a:cubicBezTo>
                  <a:lnTo>
                    <a:pt x="107" y="18"/>
                  </a:lnTo>
                  <a:lnTo>
                    <a:pt x="162" y="18"/>
                  </a:lnTo>
                  <a:lnTo>
                    <a:pt x="191" y="18"/>
                  </a:lnTo>
                  <a:cubicBezTo>
                    <a:pt x="192" y="18"/>
                    <a:pt x="192" y="18"/>
                    <a:pt x="192" y="19"/>
                  </a:cubicBezTo>
                  <a:lnTo>
                    <a:pt x="192" y="26"/>
                  </a:lnTo>
                  <a:cubicBezTo>
                    <a:pt x="192" y="27"/>
                    <a:pt x="192" y="28"/>
                    <a:pt x="191" y="28"/>
                  </a:cubicBezTo>
                  <a:lnTo>
                    <a:pt x="162" y="27"/>
                  </a:lnTo>
                  <a:lnTo>
                    <a:pt x="151" y="27"/>
                  </a:lnTo>
                  <a:lnTo>
                    <a:pt x="151" y="128"/>
                  </a:lnTo>
                  <a:cubicBezTo>
                    <a:pt x="151" y="145"/>
                    <a:pt x="152" y="158"/>
                    <a:pt x="152" y="167"/>
                  </a:cubicBezTo>
                  <a:cubicBezTo>
                    <a:pt x="152" y="175"/>
                    <a:pt x="150" y="180"/>
                    <a:pt x="146" y="183"/>
                  </a:cubicBezTo>
                  <a:cubicBezTo>
                    <a:pt x="143" y="185"/>
                    <a:pt x="135" y="186"/>
                    <a:pt x="122" y="186"/>
                  </a:cubicBezTo>
                  <a:cubicBezTo>
                    <a:pt x="121" y="186"/>
                    <a:pt x="120" y="186"/>
                    <a:pt x="118" y="186"/>
                  </a:cubicBezTo>
                  <a:cubicBezTo>
                    <a:pt x="116" y="186"/>
                    <a:pt x="115" y="186"/>
                    <a:pt x="115" y="186"/>
                  </a:cubicBezTo>
                  <a:cubicBezTo>
                    <a:pt x="115" y="185"/>
                    <a:pt x="114" y="184"/>
                    <a:pt x="114" y="183"/>
                  </a:cubicBezTo>
                  <a:cubicBezTo>
                    <a:pt x="113" y="180"/>
                    <a:pt x="112" y="177"/>
                    <a:pt x="110" y="175"/>
                  </a:cubicBezTo>
                  <a:cubicBezTo>
                    <a:pt x="116" y="176"/>
                    <a:pt x="122" y="176"/>
                    <a:pt x="130" y="176"/>
                  </a:cubicBezTo>
                  <a:cubicBezTo>
                    <a:pt x="135" y="176"/>
                    <a:pt x="138" y="175"/>
                    <a:pt x="139" y="174"/>
                  </a:cubicBezTo>
                  <a:cubicBezTo>
                    <a:pt x="141" y="173"/>
                    <a:pt x="141" y="171"/>
                    <a:pt x="141" y="168"/>
                  </a:cubicBezTo>
                  <a:lnTo>
                    <a:pt x="141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50FD76A-2BC3-46FA-B562-7EFB91C10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772" y="2428875"/>
              <a:ext cx="135344" cy="176213"/>
            </a:xfrm>
            <a:custGeom>
              <a:avLst/>
              <a:gdLst>
                <a:gd name="T0" fmla="*/ 49 w 155"/>
                <a:gd name="T1" fmla="*/ 41 h 175"/>
                <a:gd name="T2" fmla="*/ 49 w 155"/>
                <a:gd name="T3" fmla="*/ 41 h 175"/>
                <a:gd name="T4" fmla="*/ 52 w 155"/>
                <a:gd name="T5" fmla="*/ 19 h 175"/>
                <a:gd name="T6" fmla="*/ 52 w 155"/>
                <a:gd name="T7" fmla="*/ 11 h 175"/>
                <a:gd name="T8" fmla="*/ 51 w 155"/>
                <a:gd name="T9" fmla="*/ 0 h 175"/>
                <a:gd name="T10" fmla="*/ 66 w 155"/>
                <a:gd name="T11" fmla="*/ 4 h 175"/>
                <a:gd name="T12" fmla="*/ 67 w 155"/>
                <a:gd name="T13" fmla="*/ 6 h 175"/>
                <a:gd name="T14" fmla="*/ 66 w 155"/>
                <a:gd name="T15" fmla="*/ 9 h 175"/>
                <a:gd name="T16" fmla="*/ 63 w 155"/>
                <a:gd name="T17" fmla="*/ 16 h 175"/>
                <a:gd name="T18" fmla="*/ 60 w 155"/>
                <a:gd name="T19" fmla="*/ 40 h 175"/>
                <a:gd name="T20" fmla="*/ 107 w 155"/>
                <a:gd name="T21" fmla="*/ 30 h 175"/>
                <a:gd name="T22" fmla="*/ 108 w 155"/>
                <a:gd name="T23" fmla="*/ 30 h 175"/>
                <a:gd name="T24" fmla="*/ 110 w 155"/>
                <a:gd name="T25" fmla="*/ 32 h 175"/>
                <a:gd name="T26" fmla="*/ 110 w 155"/>
                <a:gd name="T27" fmla="*/ 39 h 175"/>
                <a:gd name="T28" fmla="*/ 108 w 155"/>
                <a:gd name="T29" fmla="*/ 41 h 175"/>
                <a:gd name="T30" fmla="*/ 58 w 155"/>
                <a:gd name="T31" fmla="*/ 50 h 175"/>
                <a:gd name="T32" fmla="*/ 46 w 155"/>
                <a:gd name="T33" fmla="*/ 114 h 175"/>
                <a:gd name="T34" fmla="*/ 79 w 155"/>
                <a:gd name="T35" fmla="*/ 90 h 175"/>
                <a:gd name="T36" fmla="*/ 111 w 155"/>
                <a:gd name="T37" fmla="*/ 83 h 175"/>
                <a:gd name="T38" fmla="*/ 146 w 155"/>
                <a:gd name="T39" fmla="*/ 95 h 175"/>
                <a:gd name="T40" fmla="*/ 155 w 155"/>
                <a:gd name="T41" fmla="*/ 119 h 175"/>
                <a:gd name="T42" fmla="*/ 129 w 155"/>
                <a:gd name="T43" fmla="*/ 159 h 175"/>
                <a:gd name="T44" fmla="*/ 76 w 155"/>
                <a:gd name="T45" fmla="*/ 174 h 175"/>
                <a:gd name="T46" fmla="*/ 73 w 155"/>
                <a:gd name="T47" fmla="*/ 174 h 175"/>
                <a:gd name="T48" fmla="*/ 67 w 155"/>
                <a:gd name="T49" fmla="*/ 175 h 175"/>
                <a:gd name="T50" fmla="*/ 65 w 155"/>
                <a:gd name="T51" fmla="*/ 172 h 175"/>
                <a:gd name="T52" fmla="*/ 59 w 155"/>
                <a:gd name="T53" fmla="*/ 165 h 175"/>
                <a:gd name="T54" fmla="*/ 122 w 155"/>
                <a:gd name="T55" fmla="*/ 151 h 175"/>
                <a:gd name="T56" fmla="*/ 144 w 155"/>
                <a:gd name="T57" fmla="*/ 118 h 175"/>
                <a:gd name="T58" fmla="*/ 133 w 155"/>
                <a:gd name="T59" fmla="*/ 98 h 175"/>
                <a:gd name="T60" fmla="*/ 110 w 155"/>
                <a:gd name="T61" fmla="*/ 92 h 175"/>
                <a:gd name="T62" fmla="*/ 73 w 155"/>
                <a:gd name="T63" fmla="*/ 103 h 175"/>
                <a:gd name="T64" fmla="*/ 49 w 155"/>
                <a:gd name="T65" fmla="*/ 123 h 175"/>
                <a:gd name="T66" fmla="*/ 44 w 155"/>
                <a:gd name="T67" fmla="*/ 130 h 175"/>
                <a:gd name="T68" fmla="*/ 41 w 155"/>
                <a:gd name="T69" fmla="*/ 132 h 175"/>
                <a:gd name="T70" fmla="*/ 33 w 155"/>
                <a:gd name="T71" fmla="*/ 129 h 175"/>
                <a:gd name="T72" fmla="*/ 31 w 155"/>
                <a:gd name="T73" fmla="*/ 127 h 175"/>
                <a:gd name="T74" fmla="*/ 32 w 155"/>
                <a:gd name="T75" fmla="*/ 124 h 175"/>
                <a:gd name="T76" fmla="*/ 35 w 155"/>
                <a:gd name="T77" fmla="*/ 116 h 175"/>
                <a:gd name="T78" fmla="*/ 48 w 155"/>
                <a:gd name="T79" fmla="*/ 51 h 175"/>
                <a:gd name="T80" fmla="*/ 3 w 155"/>
                <a:gd name="T81" fmla="*/ 54 h 175"/>
                <a:gd name="T82" fmla="*/ 1 w 155"/>
                <a:gd name="T83" fmla="*/ 52 h 175"/>
                <a:gd name="T84" fmla="*/ 0 w 155"/>
                <a:gd name="T85" fmla="*/ 43 h 175"/>
                <a:gd name="T86" fmla="*/ 5 w 155"/>
                <a:gd name="T87" fmla="*/ 43 h 175"/>
                <a:gd name="T88" fmla="*/ 49 w 155"/>
                <a:gd name="T89" fmla="*/ 41 h 175"/>
                <a:gd name="T90" fmla="*/ 49 w 155"/>
                <a:gd name="T91" fmla="*/ 4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5" h="175">
                  <a:moveTo>
                    <a:pt x="49" y="41"/>
                  </a:moveTo>
                  <a:lnTo>
                    <a:pt x="49" y="41"/>
                  </a:lnTo>
                  <a:cubicBezTo>
                    <a:pt x="50" y="34"/>
                    <a:pt x="51" y="27"/>
                    <a:pt x="52" y="19"/>
                  </a:cubicBezTo>
                  <a:cubicBezTo>
                    <a:pt x="52" y="16"/>
                    <a:pt x="52" y="14"/>
                    <a:pt x="52" y="11"/>
                  </a:cubicBezTo>
                  <a:cubicBezTo>
                    <a:pt x="52" y="8"/>
                    <a:pt x="52" y="4"/>
                    <a:pt x="51" y="0"/>
                  </a:cubicBezTo>
                  <a:cubicBezTo>
                    <a:pt x="57" y="1"/>
                    <a:pt x="62" y="2"/>
                    <a:pt x="66" y="4"/>
                  </a:cubicBezTo>
                  <a:cubicBezTo>
                    <a:pt x="67" y="4"/>
                    <a:pt x="67" y="5"/>
                    <a:pt x="67" y="6"/>
                  </a:cubicBezTo>
                  <a:cubicBezTo>
                    <a:pt x="67" y="7"/>
                    <a:pt x="67" y="8"/>
                    <a:pt x="66" y="9"/>
                  </a:cubicBezTo>
                  <a:cubicBezTo>
                    <a:pt x="65" y="11"/>
                    <a:pt x="64" y="13"/>
                    <a:pt x="63" y="16"/>
                  </a:cubicBezTo>
                  <a:cubicBezTo>
                    <a:pt x="63" y="22"/>
                    <a:pt x="61" y="30"/>
                    <a:pt x="60" y="40"/>
                  </a:cubicBezTo>
                  <a:cubicBezTo>
                    <a:pt x="76" y="37"/>
                    <a:pt x="92" y="34"/>
                    <a:pt x="107" y="30"/>
                  </a:cubicBezTo>
                  <a:cubicBezTo>
                    <a:pt x="108" y="30"/>
                    <a:pt x="108" y="30"/>
                    <a:pt x="108" y="30"/>
                  </a:cubicBezTo>
                  <a:cubicBezTo>
                    <a:pt x="109" y="30"/>
                    <a:pt x="109" y="31"/>
                    <a:pt x="110" y="32"/>
                  </a:cubicBezTo>
                  <a:cubicBezTo>
                    <a:pt x="110" y="34"/>
                    <a:pt x="110" y="36"/>
                    <a:pt x="110" y="39"/>
                  </a:cubicBezTo>
                  <a:cubicBezTo>
                    <a:pt x="110" y="40"/>
                    <a:pt x="110" y="41"/>
                    <a:pt x="108" y="41"/>
                  </a:cubicBezTo>
                  <a:cubicBezTo>
                    <a:pt x="91" y="45"/>
                    <a:pt x="74" y="48"/>
                    <a:pt x="58" y="50"/>
                  </a:cubicBezTo>
                  <a:cubicBezTo>
                    <a:pt x="54" y="73"/>
                    <a:pt x="50" y="95"/>
                    <a:pt x="46" y="114"/>
                  </a:cubicBezTo>
                  <a:cubicBezTo>
                    <a:pt x="55" y="104"/>
                    <a:pt x="66" y="96"/>
                    <a:pt x="79" y="90"/>
                  </a:cubicBezTo>
                  <a:cubicBezTo>
                    <a:pt x="89" y="85"/>
                    <a:pt x="100" y="83"/>
                    <a:pt x="111" y="83"/>
                  </a:cubicBezTo>
                  <a:cubicBezTo>
                    <a:pt x="126" y="83"/>
                    <a:pt x="137" y="87"/>
                    <a:pt x="146" y="95"/>
                  </a:cubicBezTo>
                  <a:cubicBezTo>
                    <a:pt x="152" y="102"/>
                    <a:pt x="155" y="110"/>
                    <a:pt x="155" y="119"/>
                  </a:cubicBezTo>
                  <a:cubicBezTo>
                    <a:pt x="155" y="136"/>
                    <a:pt x="147" y="150"/>
                    <a:pt x="129" y="159"/>
                  </a:cubicBezTo>
                  <a:cubicBezTo>
                    <a:pt x="116" y="166"/>
                    <a:pt x="98" y="171"/>
                    <a:pt x="76" y="174"/>
                  </a:cubicBezTo>
                  <a:cubicBezTo>
                    <a:pt x="75" y="174"/>
                    <a:pt x="74" y="174"/>
                    <a:pt x="73" y="174"/>
                  </a:cubicBezTo>
                  <a:cubicBezTo>
                    <a:pt x="71" y="174"/>
                    <a:pt x="69" y="175"/>
                    <a:pt x="67" y="175"/>
                  </a:cubicBezTo>
                  <a:cubicBezTo>
                    <a:pt x="66" y="175"/>
                    <a:pt x="65" y="174"/>
                    <a:pt x="65" y="172"/>
                  </a:cubicBezTo>
                  <a:cubicBezTo>
                    <a:pt x="63" y="169"/>
                    <a:pt x="61" y="167"/>
                    <a:pt x="59" y="165"/>
                  </a:cubicBezTo>
                  <a:cubicBezTo>
                    <a:pt x="86" y="163"/>
                    <a:pt x="108" y="158"/>
                    <a:pt x="122" y="151"/>
                  </a:cubicBezTo>
                  <a:cubicBezTo>
                    <a:pt x="136" y="143"/>
                    <a:pt x="144" y="132"/>
                    <a:pt x="144" y="118"/>
                  </a:cubicBezTo>
                  <a:cubicBezTo>
                    <a:pt x="144" y="110"/>
                    <a:pt x="140" y="103"/>
                    <a:pt x="133" y="98"/>
                  </a:cubicBezTo>
                  <a:cubicBezTo>
                    <a:pt x="127" y="94"/>
                    <a:pt x="120" y="92"/>
                    <a:pt x="110" y="92"/>
                  </a:cubicBezTo>
                  <a:cubicBezTo>
                    <a:pt x="98" y="92"/>
                    <a:pt x="86" y="96"/>
                    <a:pt x="73" y="103"/>
                  </a:cubicBezTo>
                  <a:cubicBezTo>
                    <a:pt x="63" y="108"/>
                    <a:pt x="55" y="115"/>
                    <a:pt x="49" y="123"/>
                  </a:cubicBezTo>
                  <a:cubicBezTo>
                    <a:pt x="47" y="125"/>
                    <a:pt x="46" y="127"/>
                    <a:pt x="44" y="130"/>
                  </a:cubicBezTo>
                  <a:cubicBezTo>
                    <a:pt x="43" y="131"/>
                    <a:pt x="42" y="132"/>
                    <a:pt x="41" y="132"/>
                  </a:cubicBezTo>
                  <a:cubicBezTo>
                    <a:pt x="40" y="132"/>
                    <a:pt x="38" y="131"/>
                    <a:pt x="33" y="129"/>
                  </a:cubicBezTo>
                  <a:cubicBezTo>
                    <a:pt x="32" y="129"/>
                    <a:pt x="31" y="128"/>
                    <a:pt x="31" y="127"/>
                  </a:cubicBezTo>
                  <a:cubicBezTo>
                    <a:pt x="31" y="127"/>
                    <a:pt x="32" y="125"/>
                    <a:pt x="32" y="124"/>
                  </a:cubicBezTo>
                  <a:cubicBezTo>
                    <a:pt x="33" y="122"/>
                    <a:pt x="34" y="119"/>
                    <a:pt x="35" y="116"/>
                  </a:cubicBezTo>
                  <a:cubicBezTo>
                    <a:pt x="39" y="98"/>
                    <a:pt x="43" y="76"/>
                    <a:pt x="48" y="51"/>
                  </a:cubicBezTo>
                  <a:cubicBezTo>
                    <a:pt x="35" y="53"/>
                    <a:pt x="21" y="54"/>
                    <a:pt x="3" y="54"/>
                  </a:cubicBezTo>
                  <a:cubicBezTo>
                    <a:pt x="2" y="54"/>
                    <a:pt x="1" y="53"/>
                    <a:pt x="1" y="52"/>
                  </a:cubicBezTo>
                  <a:cubicBezTo>
                    <a:pt x="1" y="50"/>
                    <a:pt x="0" y="48"/>
                    <a:pt x="0" y="43"/>
                  </a:cubicBezTo>
                  <a:cubicBezTo>
                    <a:pt x="1" y="43"/>
                    <a:pt x="3" y="43"/>
                    <a:pt x="5" y="43"/>
                  </a:cubicBezTo>
                  <a:cubicBezTo>
                    <a:pt x="21" y="43"/>
                    <a:pt x="36" y="42"/>
                    <a:pt x="49" y="41"/>
                  </a:cubicBezTo>
                  <a:lnTo>
                    <a:pt x="49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75EE0E4-EDBC-4A66-9872-838FA4E00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98" y="2681288"/>
              <a:ext cx="156542" cy="174625"/>
            </a:xfrm>
            <a:custGeom>
              <a:avLst/>
              <a:gdLst>
                <a:gd name="T0" fmla="*/ 79 w 181"/>
                <a:gd name="T1" fmla="*/ 163 h 173"/>
                <a:gd name="T2" fmla="*/ 79 w 181"/>
                <a:gd name="T3" fmla="*/ 163 h 173"/>
                <a:gd name="T4" fmla="*/ 79 w 181"/>
                <a:gd name="T5" fmla="*/ 29 h 173"/>
                <a:gd name="T6" fmla="*/ 78 w 181"/>
                <a:gd name="T7" fmla="*/ 0 h 173"/>
                <a:gd name="T8" fmla="*/ 90 w 181"/>
                <a:gd name="T9" fmla="*/ 1 h 173"/>
                <a:gd name="T10" fmla="*/ 92 w 181"/>
                <a:gd name="T11" fmla="*/ 3 h 173"/>
                <a:gd name="T12" fmla="*/ 91 w 181"/>
                <a:gd name="T13" fmla="*/ 7 h 173"/>
                <a:gd name="T14" fmla="*/ 90 w 181"/>
                <a:gd name="T15" fmla="*/ 27 h 173"/>
                <a:gd name="T16" fmla="*/ 90 w 181"/>
                <a:gd name="T17" fmla="*/ 70 h 173"/>
                <a:gd name="T18" fmla="*/ 132 w 181"/>
                <a:gd name="T19" fmla="*/ 70 h 173"/>
                <a:gd name="T20" fmla="*/ 161 w 181"/>
                <a:gd name="T21" fmla="*/ 69 h 173"/>
                <a:gd name="T22" fmla="*/ 163 w 181"/>
                <a:gd name="T23" fmla="*/ 71 h 173"/>
                <a:gd name="T24" fmla="*/ 163 w 181"/>
                <a:gd name="T25" fmla="*/ 79 h 173"/>
                <a:gd name="T26" fmla="*/ 161 w 181"/>
                <a:gd name="T27" fmla="*/ 80 h 173"/>
                <a:gd name="T28" fmla="*/ 132 w 181"/>
                <a:gd name="T29" fmla="*/ 80 h 173"/>
                <a:gd name="T30" fmla="*/ 90 w 181"/>
                <a:gd name="T31" fmla="*/ 80 h 173"/>
                <a:gd name="T32" fmla="*/ 90 w 181"/>
                <a:gd name="T33" fmla="*/ 163 h 173"/>
                <a:gd name="T34" fmla="*/ 151 w 181"/>
                <a:gd name="T35" fmla="*/ 163 h 173"/>
                <a:gd name="T36" fmla="*/ 179 w 181"/>
                <a:gd name="T37" fmla="*/ 162 h 173"/>
                <a:gd name="T38" fmla="*/ 181 w 181"/>
                <a:gd name="T39" fmla="*/ 164 h 173"/>
                <a:gd name="T40" fmla="*/ 181 w 181"/>
                <a:gd name="T41" fmla="*/ 172 h 173"/>
                <a:gd name="T42" fmla="*/ 179 w 181"/>
                <a:gd name="T43" fmla="*/ 173 h 173"/>
                <a:gd name="T44" fmla="*/ 151 w 181"/>
                <a:gd name="T45" fmla="*/ 173 h 173"/>
                <a:gd name="T46" fmla="*/ 30 w 181"/>
                <a:gd name="T47" fmla="*/ 173 h 173"/>
                <a:gd name="T48" fmla="*/ 2 w 181"/>
                <a:gd name="T49" fmla="*/ 173 h 173"/>
                <a:gd name="T50" fmla="*/ 0 w 181"/>
                <a:gd name="T51" fmla="*/ 172 h 173"/>
                <a:gd name="T52" fmla="*/ 0 w 181"/>
                <a:gd name="T53" fmla="*/ 164 h 173"/>
                <a:gd name="T54" fmla="*/ 2 w 181"/>
                <a:gd name="T55" fmla="*/ 162 h 173"/>
                <a:gd name="T56" fmla="*/ 30 w 181"/>
                <a:gd name="T57" fmla="*/ 163 h 173"/>
                <a:gd name="T58" fmla="*/ 79 w 181"/>
                <a:gd name="T59" fmla="*/ 16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1" h="173">
                  <a:moveTo>
                    <a:pt x="79" y="163"/>
                  </a:moveTo>
                  <a:lnTo>
                    <a:pt x="79" y="163"/>
                  </a:lnTo>
                  <a:lnTo>
                    <a:pt x="79" y="29"/>
                  </a:lnTo>
                  <a:cubicBezTo>
                    <a:pt x="79" y="15"/>
                    <a:pt x="79" y="6"/>
                    <a:pt x="78" y="0"/>
                  </a:cubicBezTo>
                  <a:cubicBezTo>
                    <a:pt x="82" y="0"/>
                    <a:pt x="86" y="0"/>
                    <a:pt x="90" y="1"/>
                  </a:cubicBezTo>
                  <a:cubicBezTo>
                    <a:pt x="91" y="1"/>
                    <a:pt x="92" y="2"/>
                    <a:pt x="92" y="3"/>
                  </a:cubicBezTo>
                  <a:cubicBezTo>
                    <a:pt x="92" y="4"/>
                    <a:pt x="92" y="5"/>
                    <a:pt x="91" y="7"/>
                  </a:cubicBezTo>
                  <a:cubicBezTo>
                    <a:pt x="90" y="9"/>
                    <a:pt x="90" y="16"/>
                    <a:pt x="90" y="27"/>
                  </a:cubicBezTo>
                  <a:lnTo>
                    <a:pt x="90" y="70"/>
                  </a:lnTo>
                  <a:lnTo>
                    <a:pt x="132" y="70"/>
                  </a:lnTo>
                  <a:lnTo>
                    <a:pt x="161" y="69"/>
                  </a:lnTo>
                  <a:cubicBezTo>
                    <a:pt x="162" y="69"/>
                    <a:pt x="163" y="70"/>
                    <a:pt x="163" y="71"/>
                  </a:cubicBezTo>
                  <a:lnTo>
                    <a:pt x="163" y="79"/>
                  </a:lnTo>
                  <a:cubicBezTo>
                    <a:pt x="163" y="80"/>
                    <a:pt x="162" y="80"/>
                    <a:pt x="161" y="80"/>
                  </a:cubicBezTo>
                  <a:lnTo>
                    <a:pt x="132" y="80"/>
                  </a:lnTo>
                  <a:lnTo>
                    <a:pt x="90" y="80"/>
                  </a:lnTo>
                  <a:lnTo>
                    <a:pt x="90" y="163"/>
                  </a:lnTo>
                  <a:lnTo>
                    <a:pt x="151" y="163"/>
                  </a:lnTo>
                  <a:lnTo>
                    <a:pt x="179" y="162"/>
                  </a:lnTo>
                  <a:cubicBezTo>
                    <a:pt x="180" y="162"/>
                    <a:pt x="181" y="163"/>
                    <a:pt x="181" y="164"/>
                  </a:cubicBezTo>
                  <a:lnTo>
                    <a:pt x="181" y="172"/>
                  </a:lnTo>
                  <a:cubicBezTo>
                    <a:pt x="181" y="173"/>
                    <a:pt x="180" y="173"/>
                    <a:pt x="179" y="173"/>
                  </a:cubicBezTo>
                  <a:lnTo>
                    <a:pt x="151" y="173"/>
                  </a:lnTo>
                  <a:lnTo>
                    <a:pt x="30" y="173"/>
                  </a:lnTo>
                  <a:lnTo>
                    <a:pt x="2" y="173"/>
                  </a:lnTo>
                  <a:cubicBezTo>
                    <a:pt x="1" y="173"/>
                    <a:pt x="0" y="173"/>
                    <a:pt x="0" y="172"/>
                  </a:cubicBezTo>
                  <a:lnTo>
                    <a:pt x="0" y="164"/>
                  </a:lnTo>
                  <a:cubicBezTo>
                    <a:pt x="0" y="163"/>
                    <a:pt x="1" y="162"/>
                    <a:pt x="2" y="162"/>
                  </a:cubicBezTo>
                  <a:lnTo>
                    <a:pt x="30" y="163"/>
                  </a:lnTo>
                  <a:lnTo>
                    <a:pt x="79" y="1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07C94D8-BE38-4F43-ACC8-1F0009414C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137" y="2667000"/>
              <a:ext cx="153281" cy="195263"/>
            </a:xfrm>
            <a:custGeom>
              <a:avLst/>
              <a:gdLst>
                <a:gd name="T0" fmla="*/ 129 w 176"/>
                <a:gd name="T1" fmla="*/ 13 h 194"/>
                <a:gd name="T2" fmla="*/ 137 w 176"/>
                <a:gd name="T3" fmla="*/ 10 h 194"/>
                <a:gd name="T4" fmla="*/ 156 w 176"/>
                <a:gd name="T5" fmla="*/ 38 h 194"/>
                <a:gd name="T6" fmla="*/ 156 w 176"/>
                <a:gd name="T7" fmla="*/ 40 h 194"/>
                <a:gd name="T8" fmla="*/ 149 w 176"/>
                <a:gd name="T9" fmla="*/ 44 h 194"/>
                <a:gd name="T10" fmla="*/ 129 w 176"/>
                <a:gd name="T11" fmla="*/ 13 h 194"/>
                <a:gd name="T12" fmla="*/ 149 w 176"/>
                <a:gd name="T13" fmla="*/ 3 h 194"/>
                <a:gd name="T14" fmla="*/ 155 w 176"/>
                <a:gd name="T15" fmla="*/ 0 h 194"/>
                <a:gd name="T16" fmla="*/ 157 w 176"/>
                <a:gd name="T17" fmla="*/ 0 h 194"/>
                <a:gd name="T18" fmla="*/ 176 w 176"/>
                <a:gd name="T19" fmla="*/ 28 h 194"/>
                <a:gd name="T20" fmla="*/ 170 w 176"/>
                <a:gd name="T21" fmla="*/ 33 h 194"/>
                <a:gd name="T22" fmla="*/ 168 w 176"/>
                <a:gd name="T23" fmla="*/ 32 h 194"/>
                <a:gd name="T24" fmla="*/ 149 w 176"/>
                <a:gd name="T25" fmla="*/ 3 h 194"/>
                <a:gd name="T26" fmla="*/ 108 w 176"/>
                <a:gd name="T27" fmla="*/ 68 h 194"/>
                <a:gd name="T28" fmla="*/ 105 w 176"/>
                <a:gd name="T29" fmla="*/ 20 h 194"/>
                <a:gd name="T30" fmla="*/ 121 w 176"/>
                <a:gd name="T31" fmla="*/ 24 h 194"/>
                <a:gd name="T32" fmla="*/ 119 w 176"/>
                <a:gd name="T33" fmla="*/ 35 h 194"/>
                <a:gd name="T34" fmla="*/ 151 w 176"/>
                <a:gd name="T35" fmla="*/ 61 h 194"/>
                <a:gd name="T36" fmla="*/ 153 w 176"/>
                <a:gd name="T37" fmla="*/ 62 h 194"/>
                <a:gd name="T38" fmla="*/ 152 w 176"/>
                <a:gd name="T39" fmla="*/ 72 h 194"/>
                <a:gd name="T40" fmla="*/ 120 w 176"/>
                <a:gd name="T41" fmla="*/ 107 h 194"/>
                <a:gd name="T42" fmla="*/ 111 w 176"/>
                <a:gd name="T43" fmla="*/ 160 h 194"/>
                <a:gd name="T44" fmla="*/ 79 w 176"/>
                <a:gd name="T45" fmla="*/ 194 h 194"/>
                <a:gd name="T46" fmla="*/ 69 w 176"/>
                <a:gd name="T47" fmla="*/ 188 h 194"/>
                <a:gd name="T48" fmla="*/ 103 w 176"/>
                <a:gd name="T49" fmla="*/ 152 h 194"/>
                <a:gd name="T50" fmla="*/ 109 w 176"/>
                <a:gd name="T51" fmla="*/ 103 h 194"/>
                <a:gd name="T52" fmla="*/ 78 w 176"/>
                <a:gd name="T53" fmla="*/ 79 h 194"/>
                <a:gd name="T54" fmla="*/ 60 w 176"/>
                <a:gd name="T55" fmla="*/ 79 h 194"/>
                <a:gd name="T56" fmla="*/ 57 w 176"/>
                <a:gd name="T57" fmla="*/ 68 h 194"/>
                <a:gd name="T58" fmla="*/ 108 w 176"/>
                <a:gd name="T59" fmla="*/ 68 h 194"/>
                <a:gd name="T60" fmla="*/ 8 w 176"/>
                <a:gd name="T61" fmla="*/ 24 h 194"/>
                <a:gd name="T62" fmla="*/ 20 w 176"/>
                <a:gd name="T63" fmla="*/ 29 h 194"/>
                <a:gd name="T64" fmla="*/ 21 w 176"/>
                <a:gd name="T65" fmla="*/ 35 h 194"/>
                <a:gd name="T66" fmla="*/ 10 w 176"/>
                <a:gd name="T67" fmla="*/ 119 h 194"/>
                <a:gd name="T68" fmla="*/ 31 w 176"/>
                <a:gd name="T69" fmla="*/ 126 h 194"/>
                <a:gd name="T70" fmla="*/ 37 w 176"/>
                <a:gd name="T71" fmla="*/ 136 h 194"/>
                <a:gd name="T72" fmla="*/ 22 w 176"/>
                <a:gd name="T73" fmla="*/ 172 h 194"/>
                <a:gd name="T74" fmla="*/ 22 w 176"/>
                <a:gd name="T75" fmla="*/ 181 h 194"/>
                <a:gd name="T76" fmla="*/ 15 w 176"/>
                <a:gd name="T77" fmla="*/ 184 h 194"/>
                <a:gd name="T78" fmla="*/ 12 w 176"/>
                <a:gd name="T79" fmla="*/ 183 h 194"/>
                <a:gd name="T80" fmla="*/ 0 w 176"/>
                <a:gd name="T81" fmla="*/ 122 h 194"/>
                <a:gd name="T82" fmla="*/ 8 w 176"/>
                <a:gd name="T83" fmla="*/ 30 h 194"/>
                <a:gd name="T84" fmla="*/ 8 w 176"/>
                <a:gd name="T85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" h="194">
                  <a:moveTo>
                    <a:pt x="129" y="13"/>
                  </a:moveTo>
                  <a:lnTo>
                    <a:pt x="129" y="13"/>
                  </a:lnTo>
                  <a:lnTo>
                    <a:pt x="136" y="10"/>
                  </a:lnTo>
                  <a:cubicBezTo>
                    <a:pt x="136" y="10"/>
                    <a:pt x="137" y="10"/>
                    <a:pt x="137" y="10"/>
                  </a:cubicBezTo>
                  <a:cubicBezTo>
                    <a:pt x="137" y="10"/>
                    <a:pt x="138" y="10"/>
                    <a:pt x="138" y="10"/>
                  </a:cubicBezTo>
                  <a:cubicBezTo>
                    <a:pt x="145" y="17"/>
                    <a:pt x="151" y="27"/>
                    <a:pt x="156" y="38"/>
                  </a:cubicBezTo>
                  <a:cubicBezTo>
                    <a:pt x="157" y="38"/>
                    <a:pt x="157" y="39"/>
                    <a:pt x="157" y="39"/>
                  </a:cubicBezTo>
                  <a:cubicBezTo>
                    <a:pt x="157" y="39"/>
                    <a:pt x="156" y="40"/>
                    <a:pt x="156" y="40"/>
                  </a:cubicBezTo>
                  <a:lnTo>
                    <a:pt x="150" y="43"/>
                  </a:lnTo>
                  <a:cubicBezTo>
                    <a:pt x="150" y="43"/>
                    <a:pt x="150" y="44"/>
                    <a:pt x="149" y="44"/>
                  </a:cubicBezTo>
                  <a:cubicBezTo>
                    <a:pt x="149" y="44"/>
                    <a:pt x="148" y="43"/>
                    <a:pt x="148" y="42"/>
                  </a:cubicBezTo>
                  <a:cubicBezTo>
                    <a:pt x="143" y="31"/>
                    <a:pt x="137" y="21"/>
                    <a:pt x="129" y="13"/>
                  </a:cubicBezTo>
                  <a:lnTo>
                    <a:pt x="129" y="13"/>
                  </a:lnTo>
                  <a:close/>
                  <a:moveTo>
                    <a:pt x="149" y="3"/>
                  </a:moveTo>
                  <a:lnTo>
                    <a:pt x="149" y="3"/>
                  </a:lnTo>
                  <a:lnTo>
                    <a:pt x="155" y="0"/>
                  </a:lnTo>
                  <a:cubicBezTo>
                    <a:pt x="155" y="0"/>
                    <a:pt x="156" y="0"/>
                    <a:pt x="156" y="0"/>
                  </a:cubicBezTo>
                  <a:cubicBezTo>
                    <a:pt x="156" y="0"/>
                    <a:pt x="157" y="0"/>
                    <a:pt x="157" y="0"/>
                  </a:cubicBezTo>
                  <a:cubicBezTo>
                    <a:pt x="164" y="8"/>
                    <a:pt x="170" y="17"/>
                    <a:pt x="176" y="27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6" y="29"/>
                    <a:pt x="176" y="29"/>
                    <a:pt x="175" y="30"/>
                  </a:cubicBezTo>
                  <a:lnTo>
                    <a:pt x="170" y="33"/>
                  </a:lnTo>
                  <a:cubicBezTo>
                    <a:pt x="169" y="33"/>
                    <a:pt x="169" y="33"/>
                    <a:pt x="169" y="33"/>
                  </a:cubicBezTo>
                  <a:cubicBezTo>
                    <a:pt x="168" y="33"/>
                    <a:pt x="168" y="33"/>
                    <a:pt x="168" y="32"/>
                  </a:cubicBezTo>
                  <a:cubicBezTo>
                    <a:pt x="163" y="22"/>
                    <a:pt x="157" y="12"/>
                    <a:pt x="149" y="3"/>
                  </a:cubicBezTo>
                  <a:lnTo>
                    <a:pt x="149" y="3"/>
                  </a:lnTo>
                  <a:close/>
                  <a:moveTo>
                    <a:pt x="108" y="68"/>
                  </a:moveTo>
                  <a:lnTo>
                    <a:pt x="108" y="68"/>
                  </a:lnTo>
                  <a:cubicBezTo>
                    <a:pt x="108" y="49"/>
                    <a:pt x="108" y="38"/>
                    <a:pt x="107" y="34"/>
                  </a:cubicBezTo>
                  <a:cubicBezTo>
                    <a:pt x="107" y="28"/>
                    <a:pt x="106" y="24"/>
                    <a:pt x="105" y="20"/>
                  </a:cubicBezTo>
                  <a:cubicBezTo>
                    <a:pt x="111" y="20"/>
                    <a:pt x="115" y="21"/>
                    <a:pt x="119" y="22"/>
                  </a:cubicBezTo>
                  <a:cubicBezTo>
                    <a:pt x="120" y="23"/>
                    <a:pt x="121" y="23"/>
                    <a:pt x="121" y="24"/>
                  </a:cubicBezTo>
                  <a:cubicBezTo>
                    <a:pt x="121" y="25"/>
                    <a:pt x="121" y="26"/>
                    <a:pt x="120" y="27"/>
                  </a:cubicBezTo>
                  <a:cubicBezTo>
                    <a:pt x="119" y="29"/>
                    <a:pt x="119" y="32"/>
                    <a:pt x="119" y="35"/>
                  </a:cubicBezTo>
                  <a:cubicBezTo>
                    <a:pt x="119" y="39"/>
                    <a:pt x="119" y="50"/>
                    <a:pt x="119" y="67"/>
                  </a:cubicBezTo>
                  <a:cubicBezTo>
                    <a:pt x="130" y="66"/>
                    <a:pt x="141" y="64"/>
                    <a:pt x="151" y="61"/>
                  </a:cubicBezTo>
                  <a:cubicBezTo>
                    <a:pt x="151" y="61"/>
                    <a:pt x="152" y="61"/>
                    <a:pt x="152" y="61"/>
                  </a:cubicBezTo>
                  <a:cubicBezTo>
                    <a:pt x="153" y="61"/>
                    <a:pt x="153" y="61"/>
                    <a:pt x="153" y="62"/>
                  </a:cubicBezTo>
                  <a:cubicBezTo>
                    <a:pt x="154" y="65"/>
                    <a:pt x="154" y="67"/>
                    <a:pt x="154" y="69"/>
                  </a:cubicBezTo>
                  <a:cubicBezTo>
                    <a:pt x="154" y="71"/>
                    <a:pt x="153" y="72"/>
                    <a:pt x="152" y="72"/>
                  </a:cubicBezTo>
                  <a:cubicBezTo>
                    <a:pt x="142" y="74"/>
                    <a:pt x="131" y="76"/>
                    <a:pt x="119" y="77"/>
                  </a:cubicBezTo>
                  <a:lnTo>
                    <a:pt x="120" y="107"/>
                  </a:lnTo>
                  <a:cubicBezTo>
                    <a:pt x="120" y="120"/>
                    <a:pt x="119" y="130"/>
                    <a:pt x="118" y="138"/>
                  </a:cubicBezTo>
                  <a:cubicBezTo>
                    <a:pt x="117" y="146"/>
                    <a:pt x="114" y="153"/>
                    <a:pt x="111" y="160"/>
                  </a:cubicBezTo>
                  <a:cubicBezTo>
                    <a:pt x="105" y="173"/>
                    <a:pt x="96" y="184"/>
                    <a:pt x="81" y="192"/>
                  </a:cubicBezTo>
                  <a:cubicBezTo>
                    <a:pt x="80" y="193"/>
                    <a:pt x="79" y="194"/>
                    <a:pt x="79" y="194"/>
                  </a:cubicBezTo>
                  <a:cubicBezTo>
                    <a:pt x="78" y="194"/>
                    <a:pt x="77" y="193"/>
                    <a:pt x="76" y="192"/>
                  </a:cubicBezTo>
                  <a:cubicBezTo>
                    <a:pt x="74" y="190"/>
                    <a:pt x="72" y="189"/>
                    <a:pt x="69" y="188"/>
                  </a:cubicBezTo>
                  <a:cubicBezTo>
                    <a:pt x="78" y="183"/>
                    <a:pt x="86" y="178"/>
                    <a:pt x="91" y="172"/>
                  </a:cubicBezTo>
                  <a:cubicBezTo>
                    <a:pt x="96" y="166"/>
                    <a:pt x="100" y="160"/>
                    <a:pt x="103" y="152"/>
                  </a:cubicBezTo>
                  <a:cubicBezTo>
                    <a:pt x="107" y="142"/>
                    <a:pt x="109" y="127"/>
                    <a:pt x="109" y="109"/>
                  </a:cubicBezTo>
                  <a:cubicBezTo>
                    <a:pt x="109" y="107"/>
                    <a:pt x="109" y="105"/>
                    <a:pt x="109" y="103"/>
                  </a:cubicBezTo>
                  <a:lnTo>
                    <a:pt x="109" y="78"/>
                  </a:lnTo>
                  <a:cubicBezTo>
                    <a:pt x="99" y="79"/>
                    <a:pt x="88" y="79"/>
                    <a:pt x="78" y="79"/>
                  </a:cubicBezTo>
                  <a:lnTo>
                    <a:pt x="69" y="80"/>
                  </a:lnTo>
                  <a:cubicBezTo>
                    <a:pt x="66" y="80"/>
                    <a:pt x="63" y="79"/>
                    <a:pt x="60" y="79"/>
                  </a:cubicBezTo>
                  <a:cubicBezTo>
                    <a:pt x="58" y="79"/>
                    <a:pt x="57" y="78"/>
                    <a:pt x="57" y="77"/>
                  </a:cubicBezTo>
                  <a:cubicBezTo>
                    <a:pt x="57" y="74"/>
                    <a:pt x="57" y="71"/>
                    <a:pt x="57" y="68"/>
                  </a:cubicBezTo>
                  <a:cubicBezTo>
                    <a:pt x="63" y="69"/>
                    <a:pt x="71" y="69"/>
                    <a:pt x="80" y="69"/>
                  </a:cubicBezTo>
                  <a:cubicBezTo>
                    <a:pt x="88" y="69"/>
                    <a:pt x="97" y="69"/>
                    <a:pt x="108" y="68"/>
                  </a:cubicBezTo>
                  <a:lnTo>
                    <a:pt x="108" y="68"/>
                  </a:lnTo>
                  <a:close/>
                  <a:moveTo>
                    <a:pt x="8" y="24"/>
                  </a:moveTo>
                  <a:lnTo>
                    <a:pt x="8" y="24"/>
                  </a:lnTo>
                  <a:cubicBezTo>
                    <a:pt x="13" y="25"/>
                    <a:pt x="18" y="27"/>
                    <a:pt x="20" y="29"/>
                  </a:cubicBezTo>
                  <a:cubicBezTo>
                    <a:pt x="22" y="30"/>
                    <a:pt x="23" y="31"/>
                    <a:pt x="23" y="32"/>
                  </a:cubicBezTo>
                  <a:cubicBezTo>
                    <a:pt x="23" y="32"/>
                    <a:pt x="22" y="33"/>
                    <a:pt x="21" y="35"/>
                  </a:cubicBezTo>
                  <a:cubicBezTo>
                    <a:pt x="20" y="37"/>
                    <a:pt x="19" y="41"/>
                    <a:pt x="18" y="46"/>
                  </a:cubicBezTo>
                  <a:cubicBezTo>
                    <a:pt x="13" y="76"/>
                    <a:pt x="10" y="100"/>
                    <a:pt x="10" y="119"/>
                  </a:cubicBezTo>
                  <a:cubicBezTo>
                    <a:pt x="10" y="134"/>
                    <a:pt x="12" y="149"/>
                    <a:pt x="16" y="163"/>
                  </a:cubicBezTo>
                  <a:cubicBezTo>
                    <a:pt x="20" y="152"/>
                    <a:pt x="25" y="140"/>
                    <a:pt x="31" y="126"/>
                  </a:cubicBezTo>
                  <a:cubicBezTo>
                    <a:pt x="33" y="129"/>
                    <a:pt x="34" y="132"/>
                    <a:pt x="36" y="134"/>
                  </a:cubicBezTo>
                  <a:cubicBezTo>
                    <a:pt x="36" y="135"/>
                    <a:pt x="37" y="135"/>
                    <a:pt x="37" y="136"/>
                  </a:cubicBezTo>
                  <a:cubicBezTo>
                    <a:pt x="37" y="136"/>
                    <a:pt x="36" y="138"/>
                    <a:pt x="35" y="140"/>
                  </a:cubicBezTo>
                  <a:cubicBezTo>
                    <a:pt x="30" y="151"/>
                    <a:pt x="26" y="162"/>
                    <a:pt x="22" y="172"/>
                  </a:cubicBezTo>
                  <a:cubicBezTo>
                    <a:pt x="22" y="175"/>
                    <a:pt x="21" y="177"/>
                    <a:pt x="21" y="177"/>
                  </a:cubicBezTo>
                  <a:lnTo>
                    <a:pt x="22" y="181"/>
                  </a:lnTo>
                  <a:cubicBezTo>
                    <a:pt x="22" y="182"/>
                    <a:pt x="21" y="182"/>
                    <a:pt x="21" y="182"/>
                  </a:cubicBezTo>
                  <a:cubicBezTo>
                    <a:pt x="20" y="183"/>
                    <a:pt x="17" y="184"/>
                    <a:pt x="15" y="184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13" y="184"/>
                    <a:pt x="12" y="184"/>
                    <a:pt x="12" y="183"/>
                  </a:cubicBezTo>
                  <a:cubicBezTo>
                    <a:pt x="8" y="175"/>
                    <a:pt x="5" y="165"/>
                    <a:pt x="3" y="153"/>
                  </a:cubicBezTo>
                  <a:cubicBezTo>
                    <a:pt x="1" y="142"/>
                    <a:pt x="0" y="131"/>
                    <a:pt x="0" y="122"/>
                  </a:cubicBezTo>
                  <a:cubicBezTo>
                    <a:pt x="0" y="102"/>
                    <a:pt x="2" y="81"/>
                    <a:pt x="5" y="58"/>
                  </a:cubicBezTo>
                  <a:cubicBezTo>
                    <a:pt x="7" y="46"/>
                    <a:pt x="8" y="36"/>
                    <a:pt x="8" y="30"/>
                  </a:cubicBezTo>
                  <a:cubicBezTo>
                    <a:pt x="8" y="28"/>
                    <a:pt x="8" y="26"/>
                    <a:pt x="8" y="24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5" name="Freeform 54">
              <a:extLst>
                <a:ext uri="{FF2B5EF4-FFF2-40B4-BE49-F238E27FC236}">
                  <a16:creationId xmlns:a16="http://schemas.microsoft.com/office/drawing/2014/main" id="{3DB848FC-09FD-4B39-9FBA-4967A9B1FB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094" y="2681288"/>
              <a:ext cx="164695" cy="185738"/>
            </a:xfrm>
            <a:custGeom>
              <a:avLst/>
              <a:gdLst>
                <a:gd name="T0" fmla="*/ 98 w 190"/>
                <a:gd name="T1" fmla="*/ 43 h 185"/>
                <a:gd name="T2" fmla="*/ 179 w 190"/>
                <a:gd name="T3" fmla="*/ 42 h 185"/>
                <a:gd name="T4" fmla="*/ 180 w 190"/>
                <a:gd name="T5" fmla="*/ 50 h 185"/>
                <a:gd name="T6" fmla="*/ 149 w 190"/>
                <a:gd name="T7" fmla="*/ 51 h 185"/>
                <a:gd name="T8" fmla="*/ 146 w 190"/>
                <a:gd name="T9" fmla="*/ 75 h 185"/>
                <a:gd name="T10" fmla="*/ 186 w 190"/>
                <a:gd name="T11" fmla="*/ 96 h 185"/>
                <a:gd name="T12" fmla="*/ 181 w 190"/>
                <a:gd name="T13" fmla="*/ 98 h 185"/>
                <a:gd name="T14" fmla="*/ 99 w 190"/>
                <a:gd name="T15" fmla="*/ 78 h 185"/>
                <a:gd name="T16" fmla="*/ 98 w 190"/>
                <a:gd name="T17" fmla="*/ 90 h 185"/>
                <a:gd name="T18" fmla="*/ 88 w 190"/>
                <a:gd name="T19" fmla="*/ 89 h 185"/>
                <a:gd name="T20" fmla="*/ 89 w 190"/>
                <a:gd name="T21" fmla="*/ 54 h 185"/>
                <a:gd name="T22" fmla="*/ 7 w 190"/>
                <a:gd name="T23" fmla="*/ 99 h 185"/>
                <a:gd name="T24" fmla="*/ 0 w 190"/>
                <a:gd name="T25" fmla="*/ 91 h 185"/>
                <a:gd name="T26" fmla="*/ 41 w 190"/>
                <a:gd name="T27" fmla="*/ 51 h 185"/>
                <a:gd name="T28" fmla="*/ 10 w 190"/>
                <a:gd name="T29" fmla="*/ 50 h 185"/>
                <a:gd name="T30" fmla="*/ 11 w 190"/>
                <a:gd name="T31" fmla="*/ 42 h 185"/>
                <a:gd name="T32" fmla="*/ 89 w 190"/>
                <a:gd name="T33" fmla="*/ 43 h 185"/>
                <a:gd name="T34" fmla="*/ 35 w 190"/>
                <a:gd name="T35" fmla="*/ 25 h 185"/>
                <a:gd name="T36" fmla="*/ 30 w 190"/>
                <a:gd name="T37" fmla="*/ 22 h 185"/>
                <a:gd name="T38" fmla="*/ 92 w 190"/>
                <a:gd name="T39" fmla="*/ 12 h 185"/>
                <a:gd name="T40" fmla="*/ 147 w 190"/>
                <a:gd name="T41" fmla="*/ 0 h 185"/>
                <a:gd name="T42" fmla="*/ 158 w 190"/>
                <a:gd name="T43" fmla="*/ 10 h 185"/>
                <a:gd name="T44" fmla="*/ 141 w 190"/>
                <a:gd name="T45" fmla="*/ 13 h 185"/>
                <a:gd name="T46" fmla="*/ 98 w 190"/>
                <a:gd name="T47" fmla="*/ 43 h 185"/>
                <a:gd name="T48" fmla="*/ 78 w 190"/>
                <a:gd name="T49" fmla="*/ 110 h 185"/>
                <a:gd name="T50" fmla="*/ 188 w 190"/>
                <a:gd name="T51" fmla="*/ 109 h 185"/>
                <a:gd name="T52" fmla="*/ 190 w 190"/>
                <a:gd name="T53" fmla="*/ 117 h 185"/>
                <a:gd name="T54" fmla="*/ 160 w 190"/>
                <a:gd name="T55" fmla="*/ 118 h 185"/>
                <a:gd name="T56" fmla="*/ 110 w 190"/>
                <a:gd name="T57" fmla="*/ 151 h 185"/>
                <a:gd name="T58" fmla="*/ 172 w 190"/>
                <a:gd name="T59" fmla="*/ 177 h 185"/>
                <a:gd name="T60" fmla="*/ 168 w 190"/>
                <a:gd name="T61" fmla="*/ 183 h 185"/>
                <a:gd name="T62" fmla="*/ 165 w 190"/>
                <a:gd name="T63" fmla="*/ 185 h 185"/>
                <a:gd name="T64" fmla="*/ 16 w 190"/>
                <a:gd name="T65" fmla="*/ 184 h 185"/>
                <a:gd name="T66" fmla="*/ 11 w 190"/>
                <a:gd name="T67" fmla="*/ 182 h 185"/>
                <a:gd name="T68" fmla="*/ 90 w 190"/>
                <a:gd name="T69" fmla="*/ 154 h 185"/>
                <a:gd name="T70" fmla="*/ 44 w 190"/>
                <a:gd name="T71" fmla="*/ 153 h 185"/>
                <a:gd name="T72" fmla="*/ 40 w 190"/>
                <a:gd name="T73" fmla="*/ 153 h 185"/>
                <a:gd name="T74" fmla="*/ 32 w 190"/>
                <a:gd name="T75" fmla="*/ 150 h 185"/>
                <a:gd name="T76" fmla="*/ 42 w 190"/>
                <a:gd name="T77" fmla="*/ 140 h 185"/>
                <a:gd name="T78" fmla="*/ 30 w 190"/>
                <a:gd name="T79" fmla="*/ 118 h 185"/>
                <a:gd name="T80" fmla="*/ 1 w 190"/>
                <a:gd name="T81" fmla="*/ 117 h 185"/>
                <a:gd name="T82" fmla="*/ 2 w 190"/>
                <a:gd name="T83" fmla="*/ 109 h 185"/>
                <a:gd name="T84" fmla="*/ 67 w 190"/>
                <a:gd name="T85" fmla="*/ 110 h 185"/>
                <a:gd name="T86" fmla="*/ 76 w 190"/>
                <a:gd name="T87" fmla="*/ 90 h 185"/>
                <a:gd name="T88" fmla="*/ 89 w 190"/>
                <a:gd name="T89" fmla="*/ 95 h 185"/>
                <a:gd name="T90" fmla="*/ 80 w 190"/>
                <a:gd name="T91" fmla="*/ 106 h 185"/>
                <a:gd name="T92" fmla="*/ 72 w 190"/>
                <a:gd name="T93" fmla="*/ 118 h 185"/>
                <a:gd name="T94" fmla="*/ 58 w 190"/>
                <a:gd name="T95" fmla="*/ 137 h 185"/>
                <a:gd name="T96" fmla="*/ 123 w 190"/>
                <a:gd name="T97" fmla="*/ 11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0" h="185">
                  <a:moveTo>
                    <a:pt x="98" y="43"/>
                  </a:moveTo>
                  <a:lnTo>
                    <a:pt x="98" y="43"/>
                  </a:lnTo>
                  <a:lnTo>
                    <a:pt x="149" y="43"/>
                  </a:lnTo>
                  <a:lnTo>
                    <a:pt x="179" y="42"/>
                  </a:lnTo>
                  <a:cubicBezTo>
                    <a:pt x="179" y="42"/>
                    <a:pt x="180" y="43"/>
                    <a:pt x="180" y="44"/>
                  </a:cubicBezTo>
                  <a:lnTo>
                    <a:pt x="180" y="50"/>
                  </a:lnTo>
                  <a:cubicBezTo>
                    <a:pt x="180" y="51"/>
                    <a:pt x="179" y="52"/>
                    <a:pt x="179" y="52"/>
                  </a:cubicBezTo>
                  <a:lnTo>
                    <a:pt x="149" y="51"/>
                  </a:lnTo>
                  <a:lnTo>
                    <a:pt x="105" y="51"/>
                  </a:lnTo>
                  <a:cubicBezTo>
                    <a:pt x="118" y="61"/>
                    <a:pt x="132" y="69"/>
                    <a:pt x="146" y="75"/>
                  </a:cubicBezTo>
                  <a:cubicBezTo>
                    <a:pt x="157" y="80"/>
                    <a:pt x="172" y="85"/>
                    <a:pt x="190" y="90"/>
                  </a:cubicBezTo>
                  <a:cubicBezTo>
                    <a:pt x="188" y="92"/>
                    <a:pt x="186" y="94"/>
                    <a:pt x="186" y="96"/>
                  </a:cubicBezTo>
                  <a:cubicBezTo>
                    <a:pt x="185" y="98"/>
                    <a:pt x="184" y="99"/>
                    <a:pt x="183" y="99"/>
                  </a:cubicBezTo>
                  <a:cubicBezTo>
                    <a:pt x="183" y="99"/>
                    <a:pt x="182" y="99"/>
                    <a:pt x="181" y="98"/>
                  </a:cubicBezTo>
                  <a:cubicBezTo>
                    <a:pt x="147" y="88"/>
                    <a:pt x="119" y="73"/>
                    <a:pt x="98" y="54"/>
                  </a:cubicBezTo>
                  <a:cubicBezTo>
                    <a:pt x="98" y="61"/>
                    <a:pt x="98" y="69"/>
                    <a:pt x="99" y="78"/>
                  </a:cubicBezTo>
                  <a:cubicBezTo>
                    <a:pt x="99" y="84"/>
                    <a:pt x="99" y="88"/>
                    <a:pt x="99" y="89"/>
                  </a:cubicBezTo>
                  <a:cubicBezTo>
                    <a:pt x="99" y="90"/>
                    <a:pt x="99" y="90"/>
                    <a:pt x="98" y="90"/>
                  </a:cubicBezTo>
                  <a:lnTo>
                    <a:pt x="90" y="90"/>
                  </a:lnTo>
                  <a:cubicBezTo>
                    <a:pt x="89" y="90"/>
                    <a:pt x="88" y="90"/>
                    <a:pt x="88" y="89"/>
                  </a:cubicBezTo>
                  <a:cubicBezTo>
                    <a:pt x="88" y="88"/>
                    <a:pt x="88" y="84"/>
                    <a:pt x="89" y="75"/>
                  </a:cubicBezTo>
                  <a:cubicBezTo>
                    <a:pt x="89" y="68"/>
                    <a:pt x="89" y="61"/>
                    <a:pt x="89" y="54"/>
                  </a:cubicBezTo>
                  <a:cubicBezTo>
                    <a:pt x="70" y="74"/>
                    <a:pt x="43" y="88"/>
                    <a:pt x="9" y="99"/>
                  </a:cubicBezTo>
                  <a:cubicBezTo>
                    <a:pt x="8" y="99"/>
                    <a:pt x="7" y="99"/>
                    <a:pt x="7" y="99"/>
                  </a:cubicBezTo>
                  <a:cubicBezTo>
                    <a:pt x="6" y="99"/>
                    <a:pt x="5" y="98"/>
                    <a:pt x="5" y="96"/>
                  </a:cubicBezTo>
                  <a:cubicBezTo>
                    <a:pt x="4" y="94"/>
                    <a:pt x="2" y="93"/>
                    <a:pt x="0" y="91"/>
                  </a:cubicBezTo>
                  <a:cubicBezTo>
                    <a:pt x="34" y="82"/>
                    <a:pt x="61" y="69"/>
                    <a:pt x="81" y="51"/>
                  </a:cubicBezTo>
                  <a:lnTo>
                    <a:pt x="41" y="51"/>
                  </a:lnTo>
                  <a:lnTo>
                    <a:pt x="11" y="52"/>
                  </a:lnTo>
                  <a:cubicBezTo>
                    <a:pt x="10" y="52"/>
                    <a:pt x="10" y="51"/>
                    <a:pt x="10" y="50"/>
                  </a:cubicBezTo>
                  <a:lnTo>
                    <a:pt x="10" y="44"/>
                  </a:lnTo>
                  <a:cubicBezTo>
                    <a:pt x="10" y="43"/>
                    <a:pt x="10" y="42"/>
                    <a:pt x="11" y="42"/>
                  </a:cubicBezTo>
                  <a:lnTo>
                    <a:pt x="41" y="43"/>
                  </a:lnTo>
                  <a:lnTo>
                    <a:pt x="89" y="43"/>
                  </a:lnTo>
                  <a:lnTo>
                    <a:pt x="89" y="21"/>
                  </a:lnTo>
                  <a:cubicBezTo>
                    <a:pt x="71" y="22"/>
                    <a:pt x="53" y="24"/>
                    <a:pt x="35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2" y="25"/>
                    <a:pt x="31" y="24"/>
                    <a:pt x="30" y="22"/>
                  </a:cubicBezTo>
                  <a:cubicBezTo>
                    <a:pt x="29" y="20"/>
                    <a:pt x="28" y="18"/>
                    <a:pt x="26" y="16"/>
                  </a:cubicBezTo>
                  <a:cubicBezTo>
                    <a:pt x="47" y="16"/>
                    <a:pt x="69" y="14"/>
                    <a:pt x="92" y="12"/>
                  </a:cubicBezTo>
                  <a:cubicBezTo>
                    <a:pt x="107" y="10"/>
                    <a:pt x="121" y="8"/>
                    <a:pt x="134" y="5"/>
                  </a:cubicBezTo>
                  <a:cubicBezTo>
                    <a:pt x="139" y="4"/>
                    <a:pt x="144" y="2"/>
                    <a:pt x="147" y="0"/>
                  </a:cubicBezTo>
                  <a:cubicBezTo>
                    <a:pt x="151" y="3"/>
                    <a:pt x="154" y="5"/>
                    <a:pt x="156" y="7"/>
                  </a:cubicBezTo>
                  <a:cubicBezTo>
                    <a:pt x="157" y="8"/>
                    <a:pt x="158" y="9"/>
                    <a:pt x="158" y="10"/>
                  </a:cubicBezTo>
                  <a:cubicBezTo>
                    <a:pt x="158" y="11"/>
                    <a:pt x="156" y="12"/>
                    <a:pt x="154" y="12"/>
                  </a:cubicBezTo>
                  <a:cubicBezTo>
                    <a:pt x="150" y="12"/>
                    <a:pt x="146" y="12"/>
                    <a:pt x="141" y="13"/>
                  </a:cubicBezTo>
                  <a:cubicBezTo>
                    <a:pt x="130" y="16"/>
                    <a:pt x="116" y="18"/>
                    <a:pt x="98" y="20"/>
                  </a:cubicBezTo>
                  <a:lnTo>
                    <a:pt x="98" y="43"/>
                  </a:lnTo>
                  <a:close/>
                  <a:moveTo>
                    <a:pt x="78" y="110"/>
                  </a:moveTo>
                  <a:lnTo>
                    <a:pt x="78" y="110"/>
                  </a:lnTo>
                  <a:lnTo>
                    <a:pt x="160" y="110"/>
                  </a:lnTo>
                  <a:lnTo>
                    <a:pt x="188" y="109"/>
                  </a:lnTo>
                  <a:cubicBezTo>
                    <a:pt x="189" y="109"/>
                    <a:pt x="190" y="110"/>
                    <a:pt x="190" y="111"/>
                  </a:cubicBezTo>
                  <a:lnTo>
                    <a:pt x="190" y="117"/>
                  </a:lnTo>
                  <a:cubicBezTo>
                    <a:pt x="190" y="118"/>
                    <a:pt x="189" y="119"/>
                    <a:pt x="188" y="119"/>
                  </a:cubicBezTo>
                  <a:lnTo>
                    <a:pt x="160" y="118"/>
                  </a:lnTo>
                  <a:lnTo>
                    <a:pt x="133" y="118"/>
                  </a:lnTo>
                  <a:cubicBezTo>
                    <a:pt x="128" y="131"/>
                    <a:pt x="120" y="142"/>
                    <a:pt x="110" y="151"/>
                  </a:cubicBezTo>
                  <a:cubicBezTo>
                    <a:pt x="130" y="157"/>
                    <a:pt x="150" y="166"/>
                    <a:pt x="171" y="176"/>
                  </a:cubicBezTo>
                  <a:cubicBezTo>
                    <a:pt x="172" y="176"/>
                    <a:pt x="172" y="177"/>
                    <a:pt x="172" y="177"/>
                  </a:cubicBezTo>
                  <a:cubicBezTo>
                    <a:pt x="172" y="177"/>
                    <a:pt x="172" y="178"/>
                    <a:pt x="171" y="179"/>
                  </a:cubicBezTo>
                  <a:lnTo>
                    <a:pt x="168" y="183"/>
                  </a:lnTo>
                  <a:cubicBezTo>
                    <a:pt x="167" y="185"/>
                    <a:pt x="167" y="185"/>
                    <a:pt x="166" y="185"/>
                  </a:cubicBezTo>
                  <a:cubicBezTo>
                    <a:pt x="166" y="185"/>
                    <a:pt x="165" y="185"/>
                    <a:pt x="165" y="185"/>
                  </a:cubicBezTo>
                  <a:cubicBezTo>
                    <a:pt x="145" y="174"/>
                    <a:pt x="124" y="165"/>
                    <a:pt x="102" y="158"/>
                  </a:cubicBezTo>
                  <a:cubicBezTo>
                    <a:pt x="82" y="172"/>
                    <a:pt x="54" y="181"/>
                    <a:pt x="16" y="184"/>
                  </a:cubicBezTo>
                  <a:cubicBezTo>
                    <a:pt x="15" y="184"/>
                    <a:pt x="14" y="185"/>
                    <a:pt x="14" y="185"/>
                  </a:cubicBezTo>
                  <a:cubicBezTo>
                    <a:pt x="13" y="185"/>
                    <a:pt x="12" y="184"/>
                    <a:pt x="11" y="182"/>
                  </a:cubicBezTo>
                  <a:cubicBezTo>
                    <a:pt x="10" y="179"/>
                    <a:pt x="8" y="177"/>
                    <a:pt x="6" y="176"/>
                  </a:cubicBezTo>
                  <a:cubicBezTo>
                    <a:pt x="42" y="174"/>
                    <a:pt x="70" y="166"/>
                    <a:pt x="90" y="154"/>
                  </a:cubicBezTo>
                  <a:cubicBezTo>
                    <a:pt x="79" y="151"/>
                    <a:pt x="66" y="148"/>
                    <a:pt x="52" y="144"/>
                  </a:cubicBezTo>
                  <a:cubicBezTo>
                    <a:pt x="49" y="148"/>
                    <a:pt x="46" y="151"/>
                    <a:pt x="44" y="153"/>
                  </a:cubicBezTo>
                  <a:cubicBezTo>
                    <a:pt x="44" y="153"/>
                    <a:pt x="43" y="153"/>
                    <a:pt x="42" y="153"/>
                  </a:cubicBezTo>
                  <a:cubicBezTo>
                    <a:pt x="42" y="153"/>
                    <a:pt x="41" y="153"/>
                    <a:pt x="40" y="153"/>
                  </a:cubicBezTo>
                  <a:lnTo>
                    <a:pt x="35" y="152"/>
                  </a:lnTo>
                  <a:cubicBezTo>
                    <a:pt x="33" y="151"/>
                    <a:pt x="32" y="151"/>
                    <a:pt x="32" y="150"/>
                  </a:cubicBezTo>
                  <a:cubicBezTo>
                    <a:pt x="32" y="150"/>
                    <a:pt x="33" y="149"/>
                    <a:pt x="33" y="149"/>
                  </a:cubicBezTo>
                  <a:cubicBezTo>
                    <a:pt x="36" y="147"/>
                    <a:pt x="39" y="144"/>
                    <a:pt x="42" y="140"/>
                  </a:cubicBezTo>
                  <a:cubicBezTo>
                    <a:pt x="49" y="133"/>
                    <a:pt x="55" y="126"/>
                    <a:pt x="61" y="118"/>
                  </a:cubicBezTo>
                  <a:lnTo>
                    <a:pt x="30" y="118"/>
                  </a:lnTo>
                  <a:lnTo>
                    <a:pt x="2" y="119"/>
                  </a:lnTo>
                  <a:cubicBezTo>
                    <a:pt x="2" y="119"/>
                    <a:pt x="1" y="118"/>
                    <a:pt x="1" y="117"/>
                  </a:cubicBezTo>
                  <a:lnTo>
                    <a:pt x="1" y="111"/>
                  </a:lnTo>
                  <a:cubicBezTo>
                    <a:pt x="1" y="110"/>
                    <a:pt x="2" y="109"/>
                    <a:pt x="2" y="109"/>
                  </a:cubicBezTo>
                  <a:lnTo>
                    <a:pt x="30" y="110"/>
                  </a:lnTo>
                  <a:lnTo>
                    <a:pt x="67" y="110"/>
                  </a:lnTo>
                  <a:lnTo>
                    <a:pt x="69" y="106"/>
                  </a:lnTo>
                  <a:cubicBezTo>
                    <a:pt x="73" y="100"/>
                    <a:pt x="75" y="95"/>
                    <a:pt x="76" y="90"/>
                  </a:cubicBezTo>
                  <a:cubicBezTo>
                    <a:pt x="81" y="91"/>
                    <a:pt x="85" y="92"/>
                    <a:pt x="86" y="93"/>
                  </a:cubicBezTo>
                  <a:cubicBezTo>
                    <a:pt x="88" y="93"/>
                    <a:pt x="89" y="94"/>
                    <a:pt x="89" y="95"/>
                  </a:cubicBezTo>
                  <a:cubicBezTo>
                    <a:pt x="89" y="96"/>
                    <a:pt x="88" y="97"/>
                    <a:pt x="86" y="98"/>
                  </a:cubicBezTo>
                  <a:cubicBezTo>
                    <a:pt x="85" y="99"/>
                    <a:pt x="83" y="102"/>
                    <a:pt x="80" y="106"/>
                  </a:cubicBezTo>
                  <a:lnTo>
                    <a:pt x="78" y="110"/>
                  </a:lnTo>
                  <a:close/>
                  <a:moveTo>
                    <a:pt x="72" y="118"/>
                  </a:moveTo>
                  <a:lnTo>
                    <a:pt x="72" y="118"/>
                  </a:lnTo>
                  <a:cubicBezTo>
                    <a:pt x="67" y="125"/>
                    <a:pt x="62" y="132"/>
                    <a:pt x="58" y="137"/>
                  </a:cubicBezTo>
                  <a:cubicBezTo>
                    <a:pt x="73" y="140"/>
                    <a:pt x="87" y="144"/>
                    <a:pt x="99" y="148"/>
                  </a:cubicBezTo>
                  <a:cubicBezTo>
                    <a:pt x="109" y="140"/>
                    <a:pt x="117" y="130"/>
                    <a:pt x="123" y="118"/>
                  </a:cubicBezTo>
                  <a:lnTo>
                    <a:pt x="72" y="1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04DADF31-509D-4E90-AC56-D35282B21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1618" y="2682875"/>
              <a:ext cx="163065" cy="185738"/>
            </a:xfrm>
            <a:custGeom>
              <a:avLst/>
              <a:gdLst>
                <a:gd name="T0" fmla="*/ 122 w 189"/>
                <a:gd name="T1" fmla="*/ 82 h 185"/>
                <a:gd name="T2" fmla="*/ 187 w 189"/>
                <a:gd name="T3" fmla="*/ 72 h 185"/>
                <a:gd name="T4" fmla="*/ 189 w 189"/>
                <a:gd name="T5" fmla="*/ 81 h 185"/>
                <a:gd name="T6" fmla="*/ 158 w 189"/>
                <a:gd name="T7" fmla="*/ 85 h 185"/>
                <a:gd name="T8" fmla="*/ 124 w 189"/>
                <a:gd name="T9" fmla="*/ 167 h 185"/>
                <a:gd name="T10" fmla="*/ 169 w 189"/>
                <a:gd name="T11" fmla="*/ 167 h 185"/>
                <a:gd name="T12" fmla="*/ 183 w 189"/>
                <a:gd name="T13" fmla="*/ 140 h 185"/>
                <a:gd name="T14" fmla="*/ 182 w 189"/>
                <a:gd name="T15" fmla="*/ 166 h 185"/>
                <a:gd name="T16" fmla="*/ 122 w 189"/>
                <a:gd name="T17" fmla="*/ 178 h 185"/>
                <a:gd name="T18" fmla="*/ 113 w 189"/>
                <a:gd name="T19" fmla="*/ 92 h 185"/>
                <a:gd name="T20" fmla="*/ 77 w 189"/>
                <a:gd name="T21" fmla="*/ 97 h 185"/>
                <a:gd name="T22" fmla="*/ 73 w 189"/>
                <a:gd name="T23" fmla="*/ 96 h 185"/>
                <a:gd name="T24" fmla="*/ 74 w 189"/>
                <a:gd name="T25" fmla="*/ 87 h 185"/>
                <a:gd name="T26" fmla="*/ 113 w 189"/>
                <a:gd name="T27" fmla="*/ 31 h 185"/>
                <a:gd name="T28" fmla="*/ 83 w 189"/>
                <a:gd name="T29" fmla="*/ 34 h 185"/>
                <a:gd name="T30" fmla="*/ 163 w 189"/>
                <a:gd name="T31" fmla="*/ 0 h 185"/>
                <a:gd name="T32" fmla="*/ 169 w 189"/>
                <a:gd name="T33" fmla="*/ 10 h 185"/>
                <a:gd name="T34" fmla="*/ 122 w 189"/>
                <a:gd name="T35" fmla="*/ 28 h 185"/>
                <a:gd name="T36" fmla="*/ 19 w 189"/>
                <a:gd name="T37" fmla="*/ 183 h 185"/>
                <a:gd name="T38" fmla="*/ 10 w 189"/>
                <a:gd name="T39" fmla="*/ 183 h 185"/>
                <a:gd name="T40" fmla="*/ 10 w 189"/>
                <a:gd name="T41" fmla="*/ 122 h 185"/>
                <a:gd name="T42" fmla="*/ 47 w 189"/>
                <a:gd name="T43" fmla="*/ 121 h 185"/>
                <a:gd name="T44" fmla="*/ 67 w 189"/>
                <a:gd name="T45" fmla="*/ 137 h 185"/>
                <a:gd name="T46" fmla="*/ 65 w 189"/>
                <a:gd name="T47" fmla="*/ 181 h 185"/>
                <a:gd name="T48" fmla="*/ 58 w 189"/>
                <a:gd name="T49" fmla="*/ 172 h 185"/>
                <a:gd name="T50" fmla="*/ 19 w 189"/>
                <a:gd name="T51" fmla="*/ 164 h 185"/>
                <a:gd name="T52" fmla="*/ 19 w 189"/>
                <a:gd name="T53" fmla="*/ 129 h 185"/>
                <a:gd name="T54" fmla="*/ 31 w 189"/>
                <a:gd name="T55" fmla="*/ 92 h 185"/>
                <a:gd name="T56" fmla="*/ 65 w 189"/>
                <a:gd name="T57" fmla="*/ 93 h 185"/>
                <a:gd name="T58" fmla="*/ 46 w 189"/>
                <a:gd name="T59" fmla="*/ 100 h 185"/>
                <a:gd name="T60" fmla="*/ 12 w 189"/>
                <a:gd name="T61" fmla="*/ 99 h 185"/>
                <a:gd name="T62" fmla="*/ 31 w 189"/>
                <a:gd name="T63" fmla="*/ 92 h 185"/>
                <a:gd name="T64" fmla="*/ 46 w 189"/>
                <a:gd name="T65" fmla="*/ 64 h 185"/>
                <a:gd name="T66" fmla="*/ 65 w 189"/>
                <a:gd name="T67" fmla="*/ 71 h 185"/>
                <a:gd name="T68" fmla="*/ 31 w 189"/>
                <a:gd name="T69" fmla="*/ 72 h 185"/>
                <a:gd name="T70" fmla="*/ 12 w 189"/>
                <a:gd name="T71" fmla="*/ 65 h 185"/>
                <a:gd name="T72" fmla="*/ 30 w 189"/>
                <a:gd name="T73" fmla="*/ 6 h 185"/>
                <a:gd name="T74" fmla="*/ 67 w 189"/>
                <a:gd name="T75" fmla="*/ 5 h 185"/>
                <a:gd name="T76" fmla="*/ 67 w 189"/>
                <a:gd name="T77" fmla="*/ 14 h 185"/>
                <a:gd name="T78" fmla="*/ 12 w 189"/>
                <a:gd name="T79" fmla="*/ 14 h 185"/>
                <a:gd name="T80" fmla="*/ 12 w 189"/>
                <a:gd name="T81" fmla="*/ 5 h 185"/>
                <a:gd name="T82" fmla="*/ 24 w 189"/>
                <a:gd name="T83" fmla="*/ 35 h 185"/>
                <a:gd name="T84" fmla="*/ 75 w 189"/>
                <a:gd name="T85" fmla="*/ 36 h 185"/>
                <a:gd name="T86" fmla="*/ 51 w 189"/>
                <a:gd name="T87" fmla="*/ 43 h 185"/>
                <a:gd name="T88" fmla="*/ 0 w 189"/>
                <a:gd name="T89" fmla="*/ 42 h 185"/>
                <a:gd name="T90" fmla="*/ 24 w 189"/>
                <a:gd name="T91" fmla="*/ 3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9" h="185">
                  <a:moveTo>
                    <a:pt x="122" y="28"/>
                  </a:moveTo>
                  <a:lnTo>
                    <a:pt x="122" y="28"/>
                  </a:lnTo>
                  <a:lnTo>
                    <a:pt x="122" y="82"/>
                  </a:lnTo>
                  <a:lnTo>
                    <a:pt x="157" y="77"/>
                  </a:lnTo>
                  <a:cubicBezTo>
                    <a:pt x="163" y="76"/>
                    <a:pt x="172" y="74"/>
                    <a:pt x="186" y="72"/>
                  </a:cubicBezTo>
                  <a:cubicBezTo>
                    <a:pt x="186" y="72"/>
                    <a:pt x="186" y="72"/>
                    <a:pt x="187" y="72"/>
                  </a:cubicBezTo>
                  <a:cubicBezTo>
                    <a:pt x="187" y="72"/>
                    <a:pt x="187" y="73"/>
                    <a:pt x="188" y="73"/>
                  </a:cubicBezTo>
                  <a:lnTo>
                    <a:pt x="188" y="80"/>
                  </a:lnTo>
                  <a:cubicBezTo>
                    <a:pt x="188" y="80"/>
                    <a:pt x="189" y="80"/>
                    <a:pt x="189" y="81"/>
                  </a:cubicBezTo>
                  <a:cubicBezTo>
                    <a:pt x="189" y="81"/>
                    <a:pt x="188" y="82"/>
                    <a:pt x="187" y="82"/>
                  </a:cubicBezTo>
                  <a:cubicBezTo>
                    <a:pt x="187" y="82"/>
                    <a:pt x="186" y="82"/>
                    <a:pt x="184" y="82"/>
                  </a:cubicBezTo>
                  <a:cubicBezTo>
                    <a:pt x="177" y="83"/>
                    <a:pt x="168" y="84"/>
                    <a:pt x="158" y="85"/>
                  </a:cubicBezTo>
                  <a:lnTo>
                    <a:pt x="122" y="90"/>
                  </a:lnTo>
                  <a:lnTo>
                    <a:pt x="122" y="157"/>
                  </a:lnTo>
                  <a:cubicBezTo>
                    <a:pt x="122" y="162"/>
                    <a:pt x="123" y="165"/>
                    <a:pt x="124" y="167"/>
                  </a:cubicBezTo>
                  <a:cubicBezTo>
                    <a:pt x="125" y="168"/>
                    <a:pt x="126" y="169"/>
                    <a:pt x="128" y="169"/>
                  </a:cubicBezTo>
                  <a:cubicBezTo>
                    <a:pt x="131" y="170"/>
                    <a:pt x="137" y="171"/>
                    <a:pt x="147" y="171"/>
                  </a:cubicBezTo>
                  <a:cubicBezTo>
                    <a:pt x="158" y="171"/>
                    <a:pt x="165" y="169"/>
                    <a:pt x="169" y="167"/>
                  </a:cubicBezTo>
                  <a:cubicBezTo>
                    <a:pt x="172" y="165"/>
                    <a:pt x="174" y="161"/>
                    <a:pt x="175" y="156"/>
                  </a:cubicBezTo>
                  <a:cubicBezTo>
                    <a:pt x="175" y="153"/>
                    <a:pt x="176" y="146"/>
                    <a:pt x="176" y="136"/>
                  </a:cubicBezTo>
                  <a:cubicBezTo>
                    <a:pt x="178" y="137"/>
                    <a:pt x="180" y="139"/>
                    <a:pt x="183" y="140"/>
                  </a:cubicBezTo>
                  <a:cubicBezTo>
                    <a:pt x="185" y="141"/>
                    <a:pt x="186" y="142"/>
                    <a:pt x="186" y="143"/>
                  </a:cubicBezTo>
                  <a:cubicBezTo>
                    <a:pt x="186" y="143"/>
                    <a:pt x="186" y="144"/>
                    <a:pt x="186" y="145"/>
                  </a:cubicBezTo>
                  <a:cubicBezTo>
                    <a:pt x="185" y="155"/>
                    <a:pt x="184" y="162"/>
                    <a:pt x="182" y="166"/>
                  </a:cubicBezTo>
                  <a:cubicBezTo>
                    <a:pt x="181" y="169"/>
                    <a:pt x="179" y="172"/>
                    <a:pt x="176" y="174"/>
                  </a:cubicBezTo>
                  <a:cubicBezTo>
                    <a:pt x="171" y="178"/>
                    <a:pt x="161" y="180"/>
                    <a:pt x="146" y="180"/>
                  </a:cubicBezTo>
                  <a:cubicBezTo>
                    <a:pt x="134" y="180"/>
                    <a:pt x="126" y="179"/>
                    <a:pt x="122" y="178"/>
                  </a:cubicBezTo>
                  <a:cubicBezTo>
                    <a:pt x="119" y="177"/>
                    <a:pt x="116" y="175"/>
                    <a:pt x="115" y="172"/>
                  </a:cubicBezTo>
                  <a:cubicBezTo>
                    <a:pt x="113" y="170"/>
                    <a:pt x="113" y="166"/>
                    <a:pt x="113" y="161"/>
                  </a:cubicBezTo>
                  <a:lnTo>
                    <a:pt x="113" y="92"/>
                  </a:lnTo>
                  <a:lnTo>
                    <a:pt x="104" y="93"/>
                  </a:lnTo>
                  <a:cubicBezTo>
                    <a:pt x="95" y="95"/>
                    <a:pt x="87" y="96"/>
                    <a:pt x="81" y="97"/>
                  </a:cubicBezTo>
                  <a:cubicBezTo>
                    <a:pt x="80" y="97"/>
                    <a:pt x="79" y="97"/>
                    <a:pt x="77" y="97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5" y="98"/>
                    <a:pt x="75" y="98"/>
                    <a:pt x="74" y="98"/>
                  </a:cubicBezTo>
                  <a:cubicBezTo>
                    <a:pt x="74" y="98"/>
                    <a:pt x="74" y="97"/>
                    <a:pt x="73" y="96"/>
                  </a:cubicBezTo>
                  <a:lnTo>
                    <a:pt x="73" y="89"/>
                  </a:lnTo>
                  <a:cubicBezTo>
                    <a:pt x="72" y="89"/>
                    <a:pt x="72" y="89"/>
                    <a:pt x="72" y="89"/>
                  </a:cubicBezTo>
                  <a:cubicBezTo>
                    <a:pt x="72" y="88"/>
                    <a:pt x="73" y="88"/>
                    <a:pt x="74" y="87"/>
                  </a:cubicBezTo>
                  <a:cubicBezTo>
                    <a:pt x="78" y="87"/>
                    <a:pt x="88" y="86"/>
                    <a:pt x="103" y="84"/>
                  </a:cubicBezTo>
                  <a:lnTo>
                    <a:pt x="113" y="83"/>
                  </a:lnTo>
                  <a:lnTo>
                    <a:pt x="113" y="31"/>
                  </a:lnTo>
                  <a:cubicBezTo>
                    <a:pt x="106" y="33"/>
                    <a:pt x="98" y="35"/>
                    <a:pt x="88" y="37"/>
                  </a:cubicBezTo>
                  <a:cubicBezTo>
                    <a:pt x="86" y="37"/>
                    <a:pt x="86" y="37"/>
                    <a:pt x="85" y="37"/>
                  </a:cubicBezTo>
                  <a:cubicBezTo>
                    <a:pt x="85" y="37"/>
                    <a:pt x="84" y="36"/>
                    <a:pt x="83" y="34"/>
                  </a:cubicBezTo>
                  <a:cubicBezTo>
                    <a:pt x="82" y="33"/>
                    <a:pt x="81" y="31"/>
                    <a:pt x="79" y="29"/>
                  </a:cubicBezTo>
                  <a:cubicBezTo>
                    <a:pt x="105" y="25"/>
                    <a:pt x="130" y="17"/>
                    <a:pt x="153" y="6"/>
                  </a:cubicBezTo>
                  <a:cubicBezTo>
                    <a:pt x="157" y="4"/>
                    <a:pt x="160" y="2"/>
                    <a:pt x="163" y="0"/>
                  </a:cubicBezTo>
                  <a:cubicBezTo>
                    <a:pt x="166" y="2"/>
                    <a:pt x="169" y="4"/>
                    <a:pt x="170" y="6"/>
                  </a:cubicBezTo>
                  <a:cubicBezTo>
                    <a:pt x="171" y="7"/>
                    <a:pt x="172" y="7"/>
                    <a:pt x="172" y="8"/>
                  </a:cubicBezTo>
                  <a:cubicBezTo>
                    <a:pt x="172" y="9"/>
                    <a:pt x="171" y="10"/>
                    <a:pt x="169" y="10"/>
                  </a:cubicBezTo>
                  <a:cubicBezTo>
                    <a:pt x="167" y="10"/>
                    <a:pt x="165" y="11"/>
                    <a:pt x="163" y="12"/>
                  </a:cubicBezTo>
                  <a:cubicBezTo>
                    <a:pt x="149" y="18"/>
                    <a:pt x="135" y="24"/>
                    <a:pt x="122" y="28"/>
                  </a:cubicBezTo>
                  <a:lnTo>
                    <a:pt x="122" y="28"/>
                  </a:lnTo>
                  <a:close/>
                  <a:moveTo>
                    <a:pt x="19" y="172"/>
                  </a:moveTo>
                  <a:lnTo>
                    <a:pt x="19" y="172"/>
                  </a:lnTo>
                  <a:lnTo>
                    <a:pt x="19" y="183"/>
                  </a:lnTo>
                  <a:cubicBezTo>
                    <a:pt x="19" y="185"/>
                    <a:pt x="19" y="185"/>
                    <a:pt x="18" y="185"/>
                  </a:cubicBezTo>
                  <a:lnTo>
                    <a:pt x="11" y="185"/>
                  </a:lnTo>
                  <a:cubicBezTo>
                    <a:pt x="10" y="185"/>
                    <a:pt x="10" y="185"/>
                    <a:pt x="10" y="183"/>
                  </a:cubicBezTo>
                  <a:lnTo>
                    <a:pt x="10" y="152"/>
                  </a:lnTo>
                  <a:lnTo>
                    <a:pt x="10" y="140"/>
                  </a:lnTo>
                  <a:lnTo>
                    <a:pt x="10" y="122"/>
                  </a:lnTo>
                  <a:cubicBezTo>
                    <a:pt x="10" y="121"/>
                    <a:pt x="10" y="120"/>
                    <a:pt x="11" y="120"/>
                  </a:cubicBezTo>
                  <a:lnTo>
                    <a:pt x="30" y="121"/>
                  </a:lnTo>
                  <a:lnTo>
                    <a:pt x="47" y="121"/>
                  </a:lnTo>
                  <a:lnTo>
                    <a:pt x="65" y="120"/>
                  </a:lnTo>
                  <a:cubicBezTo>
                    <a:pt x="66" y="120"/>
                    <a:pt x="67" y="121"/>
                    <a:pt x="67" y="122"/>
                  </a:cubicBezTo>
                  <a:lnTo>
                    <a:pt x="67" y="137"/>
                  </a:lnTo>
                  <a:lnTo>
                    <a:pt x="67" y="150"/>
                  </a:lnTo>
                  <a:lnTo>
                    <a:pt x="67" y="180"/>
                  </a:lnTo>
                  <a:cubicBezTo>
                    <a:pt x="67" y="181"/>
                    <a:pt x="66" y="181"/>
                    <a:pt x="65" y="181"/>
                  </a:cubicBezTo>
                  <a:lnTo>
                    <a:pt x="59" y="181"/>
                  </a:lnTo>
                  <a:cubicBezTo>
                    <a:pt x="58" y="181"/>
                    <a:pt x="58" y="181"/>
                    <a:pt x="58" y="180"/>
                  </a:cubicBezTo>
                  <a:lnTo>
                    <a:pt x="58" y="172"/>
                  </a:lnTo>
                  <a:lnTo>
                    <a:pt x="19" y="172"/>
                  </a:lnTo>
                  <a:close/>
                  <a:moveTo>
                    <a:pt x="19" y="164"/>
                  </a:moveTo>
                  <a:lnTo>
                    <a:pt x="19" y="164"/>
                  </a:lnTo>
                  <a:lnTo>
                    <a:pt x="58" y="164"/>
                  </a:lnTo>
                  <a:lnTo>
                    <a:pt x="58" y="129"/>
                  </a:lnTo>
                  <a:lnTo>
                    <a:pt x="19" y="129"/>
                  </a:lnTo>
                  <a:lnTo>
                    <a:pt x="19" y="164"/>
                  </a:lnTo>
                  <a:close/>
                  <a:moveTo>
                    <a:pt x="31" y="92"/>
                  </a:moveTo>
                  <a:lnTo>
                    <a:pt x="31" y="92"/>
                  </a:lnTo>
                  <a:lnTo>
                    <a:pt x="46" y="92"/>
                  </a:lnTo>
                  <a:lnTo>
                    <a:pt x="63" y="92"/>
                  </a:lnTo>
                  <a:cubicBezTo>
                    <a:pt x="64" y="92"/>
                    <a:pt x="65" y="92"/>
                    <a:pt x="65" y="93"/>
                  </a:cubicBezTo>
                  <a:lnTo>
                    <a:pt x="65" y="99"/>
                  </a:lnTo>
                  <a:cubicBezTo>
                    <a:pt x="65" y="100"/>
                    <a:pt x="64" y="101"/>
                    <a:pt x="63" y="101"/>
                  </a:cubicBezTo>
                  <a:lnTo>
                    <a:pt x="46" y="100"/>
                  </a:lnTo>
                  <a:lnTo>
                    <a:pt x="31" y="100"/>
                  </a:lnTo>
                  <a:lnTo>
                    <a:pt x="13" y="101"/>
                  </a:lnTo>
                  <a:cubicBezTo>
                    <a:pt x="12" y="101"/>
                    <a:pt x="12" y="100"/>
                    <a:pt x="12" y="99"/>
                  </a:cubicBezTo>
                  <a:lnTo>
                    <a:pt x="12" y="93"/>
                  </a:lnTo>
                  <a:cubicBezTo>
                    <a:pt x="12" y="92"/>
                    <a:pt x="12" y="92"/>
                    <a:pt x="13" y="92"/>
                  </a:cubicBezTo>
                  <a:lnTo>
                    <a:pt x="31" y="92"/>
                  </a:lnTo>
                  <a:close/>
                  <a:moveTo>
                    <a:pt x="31" y="64"/>
                  </a:moveTo>
                  <a:lnTo>
                    <a:pt x="31" y="64"/>
                  </a:lnTo>
                  <a:lnTo>
                    <a:pt x="46" y="64"/>
                  </a:lnTo>
                  <a:lnTo>
                    <a:pt x="63" y="63"/>
                  </a:lnTo>
                  <a:cubicBezTo>
                    <a:pt x="64" y="63"/>
                    <a:pt x="65" y="64"/>
                    <a:pt x="65" y="65"/>
                  </a:cubicBezTo>
                  <a:lnTo>
                    <a:pt x="65" y="71"/>
                  </a:lnTo>
                  <a:cubicBezTo>
                    <a:pt x="65" y="72"/>
                    <a:pt x="64" y="73"/>
                    <a:pt x="63" y="73"/>
                  </a:cubicBezTo>
                  <a:lnTo>
                    <a:pt x="46" y="72"/>
                  </a:lnTo>
                  <a:lnTo>
                    <a:pt x="31" y="72"/>
                  </a:lnTo>
                  <a:lnTo>
                    <a:pt x="13" y="73"/>
                  </a:lnTo>
                  <a:cubicBezTo>
                    <a:pt x="12" y="73"/>
                    <a:pt x="12" y="72"/>
                    <a:pt x="12" y="71"/>
                  </a:cubicBezTo>
                  <a:lnTo>
                    <a:pt x="12" y="65"/>
                  </a:lnTo>
                  <a:cubicBezTo>
                    <a:pt x="12" y="64"/>
                    <a:pt x="12" y="63"/>
                    <a:pt x="13" y="63"/>
                  </a:cubicBezTo>
                  <a:lnTo>
                    <a:pt x="31" y="64"/>
                  </a:lnTo>
                  <a:close/>
                  <a:moveTo>
                    <a:pt x="30" y="6"/>
                  </a:moveTo>
                  <a:lnTo>
                    <a:pt x="30" y="6"/>
                  </a:lnTo>
                  <a:lnTo>
                    <a:pt x="48" y="6"/>
                  </a:lnTo>
                  <a:lnTo>
                    <a:pt x="67" y="5"/>
                  </a:lnTo>
                  <a:cubicBezTo>
                    <a:pt x="68" y="5"/>
                    <a:pt x="68" y="6"/>
                    <a:pt x="68" y="7"/>
                  </a:cubicBezTo>
                  <a:lnTo>
                    <a:pt x="68" y="13"/>
                  </a:lnTo>
                  <a:cubicBezTo>
                    <a:pt x="68" y="14"/>
                    <a:pt x="68" y="14"/>
                    <a:pt x="67" y="14"/>
                  </a:cubicBezTo>
                  <a:lnTo>
                    <a:pt x="48" y="14"/>
                  </a:lnTo>
                  <a:lnTo>
                    <a:pt x="30" y="14"/>
                  </a:lnTo>
                  <a:lnTo>
                    <a:pt x="12" y="14"/>
                  </a:lnTo>
                  <a:cubicBezTo>
                    <a:pt x="11" y="14"/>
                    <a:pt x="10" y="14"/>
                    <a:pt x="10" y="13"/>
                  </a:cubicBezTo>
                  <a:lnTo>
                    <a:pt x="10" y="7"/>
                  </a:lnTo>
                  <a:cubicBezTo>
                    <a:pt x="10" y="6"/>
                    <a:pt x="11" y="5"/>
                    <a:pt x="12" y="5"/>
                  </a:cubicBezTo>
                  <a:lnTo>
                    <a:pt x="30" y="6"/>
                  </a:lnTo>
                  <a:close/>
                  <a:moveTo>
                    <a:pt x="24" y="35"/>
                  </a:moveTo>
                  <a:lnTo>
                    <a:pt x="24" y="35"/>
                  </a:lnTo>
                  <a:lnTo>
                    <a:pt x="51" y="35"/>
                  </a:lnTo>
                  <a:lnTo>
                    <a:pt x="74" y="34"/>
                  </a:lnTo>
                  <a:cubicBezTo>
                    <a:pt x="75" y="34"/>
                    <a:pt x="75" y="35"/>
                    <a:pt x="75" y="36"/>
                  </a:cubicBezTo>
                  <a:lnTo>
                    <a:pt x="75" y="42"/>
                  </a:lnTo>
                  <a:cubicBezTo>
                    <a:pt x="75" y="43"/>
                    <a:pt x="75" y="44"/>
                    <a:pt x="74" y="44"/>
                  </a:cubicBezTo>
                  <a:lnTo>
                    <a:pt x="51" y="43"/>
                  </a:lnTo>
                  <a:lnTo>
                    <a:pt x="24" y="43"/>
                  </a:lnTo>
                  <a:lnTo>
                    <a:pt x="2" y="44"/>
                  </a:lnTo>
                  <a:cubicBezTo>
                    <a:pt x="1" y="44"/>
                    <a:pt x="0" y="43"/>
                    <a:pt x="0" y="42"/>
                  </a:cubicBezTo>
                  <a:lnTo>
                    <a:pt x="0" y="36"/>
                  </a:lnTo>
                  <a:cubicBezTo>
                    <a:pt x="0" y="35"/>
                    <a:pt x="1" y="34"/>
                    <a:pt x="2" y="34"/>
                  </a:cubicBezTo>
                  <a:lnTo>
                    <a:pt x="24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79D77EE5-84E9-41BD-B2AA-E6FCB7072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251" y="5008563"/>
              <a:ext cx="1296365" cy="361950"/>
            </a:xfrm>
            <a:custGeom>
              <a:avLst/>
              <a:gdLst>
                <a:gd name="T0" fmla="*/ 0 w 1493"/>
                <a:gd name="T1" fmla="*/ 0 h 360"/>
                <a:gd name="T2" fmla="*/ 0 w 1493"/>
                <a:gd name="T3" fmla="*/ 0 h 360"/>
                <a:gd name="T4" fmla="*/ 1493 w 1493"/>
                <a:gd name="T5" fmla="*/ 0 h 360"/>
                <a:gd name="T6" fmla="*/ 1493 w 1493"/>
                <a:gd name="T7" fmla="*/ 360 h 360"/>
                <a:gd name="T8" fmla="*/ 0 w 1493"/>
                <a:gd name="T9" fmla="*/ 360 h 360"/>
                <a:gd name="T10" fmla="*/ 0 w 1493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3" h="360">
                  <a:moveTo>
                    <a:pt x="0" y="0"/>
                  </a:moveTo>
                  <a:lnTo>
                    <a:pt x="0" y="0"/>
                  </a:lnTo>
                  <a:lnTo>
                    <a:pt x="1493" y="0"/>
                  </a:lnTo>
                  <a:lnTo>
                    <a:pt x="1493" y="360"/>
                  </a:lnTo>
                  <a:lnTo>
                    <a:pt x="0" y="36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51045A08-54A9-4852-B009-0546922201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8829" y="5076825"/>
              <a:ext cx="161434" cy="192088"/>
            </a:xfrm>
            <a:custGeom>
              <a:avLst/>
              <a:gdLst>
                <a:gd name="T0" fmla="*/ 95 w 185"/>
                <a:gd name="T1" fmla="*/ 59 h 190"/>
                <a:gd name="T2" fmla="*/ 169 w 185"/>
                <a:gd name="T3" fmla="*/ 59 h 190"/>
                <a:gd name="T4" fmla="*/ 170 w 185"/>
                <a:gd name="T5" fmla="*/ 90 h 190"/>
                <a:gd name="T6" fmla="*/ 170 w 185"/>
                <a:gd name="T7" fmla="*/ 172 h 190"/>
                <a:gd name="T8" fmla="*/ 158 w 185"/>
                <a:gd name="T9" fmla="*/ 188 h 190"/>
                <a:gd name="T10" fmla="*/ 135 w 185"/>
                <a:gd name="T11" fmla="*/ 188 h 190"/>
                <a:gd name="T12" fmla="*/ 131 w 185"/>
                <a:gd name="T13" fmla="*/ 178 h 190"/>
                <a:gd name="T14" fmla="*/ 158 w 185"/>
                <a:gd name="T15" fmla="*/ 176 h 190"/>
                <a:gd name="T16" fmla="*/ 160 w 185"/>
                <a:gd name="T17" fmla="*/ 68 h 190"/>
                <a:gd name="T18" fmla="*/ 26 w 185"/>
                <a:gd name="T19" fmla="*/ 160 h 190"/>
                <a:gd name="T20" fmla="*/ 25 w 185"/>
                <a:gd name="T21" fmla="*/ 190 h 190"/>
                <a:gd name="T22" fmla="*/ 16 w 185"/>
                <a:gd name="T23" fmla="*/ 189 h 190"/>
                <a:gd name="T24" fmla="*/ 16 w 185"/>
                <a:gd name="T25" fmla="*/ 89 h 190"/>
                <a:gd name="T26" fmla="*/ 17 w 185"/>
                <a:gd name="T27" fmla="*/ 59 h 190"/>
                <a:gd name="T28" fmla="*/ 85 w 185"/>
                <a:gd name="T29" fmla="*/ 59 h 190"/>
                <a:gd name="T30" fmla="*/ 30 w 185"/>
                <a:gd name="T31" fmla="*/ 34 h 190"/>
                <a:gd name="T32" fmla="*/ 0 w 185"/>
                <a:gd name="T33" fmla="*/ 33 h 190"/>
                <a:gd name="T34" fmla="*/ 2 w 185"/>
                <a:gd name="T35" fmla="*/ 25 h 190"/>
                <a:gd name="T36" fmla="*/ 85 w 185"/>
                <a:gd name="T37" fmla="*/ 25 h 190"/>
                <a:gd name="T38" fmla="*/ 84 w 185"/>
                <a:gd name="T39" fmla="*/ 0 h 190"/>
                <a:gd name="T40" fmla="*/ 97 w 185"/>
                <a:gd name="T41" fmla="*/ 3 h 190"/>
                <a:gd name="T42" fmla="*/ 96 w 185"/>
                <a:gd name="T43" fmla="*/ 8 h 190"/>
                <a:gd name="T44" fmla="*/ 95 w 185"/>
                <a:gd name="T45" fmla="*/ 25 h 190"/>
                <a:gd name="T46" fmla="*/ 183 w 185"/>
                <a:gd name="T47" fmla="*/ 25 h 190"/>
                <a:gd name="T48" fmla="*/ 185 w 185"/>
                <a:gd name="T49" fmla="*/ 33 h 190"/>
                <a:gd name="T50" fmla="*/ 155 w 185"/>
                <a:gd name="T51" fmla="*/ 34 h 190"/>
                <a:gd name="T52" fmla="*/ 95 w 185"/>
                <a:gd name="T53" fmla="*/ 59 h 190"/>
                <a:gd name="T54" fmla="*/ 101 w 185"/>
                <a:gd name="T55" fmla="*/ 104 h 190"/>
                <a:gd name="T56" fmla="*/ 114 w 185"/>
                <a:gd name="T57" fmla="*/ 73 h 190"/>
                <a:gd name="T58" fmla="*/ 125 w 185"/>
                <a:gd name="T59" fmla="*/ 77 h 190"/>
                <a:gd name="T60" fmla="*/ 120 w 185"/>
                <a:gd name="T61" fmla="*/ 84 h 190"/>
                <a:gd name="T62" fmla="*/ 113 w 185"/>
                <a:gd name="T63" fmla="*/ 104 h 190"/>
                <a:gd name="T64" fmla="*/ 142 w 185"/>
                <a:gd name="T65" fmla="*/ 105 h 190"/>
                <a:gd name="T66" fmla="*/ 141 w 185"/>
                <a:gd name="T67" fmla="*/ 112 h 190"/>
                <a:gd name="T68" fmla="*/ 95 w 185"/>
                <a:gd name="T69" fmla="*/ 112 h 190"/>
                <a:gd name="T70" fmla="*/ 118 w 185"/>
                <a:gd name="T71" fmla="*/ 136 h 190"/>
                <a:gd name="T72" fmla="*/ 147 w 185"/>
                <a:gd name="T73" fmla="*/ 137 h 190"/>
                <a:gd name="T74" fmla="*/ 146 w 185"/>
                <a:gd name="T75" fmla="*/ 145 h 190"/>
                <a:gd name="T76" fmla="*/ 95 w 185"/>
                <a:gd name="T77" fmla="*/ 145 h 190"/>
                <a:gd name="T78" fmla="*/ 95 w 185"/>
                <a:gd name="T79" fmla="*/ 183 h 190"/>
                <a:gd name="T80" fmla="*/ 87 w 185"/>
                <a:gd name="T81" fmla="*/ 184 h 190"/>
                <a:gd name="T82" fmla="*/ 86 w 185"/>
                <a:gd name="T83" fmla="*/ 161 h 190"/>
                <a:gd name="T84" fmla="*/ 67 w 185"/>
                <a:gd name="T85" fmla="*/ 145 h 190"/>
                <a:gd name="T86" fmla="*/ 38 w 185"/>
                <a:gd name="T87" fmla="*/ 144 h 190"/>
                <a:gd name="T88" fmla="*/ 39 w 185"/>
                <a:gd name="T89" fmla="*/ 136 h 190"/>
                <a:gd name="T90" fmla="*/ 86 w 185"/>
                <a:gd name="T91" fmla="*/ 136 h 190"/>
                <a:gd name="T92" fmla="*/ 71 w 185"/>
                <a:gd name="T93" fmla="*/ 112 h 190"/>
                <a:gd name="T94" fmla="*/ 42 w 185"/>
                <a:gd name="T95" fmla="*/ 111 h 190"/>
                <a:gd name="T96" fmla="*/ 43 w 185"/>
                <a:gd name="T97" fmla="*/ 103 h 190"/>
                <a:gd name="T98" fmla="*/ 101 w 185"/>
                <a:gd name="T99" fmla="*/ 104 h 190"/>
                <a:gd name="T100" fmla="*/ 64 w 185"/>
                <a:gd name="T101" fmla="*/ 74 h 190"/>
                <a:gd name="T102" fmla="*/ 76 w 185"/>
                <a:gd name="T103" fmla="*/ 95 h 190"/>
                <a:gd name="T104" fmla="*/ 71 w 185"/>
                <a:gd name="T105" fmla="*/ 98 h 190"/>
                <a:gd name="T106" fmla="*/ 67 w 185"/>
                <a:gd name="T107" fmla="*/ 97 h 190"/>
                <a:gd name="T108" fmla="*/ 56 w 185"/>
                <a:gd name="T109" fmla="*/ 77 h 190"/>
                <a:gd name="T110" fmla="*/ 62 w 185"/>
                <a:gd name="T111" fmla="*/ 74 h 190"/>
                <a:gd name="T112" fmla="*/ 64 w 185"/>
                <a:gd name="T113" fmla="*/ 7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5" h="190">
                  <a:moveTo>
                    <a:pt x="95" y="59"/>
                  </a:moveTo>
                  <a:lnTo>
                    <a:pt x="95" y="59"/>
                  </a:lnTo>
                  <a:lnTo>
                    <a:pt x="138" y="59"/>
                  </a:lnTo>
                  <a:lnTo>
                    <a:pt x="169" y="59"/>
                  </a:lnTo>
                  <a:cubicBezTo>
                    <a:pt x="170" y="59"/>
                    <a:pt x="170" y="59"/>
                    <a:pt x="170" y="60"/>
                  </a:cubicBezTo>
                  <a:lnTo>
                    <a:pt x="170" y="90"/>
                  </a:lnTo>
                  <a:lnTo>
                    <a:pt x="170" y="155"/>
                  </a:lnTo>
                  <a:lnTo>
                    <a:pt x="170" y="172"/>
                  </a:lnTo>
                  <a:cubicBezTo>
                    <a:pt x="170" y="178"/>
                    <a:pt x="169" y="182"/>
                    <a:pt x="166" y="184"/>
                  </a:cubicBezTo>
                  <a:cubicBezTo>
                    <a:pt x="164" y="186"/>
                    <a:pt x="161" y="187"/>
                    <a:pt x="158" y="188"/>
                  </a:cubicBezTo>
                  <a:cubicBezTo>
                    <a:pt x="154" y="188"/>
                    <a:pt x="147" y="188"/>
                    <a:pt x="139" y="188"/>
                  </a:cubicBezTo>
                  <a:cubicBezTo>
                    <a:pt x="137" y="188"/>
                    <a:pt x="136" y="188"/>
                    <a:pt x="135" y="188"/>
                  </a:cubicBezTo>
                  <a:cubicBezTo>
                    <a:pt x="135" y="188"/>
                    <a:pt x="135" y="186"/>
                    <a:pt x="134" y="185"/>
                  </a:cubicBezTo>
                  <a:cubicBezTo>
                    <a:pt x="134" y="182"/>
                    <a:pt x="132" y="180"/>
                    <a:pt x="131" y="178"/>
                  </a:cubicBezTo>
                  <a:cubicBezTo>
                    <a:pt x="138" y="178"/>
                    <a:pt x="144" y="178"/>
                    <a:pt x="150" y="178"/>
                  </a:cubicBezTo>
                  <a:cubicBezTo>
                    <a:pt x="154" y="178"/>
                    <a:pt x="157" y="178"/>
                    <a:pt x="158" y="176"/>
                  </a:cubicBezTo>
                  <a:cubicBezTo>
                    <a:pt x="159" y="175"/>
                    <a:pt x="160" y="172"/>
                    <a:pt x="160" y="169"/>
                  </a:cubicBezTo>
                  <a:lnTo>
                    <a:pt x="160" y="68"/>
                  </a:lnTo>
                  <a:lnTo>
                    <a:pt x="26" y="68"/>
                  </a:lnTo>
                  <a:lnTo>
                    <a:pt x="26" y="160"/>
                  </a:lnTo>
                  <a:lnTo>
                    <a:pt x="26" y="189"/>
                  </a:lnTo>
                  <a:cubicBezTo>
                    <a:pt x="26" y="190"/>
                    <a:pt x="26" y="190"/>
                    <a:pt x="25" y="190"/>
                  </a:cubicBezTo>
                  <a:lnTo>
                    <a:pt x="17" y="190"/>
                  </a:lnTo>
                  <a:cubicBezTo>
                    <a:pt x="16" y="190"/>
                    <a:pt x="16" y="190"/>
                    <a:pt x="16" y="189"/>
                  </a:cubicBezTo>
                  <a:lnTo>
                    <a:pt x="16" y="160"/>
                  </a:lnTo>
                  <a:lnTo>
                    <a:pt x="16" y="89"/>
                  </a:lnTo>
                  <a:lnTo>
                    <a:pt x="16" y="60"/>
                  </a:lnTo>
                  <a:cubicBezTo>
                    <a:pt x="16" y="59"/>
                    <a:pt x="16" y="59"/>
                    <a:pt x="17" y="59"/>
                  </a:cubicBezTo>
                  <a:lnTo>
                    <a:pt x="48" y="59"/>
                  </a:lnTo>
                  <a:lnTo>
                    <a:pt x="85" y="59"/>
                  </a:lnTo>
                  <a:lnTo>
                    <a:pt x="85" y="34"/>
                  </a:lnTo>
                  <a:lnTo>
                    <a:pt x="30" y="34"/>
                  </a:lnTo>
                  <a:lnTo>
                    <a:pt x="2" y="35"/>
                  </a:lnTo>
                  <a:cubicBezTo>
                    <a:pt x="1" y="35"/>
                    <a:pt x="0" y="34"/>
                    <a:pt x="0" y="33"/>
                  </a:cubicBezTo>
                  <a:lnTo>
                    <a:pt x="0" y="26"/>
                  </a:lnTo>
                  <a:cubicBezTo>
                    <a:pt x="0" y="25"/>
                    <a:pt x="1" y="25"/>
                    <a:pt x="2" y="25"/>
                  </a:cubicBezTo>
                  <a:lnTo>
                    <a:pt x="30" y="25"/>
                  </a:lnTo>
                  <a:lnTo>
                    <a:pt x="85" y="25"/>
                  </a:lnTo>
                  <a:lnTo>
                    <a:pt x="85" y="25"/>
                  </a:lnTo>
                  <a:cubicBezTo>
                    <a:pt x="85" y="14"/>
                    <a:pt x="85" y="5"/>
                    <a:pt x="84" y="0"/>
                  </a:cubicBezTo>
                  <a:cubicBezTo>
                    <a:pt x="87" y="1"/>
                    <a:pt x="91" y="1"/>
                    <a:pt x="95" y="2"/>
                  </a:cubicBezTo>
                  <a:cubicBezTo>
                    <a:pt x="97" y="2"/>
                    <a:pt x="97" y="2"/>
                    <a:pt x="97" y="3"/>
                  </a:cubicBezTo>
                  <a:cubicBezTo>
                    <a:pt x="97" y="4"/>
                    <a:pt x="97" y="5"/>
                    <a:pt x="97" y="5"/>
                  </a:cubicBezTo>
                  <a:cubicBezTo>
                    <a:pt x="97" y="6"/>
                    <a:pt x="96" y="7"/>
                    <a:pt x="96" y="8"/>
                  </a:cubicBezTo>
                  <a:cubicBezTo>
                    <a:pt x="95" y="10"/>
                    <a:pt x="95" y="16"/>
                    <a:pt x="95" y="25"/>
                  </a:cubicBezTo>
                  <a:lnTo>
                    <a:pt x="95" y="25"/>
                  </a:lnTo>
                  <a:lnTo>
                    <a:pt x="155" y="25"/>
                  </a:lnTo>
                  <a:lnTo>
                    <a:pt x="183" y="25"/>
                  </a:lnTo>
                  <a:cubicBezTo>
                    <a:pt x="184" y="25"/>
                    <a:pt x="185" y="25"/>
                    <a:pt x="185" y="26"/>
                  </a:cubicBezTo>
                  <a:lnTo>
                    <a:pt x="185" y="33"/>
                  </a:lnTo>
                  <a:cubicBezTo>
                    <a:pt x="185" y="34"/>
                    <a:pt x="184" y="35"/>
                    <a:pt x="183" y="35"/>
                  </a:cubicBezTo>
                  <a:lnTo>
                    <a:pt x="155" y="34"/>
                  </a:lnTo>
                  <a:lnTo>
                    <a:pt x="95" y="34"/>
                  </a:lnTo>
                  <a:lnTo>
                    <a:pt x="95" y="59"/>
                  </a:lnTo>
                  <a:close/>
                  <a:moveTo>
                    <a:pt x="101" y="104"/>
                  </a:moveTo>
                  <a:lnTo>
                    <a:pt x="101" y="104"/>
                  </a:lnTo>
                  <a:cubicBezTo>
                    <a:pt x="105" y="96"/>
                    <a:pt x="109" y="88"/>
                    <a:pt x="112" y="81"/>
                  </a:cubicBezTo>
                  <a:cubicBezTo>
                    <a:pt x="113" y="78"/>
                    <a:pt x="114" y="75"/>
                    <a:pt x="114" y="73"/>
                  </a:cubicBezTo>
                  <a:cubicBezTo>
                    <a:pt x="117" y="73"/>
                    <a:pt x="120" y="74"/>
                    <a:pt x="123" y="75"/>
                  </a:cubicBezTo>
                  <a:cubicBezTo>
                    <a:pt x="124" y="76"/>
                    <a:pt x="125" y="76"/>
                    <a:pt x="125" y="77"/>
                  </a:cubicBezTo>
                  <a:cubicBezTo>
                    <a:pt x="125" y="78"/>
                    <a:pt x="124" y="79"/>
                    <a:pt x="123" y="79"/>
                  </a:cubicBezTo>
                  <a:cubicBezTo>
                    <a:pt x="123" y="80"/>
                    <a:pt x="122" y="82"/>
                    <a:pt x="120" y="84"/>
                  </a:cubicBezTo>
                  <a:cubicBezTo>
                    <a:pt x="116" y="93"/>
                    <a:pt x="112" y="100"/>
                    <a:pt x="110" y="104"/>
                  </a:cubicBezTo>
                  <a:lnTo>
                    <a:pt x="113" y="104"/>
                  </a:lnTo>
                  <a:lnTo>
                    <a:pt x="141" y="103"/>
                  </a:lnTo>
                  <a:cubicBezTo>
                    <a:pt x="142" y="103"/>
                    <a:pt x="142" y="104"/>
                    <a:pt x="142" y="105"/>
                  </a:cubicBezTo>
                  <a:lnTo>
                    <a:pt x="142" y="111"/>
                  </a:lnTo>
                  <a:cubicBezTo>
                    <a:pt x="142" y="112"/>
                    <a:pt x="142" y="112"/>
                    <a:pt x="141" y="112"/>
                  </a:cubicBezTo>
                  <a:lnTo>
                    <a:pt x="113" y="112"/>
                  </a:lnTo>
                  <a:lnTo>
                    <a:pt x="95" y="112"/>
                  </a:lnTo>
                  <a:lnTo>
                    <a:pt x="95" y="136"/>
                  </a:lnTo>
                  <a:lnTo>
                    <a:pt x="118" y="136"/>
                  </a:lnTo>
                  <a:lnTo>
                    <a:pt x="146" y="136"/>
                  </a:lnTo>
                  <a:cubicBezTo>
                    <a:pt x="147" y="136"/>
                    <a:pt x="147" y="136"/>
                    <a:pt x="147" y="137"/>
                  </a:cubicBezTo>
                  <a:lnTo>
                    <a:pt x="147" y="144"/>
                  </a:lnTo>
                  <a:cubicBezTo>
                    <a:pt x="147" y="145"/>
                    <a:pt x="147" y="145"/>
                    <a:pt x="146" y="145"/>
                  </a:cubicBezTo>
                  <a:lnTo>
                    <a:pt x="118" y="145"/>
                  </a:lnTo>
                  <a:lnTo>
                    <a:pt x="95" y="145"/>
                  </a:lnTo>
                  <a:lnTo>
                    <a:pt x="95" y="161"/>
                  </a:lnTo>
                  <a:lnTo>
                    <a:pt x="95" y="183"/>
                  </a:lnTo>
                  <a:cubicBezTo>
                    <a:pt x="95" y="184"/>
                    <a:pt x="95" y="184"/>
                    <a:pt x="94" y="184"/>
                  </a:cubicBezTo>
                  <a:lnTo>
                    <a:pt x="87" y="184"/>
                  </a:lnTo>
                  <a:cubicBezTo>
                    <a:pt x="86" y="184"/>
                    <a:pt x="85" y="184"/>
                    <a:pt x="85" y="183"/>
                  </a:cubicBezTo>
                  <a:lnTo>
                    <a:pt x="86" y="161"/>
                  </a:lnTo>
                  <a:lnTo>
                    <a:pt x="86" y="145"/>
                  </a:lnTo>
                  <a:lnTo>
                    <a:pt x="67" y="145"/>
                  </a:lnTo>
                  <a:lnTo>
                    <a:pt x="39" y="145"/>
                  </a:lnTo>
                  <a:cubicBezTo>
                    <a:pt x="38" y="145"/>
                    <a:pt x="38" y="145"/>
                    <a:pt x="38" y="144"/>
                  </a:cubicBezTo>
                  <a:lnTo>
                    <a:pt x="38" y="137"/>
                  </a:lnTo>
                  <a:cubicBezTo>
                    <a:pt x="38" y="136"/>
                    <a:pt x="38" y="136"/>
                    <a:pt x="39" y="136"/>
                  </a:cubicBezTo>
                  <a:lnTo>
                    <a:pt x="67" y="136"/>
                  </a:lnTo>
                  <a:lnTo>
                    <a:pt x="86" y="136"/>
                  </a:lnTo>
                  <a:lnTo>
                    <a:pt x="86" y="112"/>
                  </a:lnTo>
                  <a:lnTo>
                    <a:pt x="71" y="112"/>
                  </a:lnTo>
                  <a:lnTo>
                    <a:pt x="43" y="112"/>
                  </a:lnTo>
                  <a:cubicBezTo>
                    <a:pt x="42" y="112"/>
                    <a:pt x="42" y="112"/>
                    <a:pt x="42" y="111"/>
                  </a:cubicBezTo>
                  <a:lnTo>
                    <a:pt x="42" y="105"/>
                  </a:lnTo>
                  <a:cubicBezTo>
                    <a:pt x="42" y="104"/>
                    <a:pt x="42" y="103"/>
                    <a:pt x="43" y="103"/>
                  </a:cubicBezTo>
                  <a:lnTo>
                    <a:pt x="71" y="104"/>
                  </a:lnTo>
                  <a:lnTo>
                    <a:pt x="101" y="104"/>
                  </a:lnTo>
                  <a:close/>
                  <a:moveTo>
                    <a:pt x="64" y="74"/>
                  </a:moveTo>
                  <a:lnTo>
                    <a:pt x="64" y="74"/>
                  </a:lnTo>
                  <a:cubicBezTo>
                    <a:pt x="69" y="80"/>
                    <a:pt x="73" y="87"/>
                    <a:pt x="76" y="94"/>
                  </a:cubicBezTo>
                  <a:cubicBezTo>
                    <a:pt x="76" y="94"/>
                    <a:pt x="76" y="95"/>
                    <a:pt x="76" y="95"/>
                  </a:cubicBezTo>
                  <a:cubicBezTo>
                    <a:pt x="76" y="95"/>
                    <a:pt x="76" y="96"/>
                    <a:pt x="74" y="96"/>
                  </a:cubicBezTo>
                  <a:lnTo>
                    <a:pt x="71" y="98"/>
                  </a:lnTo>
                  <a:cubicBezTo>
                    <a:pt x="70" y="98"/>
                    <a:pt x="69" y="99"/>
                    <a:pt x="68" y="99"/>
                  </a:cubicBezTo>
                  <a:cubicBezTo>
                    <a:pt x="68" y="99"/>
                    <a:pt x="68" y="98"/>
                    <a:pt x="67" y="97"/>
                  </a:cubicBezTo>
                  <a:cubicBezTo>
                    <a:pt x="65" y="91"/>
                    <a:pt x="61" y="84"/>
                    <a:pt x="57" y="78"/>
                  </a:cubicBezTo>
                  <a:cubicBezTo>
                    <a:pt x="56" y="78"/>
                    <a:pt x="56" y="77"/>
                    <a:pt x="56" y="77"/>
                  </a:cubicBezTo>
                  <a:cubicBezTo>
                    <a:pt x="56" y="77"/>
                    <a:pt x="57" y="76"/>
                    <a:pt x="58" y="75"/>
                  </a:cubicBezTo>
                  <a:lnTo>
                    <a:pt x="62" y="74"/>
                  </a:lnTo>
                  <a:cubicBezTo>
                    <a:pt x="62" y="73"/>
                    <a:pt x="63" y="73"/>
                    <a:pt x="63" y="73"/>
                  </a:cubicBezTo>
                  <a:cubicBezTo>
                    <a:pt x="64" y="73"/>
                    <a:pt x="64" y="73"/>
                    <a:pt x="64" y="74"/>
                  </a:cubicBezTo>
                  <a:lnTo>
                    <a:pt x="64" y="7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BB2601BD-4FE0-48AA-9D00-EA1DFDCEE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6353" y="5081588"/>
              <a:ext cx="159804" cy="190500"/>
            </a:xfrm>
            <a:custGeom>
              <a:avLst/>
              <a:gdLst>
                <a:gd name="T0" fmla="*/ 126 w 184"/>
                <a:gd name="T1" fmla="*/ 41 h 189"/>
                <a:gd name="T2" fmla="*/ 143 w 184"/>
                <a:gd name="T3" fmla="*/ 0 h 189"/>
                <a:gd name="T4" fmla="*/ 155 w 184"/>
                <a:gd name="T5" fmla="*/ 6 h 189"/>
                <a:gd name="T6" fmla="*/ 150 w 184"/>
                <a:gd name="T7" fmla="*/ 14 h 189"/>
                <a:gd name="T8" fmla="*/ 145 w 184"/>
                <a:gd name="T9" fmla="*/ 41 h 189"/>
                <a:gd name="T10" fmla="*/ 176 w 184"/>
                <a:gd name="T11" fmla="*/ 42 h 189"/>
                <a:gd name="T12" fmla="*/ 175 w 184"/>
                <a:gd name="T13" fmla="*/ 50 h 189"/>
                <a:gd name="T14" fmla="*/ 118 w 184"/>
                <a:gd name="T15" fmla="*/ 50 h 189"/>
                <a:gd name="T16" fmla="*/ 140 w 184"/>
                <a:gd name="T17" fmla="*/ 81 h 189"/>
                <a:gd name="T18" fmla="*/ 170 w 184"/>
                <a:gd name="T19" fmla="*/ 82 h 189"/>
                <a:gd name="T20" fmla="*/ 169 w 184"/>
                <a:gd name="T21" fmla="*/ 90 h 189"/>
                <a:gd name="T22" fmla="*/ 118 w 184"/>
                <a:gd name="T23" fmla="*/ 90 h 189"/>
                <a:gd name="T24" fmla="*/ 153 w 184"/>
                <a:gd name="T25" fmla="*/ 126 h 189"/>
                <a:gd name="T26" fmla="*/ 184 w 184"/>
                <a:gd name="T27" fmla="*/ 127 h 189"/>
                <a:gd name="T28" fmla="*/ 183 w 184"/>
                <a:gd name="T29" fmla="*/ 135 h 189"/>
                <a:gd name="T30" fmla="*/ 118 w 184"/>
                <a:gd name="T31" fmla="*/ 135 h 189"/>
                <a:gd name="T32" fmla="*/ 118 w 184"/>
                <a:gd name="T33" fmla="*/ 188 h 189"/>
                <a:gd name="T34" fmla="*/ 109 w 184"/>
                <a:gd name="T35" fmla="*/ 189 h 189"/>
                <a:gd name="T36" fmla="*/ 108 w 184"/>
                <a:gd name="T37" fmla="*/ 155 h 189"/>
                <a:gd name="T38" fmla="*/ 81 w 184"/>
                <a:gd name="T39" fmla="*/ 135 h 189"/>
                <a:gd name="T40" fmla="*/ 50 w 184"/>
                <a:gd name="T41" fmla="*/ 134 h 189"/>
                <a:gd name="T42" fmla="*/ 51 w 184"/>
                <a:gd name="T43" fmla="*/ 126 h 189"/>
                <a:gd name="T44" fmla="*/ 108 w 184"/>
                <a:gd name="T45" fmla="*/ 126 h 189"/>
                <a:gd name="T46" fmla="*/ 90 w 184"/>
                <a:gd name="T47" fmla="*/ 90 h 189"/>
                <a:gd name="T48" fmla="*/ 60 w 184"/>
                <a:gd name="T49" fmla="*/ 89 h 189"/>
                <a:gd name="T50" fmla="*/ 62 w 184"/>
                <a:gd name="T51" fmla="*/ 81 h 189"/>
                <a:gd name="T52" fmla="*/ 108 w 184"/>
                <a:gd name="T53" fmla="*/ 81 h 189"/>
                <a:gd name="T54" fmla="*/ 86 w 184"/>
                <a:gd name="T55" fmla="*/ 50 h 189"/>
                <a:gd name="T56" fmla="*/ 55 w 184"/>
                <a:gd name="T57" fmla="*/ 49 h 189"/>
                <a:gd name="T58" fmla="*/ 56 w 184"/>
                <a:gd name="T59" fmla="*/ 41 h 189"/>
                <a:gd name="T60" fmla="*/ 126 w 184"/>
                <a:gd name="T61" fmla="*/ 41 h 189"/>
                <a:gd name="T62" fmla="*/ 4 w 184"/>
                <a:gd name="T63" fmla="*/ 181 h 189"/>
                <a:gd name="T64" fmla="*/ 32 w 184"/>
                <a:gd name="T65" fmla="*/ 114 h 189"/>
                <a:gd name="T66" fmla="*/ 40 w 184"/>
                <a:gd name="T67" fmla="*/ 122 h 189"/>
                <a:gd name="T68" fmla="*/ 20 w 184"/>
                <a:gd name="T69" fmla="*/ 175 h 189"/>
                <a:gd name="T70" fmla="*/ 14 w 184"/>
                <a:gd name="T71" fmla="*/ 188 h 189"/>
                <a:gd name="T72" fmla="*/ 4 w 184"/>
                <a:gd name="T73" fmla="*/ 181 h 189"/>
                <a:gd name="T74" fmla="*/ 19 w 184"/>
                <a:gd name="T75" fmla="*/ 4 h 189"/>
                <a:gd name="T76" fmla="*/ 48 w 184"/>
                <a:gd name="T77" fmla="*/ 28 h 189"/>
                <a:gd name="T78" fmla="*/ 47 w 184"/>
                <a:gd name="T79" fmla="*/ 32 h 189"/>
                <a:gd name="T80" fmla="*/ 42 w 184"/>
                <a:gd name="T81" fmla="*/ 37 h 189"/>
                <a:gd name="T82" fmla="*/ 13 w 184"/>
                <a:gd name="T83" fmla="*/ 11 h 189"/>
                <a:gd name="T84" fmla="*/ 14 w 184"/>
                <a:gd name="T85" fmla="*/ 8 h 189"/>
                <a:gd name="T86" fmla="*/ 18 w 184"/>
                <a:gd name="T87" fmla="*/ 4 h 189"/>
                <a:gd name="T88" fmla="*/ 19 w 184"/>
                <a:gd name="T89" fmla="*/ 4 h 189"/>
                <a:gd name="T90" fmla="*/ 6 w 184"/>
                <a:gd name="T91" fmla="*/ 57 h 189"/>
                <a:gd name="T92" fmla="*/ 37 w 184"/>
                <a:gd name="T93" fmla="*/ 81 h 189"/>
                <a:gd name="T94" fmla="*/ 33 w 184"/>
                <a:gd name="T95" fmla="*/ 86 h 189"/>
                <a:gd name="T96" fmla="*/ 30 w 184"/>
                <a:gd name="T97" fmla="*/ 88 h 189"/>
                <a:gd name="T98" fmla="*/ 0 w 184"/>
                <a:gd name="T99" fmla="*/ 63 h 189"/>
                <a:gd name="T100" fmla="*/ 4 w 184"/>
                <a:gd name="T101" fmla="*/ 58 h 189"/>
                <a:gd name="T102" fmla="*/ 6 w 184"/>
                <a:gd name="T103" fmla="*/ 57 h 189"/>
                <a:gd name="T104" fmla="*/ 81 w 184"/>
                <a:gd name="T105" fmla="*/ 1 h 189"/>
                <a:gd name="T106" fmla="*/ 97 w 184"/>
                <a:gd name="T107" fmla="*/ 28 h 189"/>
                <a:gd name="T108" fmla="*/ 96 w 184"/>
                <a:gd name="T109" fmla="*/ 31 h 189"/>
                <a:gd name="T110" fmla="*/ 89 w 184"/>
                <a:gd name="T111" fmla="*/ 34 h 189"/>
                <a:gd name="T112" fmla="*/ 72 w 184"/>
                <a:gd name="T113" fmla="*/ 6 h 189"/>
                <a:gd name="T114" fmla="*/ 74 w 184"/>
                <a:gd name="T115" fmla="*/ 3 h 189"/>
                <a:gd name="T116" fmla="*/ 79 w 184"/>
                <a:gd name="T117" fmla="*/ 0 h 189"/>
                <a:gd name="T118" fmla="*/ 81 w 184"/>
                <a:gd name="T11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" h="189">
                  <a:moveTo>
                    <a:pt x="126" y="41"/>
                  </a:moveTo>
                  <a:lnTo>
                    <a:pt x="126" y="41"/>
                  </a:lnTo>
                  <a:cubicBezTo>
                    <a:pt x="133" y="28"/>
                    <a:pt x="137" y="18"/>
                    <a:pt x="140" y="11"/>
                  </a:cubicBezTo>
                  <a:cubicBezTo>
                    <a:pt x="141" y="8"/>
                    <a:pt x="142" y="4"/>
                    <a:pt x="143" y="0"/>
                  </a:cubicBezTo>
                  <a:cubicBezTo>
                    <a:pt x="147" y="1"/>
                    <a:pt x="150" y="2"/>
                    <a:pt x="153" y="4"/>
                  </a:cubicBezTo>
                  <a:cubicBezTo>
                    <a:pt x="154" y="4"/>
                    <a:pt x="155" y="5"/>
                    <a:pt x="155" y="6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11"/>
                    <a:pt x="151" y="12"/>
                    <a:pt x="150" y="14"/>
                  </a:cubicBezTo>
                  <a:cubicBezTo>
                    <a:pt x="146" y="23"/>
                    <a:pt x="141" y="32"/>
                    <a:pt x="136" y="41"/>
                  </a:cubicBezTo>
                  <a:lnTo>
                    <a:pt x="145" y="41"/>
                  </a:lnTo>
                  <a:lnTo>
                    <a:pt x="175" y="41"/>
                  </a:lnTo>
                  <a:cubicBezTo>
                    <a:pt x="176" y="41"/>
                    <a:pt x="176" y="41"/>
                    <a:pt x="176" y="42"/>
                  </a:cubicBezTo>
                  <a:lnTo>
                    <a:pt x="176" y="49"/>
                  </a:lnTo>
                  <a:cubicBezTo>
                    <a:pt x="176" y="50"/>
                    <a:pt x="176" y="50"/>
                    <a:pt x="175" y="50"/>
                  </a:cubicBezTo>
                  <a:lnTo>
                    <a:pt x="145" y="50"/>
                  </a:lnTo>
                  <a:lnTo>
                    <a:pt x="118" y="50"/>
                  </a:lnTo>
                  <a:lnTo>
                    <a:pt x="118" y="81"/>
                  </a:lnTo>
                  <a:lnTo>
                    <a:pt x="140" y="81"/>
                  </a:lnTo>
                  <a:lnTo>
                    <a:pt x="169" y="81"/>
                  </a:lnTo>
                  <a:cubicBezTo>
                    <a:pt x="170" y="81"/>
                    <a:pt x="170" y="81"/>
                    <a:pt x="170" y="82"/>
                  </a:cubicBezTo>
                  <a:lnTo>
                    <a:pt x="170" y="89"/>
                  </a:lnTo>
                  <a:cubicBezTo>
                    <a:pt x="170" y="90"/>
                    <a:pt x="170" y="90"/>
                    <a:pt x="169" y="90"/>
                  </a:cubicBezTo>
                  <a:lnTo>
                    <a:pt x="140" y="90"/>
                  </a:lnTo>
                  <a:lnTo>
                    <a:pt x="118" y="90"/>
                  </a:lnTo>
                  <a:lnTo>
                    <a:pt x="118" y="126"/>
                  </a:lnTo>
                  <a:lnTo>
                    <a:pt x="153" y="126"/>
                  </a:lnTo>
                  <a:lnTo>
                    <a:pt x="183" y="126"/>
                  </a:lnTo>
                  <a:cubicBezTo>
                    <a:pt x="184" y="126"/>
                    <a:pt x="184" y="126"/>
                    <a:pt x="184" y="127"/>
                  </a:cubicBezTo>
                  <a:lnTo>
                    <a:pt x="184" y="134"/>
                  </a:lnTo>
                  <a:cubicBezTo>
                    <a:pt x="184" y="135"/>
                    <a:pt x="184" y="135"/>
                    <a:pt x="183" y="135"/>
                  </a:cubicBezTo>
                  <a:lnTo>
                    <a:pt x="153" y="135"/>
                  </a:lnTo>
                  <a:lnTo>
                    <a:pt x="118" y="135"/>
                  </a:lnTo>
                  <a:lnTo>
                    <a:pt x="118" y="155"/>
                  </a:lnTo>
                  <a:lnTo>
                    <a:pt x="118" y="188"/>
                  </a:lnTo>
                  <a:cubicBezTo>
                    <a:pt x="118" y="189"/>
                    <a:pt x="118" y="189"/>
                    <a:pt x="117" y="189"/>
                  </a:cubicBezTo>
                  <a:lnTo>
                    <a:pt x="109" y="189"/>
                  </a:lnTo>
                  <a:cubicBezTo>
                    <a:pt x="108" y="189"/>
                    <a:pt x="108" y="189"/>
                    <a:pt x="108" y="188"/>
                  </a:cubicBezTo>
                  <a:lnTo>
                    <a:pt x="108" y="155"/>
                  </a:lnTo>
                  <a:lnTo>
                    <a:pt x="108" y="135"/>
                  </a:lnTo>
                  <a:lnTo>
                    <a:pt x="81" y="135"/>
                  </a:lnTo>
                  <a:lnTo>
                    <a:pt x="51" y="135"/>
                  </a:lnTo>
                  <a:cubicBezTo>
                    <a:pt x="50" y="135"/>
                    <a:pt x="50" y="135"/>
                    <a:pt x="50" y="134"/>
                  </a:cubicBezTo>
                  <a:lnTo>
                    <a:pt x="50" y="127"/>
                  </a:lnTo>
                  <a:cubicBezTo>
                    <a:pt x="50" y="126"/>
                    <a:pt x="50" y="126"/>
                    <a:pt x="51" y="126"/>
                  </a:cubicBezTo>
                  <a:lnTo>
                    <a:pt x="81" y="126"/>
                  </a:lnTo>
                  <a:lnTo>
                    <a:pt x="108" y="126"/>
                  </a:lnTo>
                  <a:lnTo>
                    <a:pt x="108" y="90"/>
                  </a:lnTo>
                  <a:lnTo>
                    <a:pt x="90" y="90"/>
                  </a:lnTo>
                  <a:lnTo>
                    <a:pt x="62" y="90"/>
                  </a:lnTo>
                  <a:cubicBezTo>
                    <a:pt x="61" y="90"/>
                    <a:pt x="60" y="90"/>
                    <a:pt x="60" y="89"/>
                  </a:cubicBezTo>
                  <a:lnTo>
                    <a:pt x="60" y="82"/>
                  </a:lnTo>
                  <a:cubicBezTo>
                    <a:pt x="60" y="81"/>
                    <a:pt x="61" y="81"/>
                    <a:pt x="62" y="81"/>
                  </a:cubicBezTo>
                  <a:lnTo>
                    <a:pt x="90" y="81"/>
                  </a:lnTo>
                  <a:lnTo>
                    <a:pt x="108" y="81"/>
                  </a:lnTo>
                  <a:lnTo>
                    <a:pt x="108" y="50"/>
                  </a:lnTo>
                  <a:lnTo>
                    <a:pt x="86" y="50"/>
                  </a:lnTo>
                  <a:lnTo>
                    <a:pt x="56" y="50"/>
                  </a:lnTo>
                  <a:cubicBezTo>
                    <a:pt x="55" y="50"/>
                    <a:pt x="55" y="50"/>
                    <a:pt x="55" y="49"/>
                  </a:cubicBezTo>
                  <a:lnTo>
                    <a:pt x="55" y="42"/>
                  </a:lnTo>
                  <a:cubicBezTo>
                    <a:pt x="55" y="41"/>
                    <a:pt x="55" y="41"/>
                    <a:pt x="56" y="41"/>
                  </a:cubicBezTo>
                  <a:lnTo>
                    <a:pt x="86" y="41"/>
                  </a:lnTo>
                  <a:lnTo>
                    <a:pt x="126" y="41"/>
                  </a:lnTo>
                  <a:close/>
                  <a:moveTo>
                    <a:pt x="4" y="181"/>
                  </a:moveTo>
                  <a:lnTo>
                    <a:pt x="4" y="181"/>
                  </a:lnTo>
                  <a:cubicBezTo>
                    <a:pt x="8" y="176"/>
                    <a:pt x="11" y="170"/>
                    <a:pt x="14" y="163"/>
                  </a:cubicBezTo>
                  <a:cubicBezTo>
                    <a:pt x="21" y="148"/>
                    <a:pt x="27" y="131"/>
                    <a:pt x="32" y="114"/>
                  </a:cubicBezTo>
                  <a:cubicBezTo>
                    <a:pt x="33" y="116"/>
                    <a:pt x="35" y="118"/>
                    <a:pt x="37" y="119"/>
                  </a:cubicBezTo>
                  <a:cubicBezTo>
                    <a:pt x="39" y="120"/>
                    <a:pt x="40" y="121"/>
                    <a:pt x="40" y="122"/>
                  </a:cubicBezTo>
                  <a:cubicBezTo>
                    <a:pt x="40" y="122"/>
                    <a:pt x="39" y="123"/>
                    <a:pt x="39" y="124"/>
                  </a:cubicBezTo>
                  <a:cubicBezTo>
                    <a:pt x="31" y="147"/>
                    <a:pt x="25" y="164"/>
                    <a:pt x="20" y="175"/>
                  </a:cubicBezTo>
                  <a:cubicBezTo>
                    <a:pt x="18" y="181"/>
                    <a:pt x="16" y="184"/>
                    <a:pt x="16" y="186"/>
                  </a:cubicBezTo>
                  <a:cubicBezTo>
                    <a:pt x="16" y="187"/>
                    <a:pt x="15" y="188"/>
                    <a:pt x="14" y="188"/>
                  </a:cubicBezTo>
                  <a:cubicBezTo>
                    <a:pt x="14" y="188"/>
                    <a:pt x="13" y="187"/>
                    <a:pt x="12" y="187"/>
                  </a:cubicBezTo>
                  <a:cubicBezTo>
                    <a:pt x="9" y="185"/>
                    <a:pt x="6" y="183"/>
                    <a:pt x="4" y="181"/>
                  </a:cubicBezTo>
                  <a:lnTo>
                    <a:pt x="4" y="181"/>
                  </a:lnTo>
                  <a:close/>
                  <a:moveTo>
                    <a:pt x="19" y="4"/>
                  </a:moveTo>
                  <a:lnTo>
                    <a:pt x="19" y="4"/>
                  </a:lnTo>
                  <a:cubicBezTo>
                    <a:pt x="30" y="11"/>
                    <a:pt x="39" y="19"/>
                    <a:pt x="48" y="28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7" y="32"/>
                  </a:cubicBezTo>
                  <a:lnTo>
                    <a:pt x="44" y="35"/>
                  </a:lnTo>
                  <a:cubicBezTo>
                    <a:pt x="43" y="36"/>
                    <a:pt x="43" y="37"/>
                    <a:pt x="42" y="37"/>
                  </a:cubicBezTo>
                  <a:cubicBezTo>
                    <a:pt x="42" y="37"/>
                    <a:pt x="41" y="36"/>
                    <a:pt x="41" y="36"/>
                  </a:cubicBezTo>
                  <a:cubicBezTo>
                    <a:pt x="32" y="26"/>
                    <a:pt x="23" y="18"/>
                    <a:pt x="13" y="11"/>
                  </a:cubicBezTo>
                  <a:cubicBezTo>
                    <a:pt x="13" y="11"/>
                    <a:pt x="13" y="11"/>
                    <a:pt x="13" y="10"/>
                  </a:cubicBezTo>
                  <a:cubicBezTo>
                    <a:pt x="13" y="10"/>
                    <a:pt x="13" y="9"/>
                    <a:pt x="14" y="8"/>
                  </a:cubicBezTo>
                  <a:lnTo>
                    <a:pt x="17" y="5"/>
                  </a:lnTo>
                  <a:cubicBezTo>
                    <a:pt x="17" y="4"/>
                    <a:pt x="18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lnTo>
                    <a:pt x="19" y="4"/>
                  </a:lnTo>
                  <a:close/>
                  <a:moveTo>
                    <a:pt x="6" y="57"/>
                  </a:moveTo>
                  <a:lnTo>
                    <a:pt x="6" y="57"/>
                  </a:lnTo>
                  <a:cubicBezTo>
                    <a:pt x="16" y="62"/>
                    <a:pt x="26" y="70"/>
                    <a:pt x="36" y="80"/>
                  </a:cubicBezTo>
                  <a:cubicBezTo>
                    <a:pt x="37" y="80"/>
                    <a:pt x="37" y="81"/>
                    <a:pt x="37" y="81"/>
                  </a:cubicBezTo>
                  <a:cubicBezTo>
                    <a:pt x="37" y="81"/>
                    <a:pt x="36" y="82"/>
                    <a:pt x="36" y="83"/>
                  </a:cubicBezTo>
                  <a:lnTo>
                    <a:pt x="33" y="86"/>
                  </a:lnTo>
                  <a:cubicBezTo>
                    <a:pt x="32" y="88"/>
                    <a:pt x="31" y="89"/>
                    <a:pt x="31" y="89"/>
                  </a:cubicBezTo>
                  <a:cubicBezTo>
                    <a:pt x="31" y="89"/>
                    <a:pt x="30" y="88"/>
                    <a:pt x="30" y="88"/>
                  </a:cubicBezTo>
                  <a:cubicBezTo>
                    <a:pt x="20" y="78"/>
                    <a:pt x="10" y="70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cubicBezTo>
                    <a:pt x="0" y="63"/>
                    <a:pt x="0" y="62"/>
                    <a:pt x="1" y="61"/>
                  </a:cubicBezTo>
                  <a:lnTo>
                    <a:pt x="4" y="58"/>
                  </a:lnTo>
                  <a:cubicBezTo>
                    <a:pt x="4" y="57"/>
                    <a:pt x="5" y="56"/>
                    <a:pt x="5" y="56"/>
                  </a:cubicBezTo>
                  <a:cubicBezTo>
                    <a:pt x="5" y="56"/>
                    <a:pt x="6" y="56"/>
                    <a:pt x="6" y="57"/>
                  </a:cubicBezTo>
                  <a:lnTo>
                    <a:pt x="6" y="57"/>
                  </a:lnTo>
                  <a:close/>
                  <a:moveTo>
                    <a:pt x="81" y="1"/>
                  </a:moveTo>
                  <a:lnTo>
                    <a:pt x="81" y="1"/>
                  </a:lnTo>
                  <a:cubicBezTo>
                    <a:pt x="87" y="9"/>
                    <a:pt x="92" y="18"/>
                    <a:pt x="97" y="28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7" y="30"/>
                    <a:pt x="97" y="30"/>
                    <a:pt x="96" y="31"/>
                  </a:cubicBezTo>
                  <a:lnTo>
                    <a:pt x="92" y="33"/>
                  </a:lnTo>
                  <a:cubicBezTo>
                    <a:pt x="90" y="34"/>
                    <a:pt x="89" y="34"/>
                    <a:pt x="89" y="34"/>
                  </a:cubicBezTo>
                  <a:cubicBezTo>
                    <a:pt x="89" y="34"/>
                    <a:pt x="88" y="34"/>
                    <a:pt x="88" y="33"/>
                  </a:cubicBezTo>
                  <a:cubicBezTo>
                    <a:pt x="83" y="22"/>
                    <a:pt x="78" y="13"/>
                    <a:pt x="72" y="6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4"/>
                    <a:pt x="72" y="4"/>
                    <a:pt x="74" y="3"/>
                  </a:cubicBezTo>
                  <a:lnTo>
                    <a:pt x="77" y="1"/>
                  </a:lnTo>
                  <a:cubicBezTo>
                    <a:pt x="78" y="1"/>
                    <a:pt x="79" y="0"/>
                    <a:pt x="79" y="0"/>
                  </a:cubicBezTo>
                  <a:cubicBezTo>
                    <a:pt x="80" y="0"/>
                    <a:pt x="80" y="1"/>
                    <a:pt x="81" y="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id="{60B4A57A-EF74-4730-BC2C-0D9BF34BE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355" y="5092700"/>
              <a:ext cx="167957" cy="168275"/>
            </a:xfrm>
            <a:custGeom>
              <a:avLst/>
              <a:gdLst>
                <a:gd name="T0" fmla="*/ 103 w 192"/>
                <a:gd name="T1" fmla="*/ 0 h 166"/>
                <a:gd name="T2" fmla="*/ 176 w 192"/>
                <a:gd name="T3" fmla="*/ 0 h 166"/>
                <a:gd name="T4" fmla="*/ 177 w 192"/>
                <a:gd name="T5" fmla="*/ 24 h 166"/>
                <a:gd name="T6" fmla="*/ 178 w 192"/>
                <a:gd name="T7" fmla="*/ 89 h 166"/>
                <a:gd name="T8" fmla="*/ 148 w 192"/>
                <a:gd name="T9" fmla="*/ 90 h 166"/>
                <a:gd name="T10" fmla="*/ 129 w 192"/>
                <a:gd name="T11" fmla="*/ 117 h 166"/>
                <a:gd name="T12" fmla="*/ 178 w 192"/>
                <a:gd name="T13" fmla="*/ 116 h 166"/>
                <a:gd name="T14" fmla="*/ 180 w 192"/>
                <a:gd name="T15" fmla="*/ 125 h 166"/>
                <a:gd name="T16" fmla="*/ 150 w 192"/>
                <a:gd name="T17" fmla="*/ 126 h 166"/>
                <a:gd name="T18" fmla="*/ 129 w 192"/>
                <a:gd name="T19" fmla="*/ 156 h 166"/>
                <a:gd name="T20" fmla="*/ 191 w 192"/>
                <a:gd name="T21" fmla="*/ 156 h 166"/>
                <a:gd name="T22" fmla="*/ 192 w 192"/>
                <a:gd name="T23" fmla="*/ 164 h 166"/>
                <a:gd name="T24" fmla="*/ 160 w 192"/>
                <a:gd name="T25" fmla="*/ 165 h 166"/>
                <a:gd name="T26" fmla="*/ 52 w 192"/>
                <a:gd name="T27" fmla="*/ 166 h 166"/>
                <a:gd name="T28" fmla="*/ 50 w 192"/>
                <a:gd name="T29" fmla="*/ 157 h 166"/>
                <a:gd name="T30" fmla="*/ 82 w 192"/>
                <a:gd name="T31" fmla="*/ 156 h 166"/>
                <a:gd name="T32" fmla="*/ 120 w 192"/>
                <a:gd name="T33" fmla="*/ 126 h 166"/>
                <a:gd name="T34" fmla="*/ 75 w 192"/>
                <a:gd name="T35" fmla="*/ 126 h 166"/>
                <a:gd name="T36" fmla="*/ 73 w 192"/>
                <a:gd name="T37" fmla="*/ 118 h 166"/>
                <a:gd name="T38" fmla="*/ 102 w 192"/>
                <a:gd name="T39" fmla="*/ 117 h 166"/>
                <a:gd name="T40" fmla="*/ 120 w 192"/>
                <a:gd name="T41" fmla="*/ 90 h 166"/>
                <a:gd name="T42" fmla="*/ 75 w 192"/>
                <a:gd name="T43" fmla="*/ 91 h 166"/>
                <a:gd name="T44" fmla="*/ 74 w 192"/>
                <a:gd name="T45" fmla="*/ 66 h 166"/>
                <a:gd name="T46" fmla="*/ 73 w 192"/>
                <a:gd name="T47" fmla="*/ 1 h 166"/>
                <a:gd name="T48" fmla="*/ 103 w 192"/>
                <a:gd name="T49" fmla="*/ 0 h 166"/>
                <a:gd name="T50" fmla="*/ 129 w 192"/>
                <a:gd name="T51" fmla="*/ 9 h 166"/>
                <a:gd name="T52" fmla="*/ 168 w 192"/>
                <a:gd name="T53" fmla="*/ 41 h 166"/>
                <a:gd name="T54" fmla="*/ 129 w 192"/>
                <a:gd name="T55" fmla="*/ 9 h 166"/>
                <a:gd name="T56" fmla="*/ 129 w 192"/>
                <a:gd name="T57" fmla="*/ 82 h 166"/>
                <a:gd name="T58" fmla="*/ 168 w 192"/>
                <a:gd name="T59" fmla="*/ 49 h 166"/>
                <a:gd name="T60" fmla="*/ 129 w 192"/>
                <a:gd name="T61" fmla="*/ 82 h 166"/>
                <a:gd name="T62" fmla="*/ 120 w 192"/>
                <a:gd name="T63" fmla="*/ 41 h 166"/>
                <a:gd name="T64" fmla="*/ 83 w 192"/>
                <a:gd name="T65" fmla="*/ 9 h 166"/>
                <a:gd name="T66" fmla="*/ 120 w 192"/>
                <a:gd name="T67" fmla="*/ 41 h 166"/>
                <a:gd name="T68" fmla="*/ 120 w 192"/>
                <a:gd name="T69" fmla="*/ 49 h 166"/>
                <a:gd name="T70" fmla="*/ 83 w 192"/>
                <a:gd name="T71" fmla="*/ 82 h 166"/>
                <a:gd name="T72" fmla="*/ 120 w 192"/>
                <a:gd name="T73" fmla="*/ 49 h 166"/>
                <a:gd name="T74" fmla="*/ 39 w 192"/>
                <a:gd name="T75" fmla="*/ 12 h 166"/>
                <a:gd name="T76" fmla="*/ 43 w 192"/>
                <a:gd name="T77" fmla="*/ 61 h 166"/>
                <a:gd name="T78" fmla="*/ 63 w 192"/>
                <a:gd name="T79" fmla="*/ 62 h 166"/>
                <a:gd name="T80" fmla="*/ 62 w 192"/>
                <a:gd name="T81" fmla="*/ 70 h 166"/>
                <a:gd name="T82" fmla="*/ 39 w 192"/>
                <a:gd name="T83" fmla="*/ 70 h 166"/>
                <a:gd name="T84" fmla="*/ 67 w 192"/>
                <a:gd name="T85" fmla="*/ 107 h 166"/>
                <a:gd name="T86" fmla="*/ 66 w 192"/>
                <a:gd name="T87" fmla="*/ 115 h 166"/>
                <a:gd name="T88" fmla="*/ 15 w 192"/>
                <a:gd name="T89" fmla="*/ 141 h 166"/>
                <a:gd name="T90" fmla="*/ 5 w 192"/>
                <a:gd name="T91" fmla="*/ 146 h 166"/>
                <a:gd name="T92" fmla="*/ 0 w 192"/>
                <a:gd name="T93" fmla="*/ 134 h 166"/>
                <a:gd name="T94" fmla="*/ 29 w 192"/>
                <a:gd name="T95" fmla="*/ 125 h 166"/>
                <a:gd name="T96" fmla="*/ 25 w 192"/>
                <a:gd name="T97" fmla="*/ 70 h 166"/>
                <a:gd name="T98" fmla="*/ 4 w 192"/>
                <a:gd name="T99" fmla="*/ 69 h 166"/>
                <a:gd name="T100" fmla="*/ 6 w 192"/>
                <a:gd name="T101" fmla="*/ 60 h 166"/>
                <a:gd name="T102" fmla="*/ 29 w 192"/>
                <a:gd name="T103" fmla="*/ 61 h 166"/>
                <a:gd name="T104" fmla="*/ 23 w 192"/>
                <a:gd name="T105" fmla="*/ 12 h 166"/>
                <a:gd name="T106" fmla="*/ 1 w 192"/>
                <a:gd name="T107" fmla="*/ 11 h 166"/>
                <a:gd name="T108" fmla="*/ 2 w 192"/>
                <a:gd name="T109" fmla="*/ 3 h 166"/>
                <a:gd name="T110" fmla="*/ 45 w 192"/>
                <a:gd name="T111" fmla="*/ 4 h 166"/>
                <a:gd name="T112" fmla="*/ 67 w 192"/>
                <a:gd name="T113" fmla="*/ 5 h 166"/>
                <a:gd name="T114" fmla="*/ 65 w 192"/>
                <a:gd name="T115" fmla="*/ 13 h 166"/>
                <a:gd name="T116" fmla="*/ 39 w 192"/>
                <a:gd name="T117" fmla="*/ 1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2" h="166">
                  <a:moveTo>
                    <a:pt x="103" y="0"/>
                  </a:moveTo>
                  <a:lnTo>
                    <a:pt x="103" y="0"/>
                  </a:lnTo>
                  <a:lnTo>
                    <a:pt x="148" y="0"/>
                  </a:lnTo>
                  <a:lnTo>
                    <a:pt x="176" y="0"/>
                  </a:lnTo>
                  <a:cubicBezTo>
                    <a:pt x="177" y="0"/>
                    <a:pt x="178" y="0"/>
                    <a:pt x="178" y="1"/>
                  </a:cubicBezTo>
                  <a:lnTo>
                    <a:pt x="177" y="24"/>
                  </a:lnTo>
                  <a:lnTo>
                    <a:pt x="177" y="66"/>
                  </a:lnTo>
                  <a:lnTo>
                    <a:pt x="178" y="89"/>
                  </a:lnTo>
                  <a:cubicBezTo>
                    <a:pt x="178" y="90"/>
                    <a:pt x="177" y="91"/>
                    <a:pt x="176" y="91"/>
                  </a:cubicBezTo>
                  <a:lnTo>
                    <a:pt x="148" y="90"/>
                  </a:lnTo>
                  <a:lnTo>
                    <a:pt x="129" y="90"/>
                  </a:lnTo>
                  <a:lnTo>
                    <a:pt x="129" y="117"/>
                  </a:lnTo>
                  <a:lnTo>
                    <a:pt x="150" y="117"/>
                  </a:lnTo>
                  <a:lnTo>
                    <a:pt x="178" y="116"/>
                  </a:lnTo>
                  <a:cubicBezTo>
                    <a:pt x="179" y="116"/>
                    <a:pt x="180" y="117"/>
                    <a:pt x="180" y="118"/>
                  </a:cubicBezTo>
                  <a:lnTo>
                    <a:pt x="180" y="125"/>
                  </a:lnTo>
                  <a:cubicBezTo>
                    <a:pt x="180" y="126"/>
                    <a:pt x="179" y="126"/>
                    <a:pt x="178" y="126"/>
                  </a:cubicBezTo>
                  <a:lnTo>
                    <a:pt x="150" y="126"/>
                  </a:lnTo>
                  <a:lnTo>
                    <a:pt x="129" y="126"/>
                  </a:lnTo>
                  <a:lnTo>
                    <a:pt x="129" y="156"/>
                  </a:lnTo>
                  <a:lnTo>
                    <a:pt x="160" y="156"/>
                  </a:lnTo>
                  <a:lnTo>
                    <a:pt x="191" y="156"/>
                  </a:lnTo>
                  <a:cubicBezTo>
                    <a:pt x="192" y="156"/>
                    <a:pt x="192" y="156"/>
                    <a:pt x="192" y="157"/>
                  </a:cubicBezTo>
                  <a:lnTo>
                    <a:pt x="192" y="164"/>
                  </a:lnTo>
                  <a:cubicBezTo>
                    <a:pt x="192" y="165"/>
                    <a:pt x="192" y="166"/>
                    <a:pt x="191" y="166"/>
                  </a:cubicBezTo>
                  <a:lnTo>
                    <a:pt x="160" y="165"/>
                  </a:lnTo>
                  <a:lnTo>
                    <a:pt x="82" y="165"/>
                  </a:lnTo>
                  <a:lnTo>
                    <a:pt x="52" y="166"/>
                  </a:lnTo>
                  <a:cubicBezTo>
                    <a:pt x="51" y="166"/>
                    <a:pt x="50" y="165"/>
                    <a:pt x="50" y="164"/>
                  </a:cubicBezTo>
                  <a:lnTo>
                    <a:pt x="50" y="157"/>
                  </a:lnTo>
                  <a:cubicBezTo>
                    <a:pt x="50" y="156"/>
                    <a:pt x="51" y="156"/>
                    <a:pt x="52" y="156"/>
                  </a:cubicBezTo>
                  <a:lnTo>
                    <a:pt x="82" y="156"/>
                  </a:lnTo>
                  <a:lnTo>
                    <a:pt x="120" y="156"/>
                  </a:lnTo>
                  <a:lnTo>
                    <a:pt x="120" y="126"/>
                  </a:lnTo>
                  <a:lnTo>
                    <a:pt x="102" y="126"/>
                  </a:lnTo>
                  <a:lnTo>
                    <a:pt x="75" y="126"/>
                  </a:lnTo>
                  <a:cubicBezTo>
                    <a:pt x="74" y="126"/>
                    <a:pt x="73" y="126"/>
                    <a:pt x="73" y="125"/>
                  </a:cubicBezTo>
                  <a:lnTo>
                    <a:pt x="73" y="118"/>
                  </a:lnTo>
                  <a:cubicBezTo>
                    <a:pt x="73" y="117"/>
                    <a:pt x="74" y="116"/>
                    <a:pt x="75" y="116"/>
                  </a:cubicBezTo>
                  <a:lnTo>
                    <a:pt x="102" y="117"/>
                  </a:lnTo>
                  <a:lnTo>
                    <a:pt x="120" y="117"/>
                  </a:lnTo>
                  <a:lnTo>
                    <a:pt x="120" y="90"/>
                  </a:lnTo>
                  <a:lnTo>
                    <a:pt x="103" y="90"/>
                  </a:lnTo>
                  <a:lnTo>
                    <a:pt x="75" y="91"/>
                  </a:lnTo>
                  <a:cubicBezTo>
                    <a:pt x="74" y="91"/>
                    <a:pt x="73" y="90"/>
                    <a:pt x="73" y="89"/>
                  </a:cubicBezTo>
                  <a:lnTo>
                    <a:pt x="74" y="66"/>
                  </a:lnTo>
                  <a:lnTo>
                    <a:pt x="74" y="24"/>
                  </a:lnTo>
                  <a:lnTo>
                    <a:pt x="73" y="1"/>
                  </a:lnTo>
                  <a:cubicBezTo>
                    <a:pt x="73" y="0"/>
                    <a:pt x="74" y="0"/>
                    <a:pt x="75" y="0"/>
                  </a:cubicBezTo>
                  <a:lnTo>
                    <a:pt x="103" y="0"/>
                  </a:lnTo>
                  <a:close/>
                  <a:moveTo>
                    <a:pt x="129" y="9"/>
                  </a:moveTo>
                  <a:lnTo>
                    <a:pt x="129" y="9"/>
                  </a:lnTo>
                  <a:lnTo>
                    <a:pt x="129" y="41"/>
                  </a:lnTo>
                  <a:lnTo>
                    <a:pt x="168" y="41"/>
                  </a:lnTo>
                  <a:lnTo>
                    <a:pt x="168" y="9"/>
                  </a:lnTo>
                  <a:lnTo>
                    <a:pt x="129" y="9"/>
                  </a:lnTo>
                  <a:close/>
                  <a:moveTo>
                    <a:pt x="129" y="82"/>
                  </a:moveTo>
                  <a:lnTo>
                    <a:pt x="129" y="82"/>
                  </a:lnTo>
                  <a:lnTo>
                    <a:pt x="168" y="82"/>
                  </a:lnTo>
                  <a:lnTo>
                    <a:pt x="168" y="49"/>
                  </a:lnTo>
                  <a:lnTo>
                    <a:pt x="129" y="49"/>
                  </a:lnTo>
                  <a:lnTo>
                    <a:pt x="129" y="82"/>
                  </a:lnTo>
                  <a:close/>
                  <a:moveTo>
                    <a:pt x="120" y="41"/>
                  </a:moveTo>
                  <a:lnTo>
                    <a:pt x="120" y="41"/>
                  </a:lnTo>
                  <a:lnTo>
                    <a:pt x="120" y="9"/>
                  </a:lnTo>
                  <a:lnTo>
                    <a:pt x="83" y="9"/>
                  </a:lnTo>
                  <a:lnTo>
                    <a:pt x="83" y="41"/>
                  </a:lnTo>
                  <a:lnTo>
                    <a:pt x="120" y="41"/>
                  </a:lnTo>
                  <a:close/>
                  <a:moveTo>
                    <a:pt x="120" y="49"/>
                  </a:moveTo>
                  <a:lnTo>
                    <a:pt x="120" y="49"/>
                  </a:lnTo>
                  <a:lnTo>
                    <a:pt x="83" y="49"/>
                  </a:lnTo>
                  <a:lnTo>
                    <a:pt x="83" y="82"/>
                  </a:lnTo>
                  <a:lnTo>
                    <a:pt x="120" y="82"/>
                  </a:lnTo>
                  <a:lnTo>
                    <a:pt x="120" y="49"/>
                  </a:lnTo>
                  <a:close/>
                  <a:moveTo>
                    <a:pt x="39" y="12"/>
                  </a:moveTo>
                  <a:lnTo>
                    <a:pt x="39" y="12"/>
                  </a:lnTo>
                  <a:lnTo>
                    <a:pt x="39" y="61"/>
                  </a:lnTo>
                  <a:lnTo>
                    <a:pt x="43" y="61"/>
                  </a:lnTo>
                  <a:lnTo>
                    <a:pt x="62" y="60"/>
                  </a:lnTo>
                  <a:cubicBezTo>
                    <a:pt x="63" y="60"/>
                    <a:pt x="63" y="61"/>
                    <a:pt x="63" y="62"/>
                  </a:cubicBezTo>
                  <a:lnTo>
                    <a:pt x="63" y="69"/>
                  </a:lnTo>
                  <a:cubicBezTo>
                    <a:pt x="63" y="70"/>
                    <a:pt x="63" y="70"/>
                    <a:pt x="62" y="70"/>
                  </a:cubicBezTo>
                  <a:lnTo>
                    <a:pt x="43" y="70"/>
                  </a:lnTo>
                  <a:lnTo>
                    <a:pt x="39" y="70"/>
                  </a:lnTo>
                  <a:lnTo>
                    <a:pt x="39" y="121"/>
                  </a:lnTo>
                  <a:cubicBezTo>
                    <a:pt x="50" y="116"/>
                    <a:pt x="59" y="111"/>
                    <a:pt x="67" y="107"/>
                  </a:cubicBezTo>
                  <a:cubicBezTo>
                    <a:pt x="67" y="109"/>
                    <a:pt x="66" y="111"/>
                    <a:pt x="66" y="113"/>
                  </a:cubicBezTo>
                  <a:lnTo>
                    <a:pt x="66" y="115"/>
                  </a:lnTo>
                  <a:cubicBezTo>
                    <a:pt x="66" y="116"/>
                    <a:pt x="65" y="117"/>
                    <a:pt x="63" y="118"/>
                  </a:cubicBezTo>
                  <a:cubicBezTo>
                    <a:pt x="50" y="126"/>
                    <a:pt x="34" y="134"/>
                    <a:pt x="15" y="141"/>
                  </a:cubicBezTo>
                  <a:cubicBezTo>
                    <a:pt x="10" y="143"/>
                    <a:pt x="8" y="144"/>
                    <a:pt x="7" y="145"/>
                  </a:cubicBezTo>
                  <a:cubicBezTo>
                    <a:pt x="7" y="145"/>
                    <a:pt x="6" y="146"/>
                    <a:pt x="5" y="146"/>
                  </a:cubicBezTo>
                  <a:cubicBezTo>
                    <a:pt x="4" y="146"/>
                    <a:pt x="4" y="145"/>
                    <a:pt x="3" y="144"/>
                  </a:cubicBezTo>
                  <a:cubicBezTo>
                    <a:pt x="1" y="141"/>
                    <a:pt x="0" y="137"/>
                    <a:pt x="0" y="134"/>
                  </a:cubicBezTo>
                  <a:cubicBezTo>
                    <a:pt x="5" y="134"/>
                    <a:pt x="12" y="132"/>
                    <a:pt x="19" y="129"/>
                  </a:cubicBezTo>
                  <a:cubicBezTo>
                    <a:pt x="24" y="127"/>
                    <a:pt x="27" y="126"/>
                    <a:pt x="29" y="125"/>
                  </a:cubicBezTo>
                  <a:lnTo>
                    <a:pt x="29" y="70"/>
                  </a:lnTo>
                  <a:lnTo>
                    <a:pt x="25" y="70"/>
                  </a:lnTo>
                  <a:lnTo>
                    <a:pt x="6" y="70"/>
                  </a:lnTo>
                  <a:cubicBezTo>
                    <a:pt x="5" y="70"/>
                    <a:pt x="4" y="70"/>
                    <a:pt x="4" y="69"/>
                  </a:cubicBezTo>
                  <a:lnTo>
                    <a:pt x="4" y="62"/>
                  </a:lnTo>
                  <a:cubicBezTo>
                    <a:pt x="4" y="61"/>
                    <a:pt x="5" y="60"/>
                    <a:pt x="6" y="60"/>
                  </a:cubicBezTo>
                  <a:lnTo>
                    <a:pt x="25" y="61"/>
                  </a:lnTo>
                  <a:lnTo>
                    <a:pt x="29" y="61"/>
                  </a:lnTo>
                  <a:lnTo>
                    <a:pt x="29" y="12"/>
                  </a:lnTo>
                  <a:lnTo>
                    <a:pt x="23" y="12"/>
                  </a:lnTo>
                  <a:lnTo>
                    <a:pt x="2" y="13"/>
                  </a:lnTo>
                  <a:cubicBezTo>
                    <a:pt x="1" y="13"/>
                    <a:pt x="1" y="12"/>
                    <a:pt x="1" y="11"/>
                  </a:cubicBezTo>
                  <a:lnTo>
                    <a:pt x="1" y="5"/>
                  </a:lnTo>
                  <a:cubicBezTo>
                    <a:pt x="1" y="4"/>
                    <a:pt x="1" y="3"/>
                    <a:pt x="2" y="3"/>
                  </a:cubicBezTo>
                  <a:lnTo>
                    <a:pt x="23" y="4"/>
                  </a:lnTo>
                  <a:lnTo>
                    <a:pt x="45" y="4"/>
                  </a:lnTo>
                  <a:lnTo>
                    <a:pt x="65" y="3"/>
                  </a:lnTo>
                  <a:cubicBezTo>
                    <a:pt x="66" y="3"/>
                    <a:pt x="67" y="4"/>
                    <a:pt x="67" y="5"/>
                  </a:cubicBezTo>
                  <a:lnTo>
                    <a:pt x="67" y="11"/>
                  </a:lnTo>
                  <a:cubicBezTo>
                    <a:pt x="67" y="12"/>
                    <a:pt x="66" y="13"/>
                    <a:pt x="65" y="13"/>
                  </a:cubicBezTo>
                  <a:lnTo>
                    <a:pt x="45" y="12"/>
                  </a:lnTo>
                  <a:lnTo>
                    <a:pt x="39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1" name="Freeform 60">
              <a:extLst>
                <a:ext uri="{FF2B5EF4-FFF2-40B4-BE49-F238E27FC236}">
                  <a16:creationId xmlns:a16="http://schemas.microsoft.com/office/drawing/2014/main" id="{ECEEA52A-9CAF-4702-88B3-D97CE9A1F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6510" y="5106988"/>
              <a:ext cx="156542" cy="142875"/>
            </a:xfrm>
            <a:custGeom>
              <a:avLst/>
              <a:gdLst>
                <a:gd name="T0" fmla="*/ 95 w 182"/>
                <a:gd name="T1" fmla="*/ 10 h 141"/>
                <a:gd name="T2" fmla="*/ 95 w 182"/>
                <a:gd name="T3" fmla="*/ 10 h 141"/>
                <a:gd name="T4" fmla="*/ 95 w 182"/>
                <a:gd name="T5" fmla="*/ 130 h 141"/>
                <a:gd name="T6" fmla="*/ 152 w 182"/>
                <a:gd name="T7" fmla="*/ 130 h 141"/>
                <a:gd name="T8" fmla="*/ 181 w 182"/>
                <a:gd name="T9" fmla="*/ 130 h 141"/>
                <a:gd name="T10" fmla="*/ 182 w 182"/>
                <a:gd name="T11" fmla="*/ 131 h 141"/>
                <a:gd name="T12" fmla="*/ 182 w 182"/>
                <a:gd name="T13" fmla="*/ 139 h 141"/>
                <a:gd name="T14" fmla="*/ 181 w 182"/>
                <a:gd name="T15" fmla="*/ 141 h 141"/>
                <a:gd name="T16" fmla="*/ 152 w 182"/>
                <a:gd name="T17" fmla="*/ 140 h 141"/>
                <a:gd name="T18" fmla="*/ 30 w 182"/>
                <a:gd name="T19" fmla="*/ 140 h 141"/>
                <a:gd name="T20" fmla="*/ 2 w 182"/>
                <a:gd name="T21" fmla="*/ 141 h 141"/>
                <a:gd name="T22" fmla="*/ 0 w 182"/>
                <a:gd name="T23" fmla="*/ 139 h 141"/>
                <a:gd name="T24" fmla="*/ 0 w 182"/>
                <a:gd name="T25" fmla="*/ 131 h 141"/>
                <a:gd name="T26" fmla="*/ 2 w 182"/>
                <a:gd name="T27" fmla="*/ 130 h 141"/>
                <a:gd name="T28" fmla="*/ 30 w 182"/>
                <a:gd name="T29" fmla="*/ 130 h 141"/>
                <a:gd name="T30" fmla="*/ 84 w 182"/>
                <a:gd name="T31" fmla="*/ 130 h 141"/>
                <a:gd name="T32" fmla="*/ 84 w 182"/>
                <a:gd name="T33" fmla="*/ 10 h 141"/>
                <a:gd name="T34" fmla="*/ 45 w 182"/>
                <a:gd name="T35" fmla="*/ 10 h 141"/>
                <a:gd name="T36" fmla="*/ 15 w 182"/>
                <a:gd name="T37" fmla="*/ 11 h 141"/>
                <a:gd name="T38" fmla="*/ 13 w 182"/>
                <a:gd name="T39" fmla="*/ 9 h 141"/>
                <a:gd name="T40" fmla="*/ 13 w 182"/>
                <a:gd name="T41" fmla="*/ 1 h 141"/>
                <a:gd name="T42" fmla="*/ 15 w 182"/>
                <a:gd name="T43" fmla="*/ 0 h 141"/>
                <a:gd name="T44" fmla="*/ 45 w 182"/>
                <a:gd name="T45" fmla="*/ 0 h 141"/>
                <a:gd name="T46" fmla="*/ 138 w 182"/>
                <a:gd name="T47" fmla="*/ 0 h 141"/>
                <a:gd name="T48" fmla="*/ 168 w 182"/>
                <a:gd name="T49" fmla="*/ 0 h 141"/>
                <a:gd name="T50" fmla="*/ 169 w 182"/>
                <a:gd name="T51" fmla="*/ 1 h 141"/>
                <a:gd name="T52" fmla="*/ 169 w 182"/>
                <a:gd name="T53" fmla="*/ 9 h 141"/>
                <a:gd name="T54" fmla="*/ 168 w 182"/>
                <a:gd name="T55" fmla="*/ 11 h 141"/>
                <a:gd name="T56" fmla="*/ 138 w 182"/>
                <a:gd name="T57" fmla="*/ 10 h 141"/>
                <a:gd name="T58" fmla="*/ 95 w 182"/>
                <a:gd name="T59" fmla="*/ 1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2" h="141">
                  <a:moveTo>
                    <a:pt x="95" y="10"/>
                  </a:moveTo>
                  <a:lnTo>
                    <a:pt x="95" y="10"/>
                  </a:lnTo>
                  <a:lnTo>
                    <a:pt x="95" y="130"/>
                  </a:lnTo>
                  <a:lnTo>
                    <a:pt x="152" y="130"/>
                  </a:lnTo>
                  <a:lnTo>
                    <a:pt x="181" y="130"/>
                  </a:lnTo>
                  <a:cubicBezTo>
                    <a:pt x="182" y="130"/>
                    <a:pt x="182" y="130"/>
                    <a:pt x="182" y="131"/>
                  </a:cubicBezTo>
                  <a:lnTo>
                    <a:pt x="182" y="139"/>
                  </a:lnTo>
                  <a:cubicBezTo>
                    <a:pt x="182" y="140"/>
                    <a:pt x="182" y="141"/>
                    <a:pt x="181" y="141"/>
                  </a:cubicBezTo>
                  <a:lnTo>
                    <a:pt x="152" y="140"/>
                  </a:lnTo>
                  <a:lnTo>
                    <a:pt x="30" y="140"/>
                  </a:lnTo>
                  <a:lnTo>
                    <a:pt x="2" y="141"/>
                  </a:lnTo>
                  <a:cubicBezTo>
                    <a:pt x="1" y="141"/>
                    <a:pt x="0" y="140"/>
                    <a:pt x="0" y="139"/>
                  </a:cubicBezTo>
                  <a:lnTo>
                    <a:pt x="0" y="131"/>
                  </a:lnTo>
                  <a:cubicBezTo>
                    <a:pt x="0" y="130"/>
                    <a:pt x="1" y="130"/>
                    <a:pt x="2" y="130"/>
                  </a:cubicBezTo>
                  <a:lnTo>
                    <a:pt x="30" y="130"/>
                  </a:lnTo>
                  <a:lnTo>
                    <a:pt x="84" y="130"/>
                  </a:lnTo>
                  <a:lnTo>
                    <a:pt x="84" y="10"/>
                  </a:lnTo>
                  <a:lnTo>
                    <a:pt x="45" y="10"/>
                  </a:lnTo>
                  <a:lnTo>
                    <a:pt x="15" y="11"/>
                  </a:lnTo>
                  <a:cubicBezTo>
                    <a:pt x="14" y="11"/>
                    <a:pt x="13" y="10"/>
                    <a:pt x="13" y="9"/>
                  </a:cubicBezTo>
                  <a:lnTo>
                    <a:pt x="13" y="1"/>
                  </a:lnTo>
                  <a:cubicBezTo>
                    <a:pt x="13" y="0"/>
                    <a:pt x="14" y="0"/>
                    <a:pt x="15" y="0"/>
                  </a:cubicBezTo>
                  <a:lnTo>
                    <a:pt x="45" y="0"/>
                  </a:lnTo>
                  <a:lnTo>
                    <a:pt x="138" y="0"/>
                  </a:lnTo>
                  <a:lnTo>
                    <a:pt x="168" y="0"/>
                  </a:lnTo>
                  <a:cubicBezTo>
                    <a:pt x="169" y="0"/>
                    <a:pt x="169" y="0"/>
                    <a:pt x="169" y="1"/>
                  </a:cubicBezTo>
                  <a:lnTo>
                    <a:pt x="169" y="9"/>
                  </a:lnTo>
                  <a:cubicBezTo>
                    <a:pt x="169" y="10"/>
                    <a:pt x="169" y="11"/>
                    <a:pt x="168" y="11"/>
                  </a:cubicBezTo>
                  <a:lnTo>
                    <a:pt x="138" y="10"/>
                  </a:lnTo>
                  <a:lnTo>
                    <a:pt x="95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2" name="Freeform 61">
              <a:extLst>
                <a:ext uri="{FF2B5EF4-FFF2-40B4-BE49-F238E27FC236}">
                  <a16:creationId xmlns:a16="http://schemas.microsoft.com/office/drawing/2014/main" id="{EB029603-D6D6-4874-8408-F07BE96CF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512" y="5081588"/>
              <a:ext cx="164695" cy="187325"/>
            </a:xfrm>
            <a:custGeom>
              <a:avLst/>
              <a:gdLst>
                <a:gd name="T0" fmla="*/ 100 w 188"/>
                <a:gd name="T1" fmla="*/ 70 h 185"/>
                <a:gd name="T2" fmla="*/ 100 w 188"/>
                <a:gd name="T3" fmla="*/ 70 h 185"/>
                <a:gd name="T4" fmla="*/ 114 w 188"/>
                <a:gd name="T5" fmla="*/ 105 h 185"/>
                <a:gd name="T6" fmla="*/ 158 w 188"/>
                <a:gd name="T7" fmla="*/ 158 h 185"/>
                <a:gd name="T8" fmla="*/ 188 w 188"/>
                <a:gd name="T9" fmla="*/ 176 h 185"/>
                <a:gd name="T10" fmla="*/ 182 w 188"/>
                <a:gd name="T11" fmla="*/ 182 h 185"/>
                <a:gd name="T12" fmla="*/ 180 w 188"/>
                <a:gd name="T13" fmla="*/ 185 h 185"/>
                <a:gd name="T14" fmla="*/ 177 w 188"/>
                <a:gd name="T15" fmla="*/ 183 h 185"/>
                <a:gd name="T16" fmla="*/ 150 w 188"/>
                <a:gd name="T17" fmla="*/ 165 h 185"/>
                <a:gd name="T18" fmla="*/ 120 w 188"/>
                <a:gd name="T19" fmla="*/ 133 h 185"/>
                <a:gd name="T20" fmla="*/ 93 w 188"/>
                <a:gd name="T21" fmla="*/ 76 h 185"/>
                <a:gd name="T22" fmla="*/ 81 w 188"/>
                <a:gd name="T23" fmla="*/ 117 h 185"/>
                <a:gd name="T24" fmla="*/ 51 w 188"/>
                <a:gd name="T25" fmla="*/ 158 h 185"/>
                <a:gd name="T26" fmla="*/ 12 w 188"/>
                <a:gd name="T27" fmla="*/ 184 h 185"/>
                <a:gd name="T28" fmla="*/ 9 w 188"/>
                <a:gd name="T29" fmla="*/ 185 h 185"/>
                <a:gd name="T30" fmla="*/ 6 w 188"/>
                <a:gd name="T31" fmla="*/ 183 h 185"/>
                <a:gd name="T32" fmla="*/ 0 w 188"/>
                <a:gd name="T33" fmla="*/ 177 h 185"/>
                <a:gd name="T34" fmla="*/ 71 w 188"/>
                <a:gd name="T35" fmla="*/ 113 h 185"/>
                <a:gd name="T36" fmla="*/ 84 w 188"/>
                <a:gd name="T37" fmla="*/ 70 h 185"/>
                <a:gd name="T38" fmla="*/ 34 w 188"/>
                <a:gd name="T39" fmla="*/ 70 h 185"/>
                <a:gd name="T40" fmla="*/ 6 w 188"/>
                <a:gd name="T41" fmla="*/ 70 h 185"/>
                <a:gd name="T42" fmla="*/ 4 w 188"/>
                <a:gd name="T43" fmla="*/ 69 h 185"/>
                <a:gd name="T44" fmla="*/ 4 w 188"/>
                <a:gd name="T45" fmla="*/ 61 h 185"/>
                <a:gd name="T46" fmla="*/ 6 w 188"/>
                <a:gd name="T47" fmla="*/ 60 h 185"/>
                <a:gd name="T48" fmla="*/ 34 w 188"/>
                <a:gd name="T49" fmla="*/ 60 h 185"/>
                <a:gd name="T50" fmla="*/ 85 w 188"/>
                <a:gd name="T51" fmla="*/ 60 h 185"/>
                <a:gd name="T52" fmla="*/ 87 w 188"/>
                <a:gd name="T53" fmla="*/ 24 h 185"/>
                <a:gd name="T54" fmla="*/ 87 w 188"/>
                <a:gd name="T55" fmla="*/ 17 h 185"/>
                <a:gd name="T56" fmla="*/ 86 w 188"/>
                <a:gd name="T57" fmla="*/ 0 h 185"/>
                <a:gd name="T58" fmla="*/ 98 w 188"/>
                <a:gd name="T59" fmla="*/ 2 h 185"/>
                <a:gd name="T60" fmla="*/ 101 w 188"/>
                <a:gd name="T61" fmla="*/ 4 h 185"/>
                <a:gd name="T62" fmla="*/ 99 w 188"/>
                <a:gd name="T63" fmla="*/ 8 h 185"/>
                <a:gd name="T64" fmla="*/ 98 w 188"/>
                <a:gd name="T65" fmla="*/ 24 h 185"/>
                <a:gd name="T66" fmla="*/ 96 w 188"/>
                <a:gd name="T67" fmla="*/ 60 h 185"/>
                <a:gd name="T68" fmla="*/ 153 w 188"/>
                <a:gd name="T69" fmla="*/ 60 h 185"/>
                <a:gd name="T70" fmla="*/ 182 w 188"/>
                <a:gd name="T71" fmla="*/ 60 h 185"/>
                <a:gd name="T72" fmla="*/ 184 w 188"/>
                <a:gd name="T73" fmla="*/ 61 h 185"/>
                <a:gd name="T74" fmla="*/ 184 w 188"/>
                <a:gd name="T75" fmla="*/ 69 h 185"/>
                <a:gd name="T76" fmla="*/ 182 w 188"/>
                <a:gd name="T77" fmla="*/ 70 h 185"/>
                <a:gd name="T78" fmla="*/ 153 w 188"/>
                <a:gd name="T79" fmla="*/ 70 h 185"/>
                <a:gd name="T80" fmla="*/ 100 w 188"/>
                <a:gd name="T81" fmla="*/ 7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8" h="185">
                  <a:moveTo>
                    <a:pt x="100" y="70"/>
                  </a:moveTo>
                  <a:lnTo>
                    <a:pt x="100" y="70"/>
                  </a:lnTo>
                  <a:cubicBezTo>
                    <a:pt x="104" y="83"/>
                    <a:pt x="109" y="95"/>
                    <a:pt x="114" y="105"/>
                  </a:cubicBezTo>
                  <a:cubicBezTo>
                    <a:pt x="125" y="126"/>
                    <a:pt x="140" y="144"/>
                    <a:pt x="158" y="158"/>
                  </a:cubicBezTo>
                  <a:cubicBezTo>
                    <a:pt x="166" y="164"/>
                    <a:pt x="176" y="170"/>
                    <a:pt x="188" y="176"/>
                  </a:cubicBezTo>
                  <a:cubicBezTo>
                    <a:pt x="186" y="177"/>
                    <a:pt x="184" y="179"/>
                    <a:pt x="182" y="182"/>
                  </a:cubicBezTo>
                  <a:cubicBezTo>
                    <a:pt x="181" y="184"/>
                    <a:pt x="180" y="185"/>
                    <a:pt x="180" y="185"/>
                  </a:cubicBezTo>
                  <a:cubicBezTo>
                    <a:pt x="179" y="185"/>
                    <a:pt x="178" y="184"/>
                    <a:pt x="177" y="183"/>
                  </a:cubicBezTo>
                  <a:cubicBezTo>
                    <a:pt x="166" y="177"/>
                    <a:pt x="157" y="171"/>
                    <a:pt x="150" y="165"/>
                  </a:cubicBezTo>
                  <a:cubicBezTo>
                    <a:pt x="139" y="156"/>
                    <a:pt x="129" y="145"/>
                    <a:pt x="120" y="133"/>
                  </a:cubicBezTo>
                  <a:cubicBezTo>
                    <a:pt x="108" y="115"/>
                    <a:pt x="99" y="96"/>
                    <a:pt x="93" y="76"/>
                  </a:cubicBezTo>
                  <a:cubicBezTo>
                    <a:pt x="90" y="93"/>
                    <a:pt x="86" y="106"/>
                    <a:pt x="81" y="117"/>
                  </a:cubicBezTo>
                  <a:cubicBezTo>
                    <a:pt x="73" y="133"/>
                    <a:pt x="63" y="147"/>
                    <a:pt x="51" y="158"/>
                  </a:cubicBezTo>
                  <a:cubicBezTo>
                    <a:pt x="40" y="167"/>
                    <a:pt x="27" y="176"/>
                    <a:pt x="12" y="184"/>
                  </a:cubicBezTo>
                  <a:cubicBezTo>
                    <a:pt x="10" y="185"/>
                    <a:pt x="9" y="185"/>
                    <a:pt x="9" y="185"/>
                  </a:cubicBezTo>
                  <a:cubicBezTo>
                    <a:pt x="8" y="185"/>
                    <a:pt x="7" y="184"/>
                    <a:pt x="6" y="183"/>
                  </a:cubicBezTo>
                  <a:cubicBezTo>
                    <a:pt x="4" y="181"/>
                    <a:pt x="2" y="179"/>
                    <a:pt x="0" y="177"/>
                  </a:cubicBezTo>
                  <a:cubicBezTo>
                    <a:pt x="34" y="163"/>
                    <a:pt x="58" y="141"/>
                    <a:pt x="71" y="113"/>
                  </a:cubicBezTo>
                  <a:cubicBezTo>
                    <a:pt x="77" y="100"/>
                    <a:pt x="82" y="86"/>
                    <a:pt x="84" y="70"/>
                  </a:cubicBezTo>
                  <a:lnTo>
                    <a:pt x="34" y="70"/>
                  </a:lnTo>
                  <a:lnTo>
                    <a:pt x="6" y="70"/>
                  </a:lnTo>
                  <a:cubicBezTo>
                    <a:pt x="5" y="70"/>
                    <a:pt x="4" y="70"/>
                    <a:pt x="4" y="69"/>
                  </a:cubicBezTo>
                  <a:lnTo>
                    <a:pt x="4" y="61"/>
                  </a:lnTo>
                  <a:cubicBezTo>
                    <a:pt x="4" y="60"/>
                    <a:pt x="5" y="60"/>
                    <a:pt x="6" y="60"/>
                  </a:cubicBezTo>
                  <a:lnTo>
                    <a:pt x="34" y="60"/>
                  </a:lnTo>
                  <a:lnTo>
                    <a:pt x="85" y="60"/>
                  </a:lnTo>
                  <a:cubicBezTo>
                    <a:pt x="86" y="51"/>
                    <a:pt x="87" y="39"/>
                    <a:pt x="87" y="24"/>
                  </a:cubicBezTo>
                  <a:cubicBezTo>
                    <a:pt x="87" y="21"/>
                    <a:pt x="87" y="19"/>
                    <a:pt x="87" y="17"/>
                  </a:cubicBezTo>
                  <a:cubicBezTo>
                    <a:pt x="87" y="10"/>
                    <a:pt x="87" y="5"/>
                    <a:pt x="86" y="0"/>
                  </a:cubicBezTo>
                  <a:cubicBezTo>
                    <a:pt x="91" y="1"/>
                    <a:pt x="95" y="1"/>
                    <a:pt x="98" y="2"/>
                  </a:cubicBezTo>
                  <a:cubicBezTo>
                    <a:pt x="100" y="2"/>
                    <a:pt x="101" y="3"/>
                    <a:pt x="101" y="4"/>
                  </a:cubicBezTo>
                  <a:cubicBezTo>
                    <a:pt x="101" y="4"/>
                    <a:pt x="100" y="6"/>
                    <a:pt x="99" y="8"/>
                  </a:cubicBezTo>
                  <a:cubicBezTo>
                    <a:pt x="98" y="10"/>
                    <a:pt x="98" y="15"/>
                    <a:pt x="98" y="24"/>
                  </a:cubicBezTo>
                  <a:cubicBezTo>
                    <a:pt x="97" y="37"/>
                    <a:pt x="97" y="49"/>
                    <a:pt x="96" y="60"/>
                  </a:cubicBezTo>
                  <a:lnTo>
                    <a:pt x="153" y="60"/>
                  </a:lnTo>
                  <a:lnTo>
                    <a:pt x="182" y="60"/>
                  </a:lnTo>
                  <a:cubicBezTo>
                    <a:pt x="183" y="60"/>
                    <a:pt x="184" y="60"/>
                    <a:pt x="184" y="61"/>
                  </a:cubicBezTo>
                  <a:lnTo>
                    <a:pt x="184" y="69"/>
                  </a:lnTo>
                  <a:cubicBezTo>
                    <a:pt x="184" y="70"/>
                    <a:pt x="183" y="70"/>
                    <a:pt x="182" y="70"/>
                  </a:cubicBezTo>
                  <a:lnTo>
                    <a:pt x="153" y="70"/>
                  </a:lnTo>
                  <a:lnTo>
                    <a:pt x="10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BA0D500C-8F35-4F61-ABFA-9A007F4838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5037" y="5080000"/>
              <a:ext cx="161434" cy="188913"/>
            </a:xfrm>
            <a:custGeom>
              <a:avLst/>
              <a:gdLst>
                <a:gd name="T0" fmla="*/ 88 w 186"/>
                <a:gd name="T1" fmla="*/ 129 h 188"/>
                <a:gd name="T2" fmla="*/ 1 w 186"/>
                <a:gd name="T3" fmla="*/ 129 h 188"/>
                <a:gd name="T4" fmla="*/ 0 w 186"/>
                <a:gd name="T5" fmla="*/ 121 h 188"/>
                <a:gd name="T6" fmla="*/ 30 w 186"/>
                <a:gd name="T7" fmla="*/ 120 h 188"/>
                <a:gd name="T8" fmla="*/ 87 w 186"/>
                <a:gd name="T9" fmla="*/ 97 h 188"/>
                <a:gd name="T10" fmla="*/ 128 w 186"/>
                <a:gd name="T11" fmla="*/ 79 h 188"/>
                <a:gd name="T12" fmla="*/ 39 w 186"/>
                <a:gd name="T13" fmla="*/ 79 h 188"/>
                <a:gd name="T14" fmla="*/ 37 w 186"/>
                <a:gd name="T15" fmla="*/ 71 h 188"/>
                <a:gd name="T16" fmla="*/ 67 w 186"/>
                <a:gd name="T17" fmla="*/ 70 h 188"/>
                <a:gd name="T18" fmla="*/ 132 w 186"/>
                <a:gd name="T19" fmla="*/ 70 h 188"/>
                <a:gd name="T20" fmla="*/ 140 w 186"/>
                <a:gd name="T21" fmla="*/ 73 h 188"/>
                <a:gd name="T22" fmla="*/ 141 w 186"/>
                <a:gd name="T23" fmla="*/ 81 h 188"/>
                <a:gd name="T24" fmla="*/ 99 w 186"/>
                <a:gd name="T25" fmla="*/ 107 h 188"/>
                <a:gd name="T26" fmla="*/ 98 w 186"/>
                <a:gd name="T27" fmla="*/ 120 h 188"/>
                <a:gd name="T28" fmla="*/ 184 w 186"/>
                <a:gd name="T29" fmla="*/ 119 h 188"/>
                <a:gd name="T30" fmla="*/ 186 w 186"/>
                <a:gd name="T31" fmla="*/ 128 h 188"/>
                <a:gd name="T32" fmla="*/ 156 w 186"/>
                <a:gd name="T33" fmla="*/ 129 h 188"/>
                <a:gd name="T34" fmla="*/ 98 w 186"/>
                <a:gd name="T35" fmla="*/ 154 h 188"/>
                <a:gd name="T36" fmla="*/ 93 w 186"/>
                <a:gd name="T37" fmla="*/ 185 h 188"/>
                <a:gd name="T38" fmla="*/ 65 w 186"/>
                <a:gd name="T39" fmla="*/ 188 h 188"/>
                <a:gd name="T40" fmla="*/ 60 w 186"/>
                <a:gd name="T41" fmla="*/ 184 h 188"/>
                <a:gd name="T42" fmla="*/ 79 w 186"/>
                <a:gd name="T43" fmla="*/ 178 h 188"/>
                <a:gd name="T44" fmla="*/ 88 w 186"/>
                <a:gd name="T45" fmla="*/ 169 h 188"/>
                <a:gd name="T46" fmla="*/ 127 w 186"/>
                <a:gd name="T47" fmla="*/ 39 h 188"/>
                <a:gd name="T48" fmla="*/ 142 w 186"/>
                <a:gd name="T49" fmla="*/ 12 h 188"/>
                <a:gd name="T50" fmla="*/ 154 w 186"/>
                <a:gd name="T51" fmla="*/ 6 h 188"/>
                <a:gd name="T52" fmla="*/ 155 w 186"/>
                <a:gd name="T53" fmla="*/ 11 h 188"/>
                <a:gd name="T54" fmla="*/ 137 w 186"/>
                <a:gd name="T55" fmla="*/ 39 h 188"/>
                <a:gd name="T56" fmla="*/ 177 w 186"/>
                <a:gd name="T57" fmla="*/ 39 h 188"/>
                <a:gd name="T58" fmla="*/ 178 w 186"/>
                <a:gd name="T59" fmla="*/ 50 h 188"/>
                <a:gd name="T60" fmla="*/ 179 w 186"/>
                <a:gd name="T61" fmla="*/ 81 h 188"/>
                <a:gd name="T62" fmla="*/ 170 w 186"/>
                <a:gd name="T63" fmla="*/ 83 h 188"/>
                <a:gd name="T64" fmla="*/ 168 w 186"/>
                <a:gd name="T65" fmla="*/ 48 h 188"/>
                <a:gd name="T66" fmla="*/ 18 w 186"/>
                <a:gd name="T67" fmla="*/ 81 h 188"/>
                <a:gd name="T68" fmla="*/ 9 w 186"/>
                <a:gd name="T69" fmla="*/ 83 h 188"/>
                <a:gd name="T70" fmla="*/ 8 w 186"/>
                <a:gd name="T71" fmla="*/ 59 h 188"/>
                <a:gd name="T72" fmla="*/ 8 w 186"/>
                <a:gd name="T73" fmla="*/ 40 h 188"/>
                <a:gd name="T74" fmla="*/ 39 w 186"/>
                <a:gd name="T75" fmla="*/ 39 h 188"/>
                <a:gd name="T76" fmla="*/ 38 w 186"/>
                <a:gd name="T77" fmla="*/ 5 h 188"/>
                <a:gd name="T78" fmla="*/ 54 w 186"/>
                <a:gd name="T79" fmla="*/ 29 h 188"/>
                <a:gd name="T80" fmla="*/ 53 w 186"/>
                <a:gd name="T81" fmla="*/ 32 h 188"/>
                <a:gd name="T82" fmla="*/ 47 w 186"/>
                <a:gd name="T83" fmla="*/ 35 h 188"/>
                <a:gd name="T84" fmla="*/ 29 w 186"/>
                <a:gd name="T85" fmla="*/ 9 h 188"/>
                <a:gd name="T86" fmla="*/ 31 w 186"/>
                <a:gd name="T87" fmla="*/ 6 h 188"/>
                <a:gd name="T88" fmla="*/ 36 w 186"/>
                <a:gd name="T89" fmla="*/ 4 h 188"/>
                <a:gd name="T90" fmla="*/ 38 w 186"/>
                <a:gd name="T91" fmla="*/ 5 h 188"/>
                <a:gd name="T92" fmla="*/ 79 w 186"/>
                <a:gd name="T93" fmla="*/ 5 h 188"/>
                <a:gd name="T94" fmla="*/ 81 w 186"/>
                <a:gd name="T95" fmla="*/ 2 h 188"/>
                <a:gd name="T96" fmla="*/ 86 w 186"/>
                <a:gd name="T97" fmla="*/ 0 h 188"/>
                <a:gd name="T98" fmla="*/ 101 w 186"/>
                <a:gd name="T99" fmla="*/ 26 h 188"/>
                <a:gd name="T100" fmla="*/ 99 w 186"/>
                <a:gd name="T101" fmla="*/ 29 h 188"/>
                <a:gd name="T102" fmla="*/ 93 w 186"/>
                <a:gd name="T103" fmla="*/ 31 h 188"/>
                <a:gd name="T104" fmla="*/ 79 w 186"/>
                <a:gd name="T105" fmla="*/ 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188">
                  <a:moveTo>
                    <a:pt x="88" y="129"/>
                  </a:moveTo>
                  <a:lnTo>
                    <a:pt x="88" y="129"/>
                  </a:lnTo>
                  <a:lnTo>
                    <a:pt x="30" y="129"/>
                  </a:lnTo>
                  <a:lnTo>
                    <a:pt x="1" y="129"/>
                  </a:lnTo>
                  <a:cubicBezTo>
                    <a:pt x="0" y="129"/>
                    <a:pt x="0" y="129"/>
                    <a:pt x="0" y="128"/>
                  </a:cubicBezTo>
                  <a:lnTo>
                    <a:pt x="0" y="121"/>
                  </a:lnTo>
                  <a:cubicBezTo>
                    <a:pt x="0" y="120"/>
                    <a:pt x="0" y="119"/>
                    <a:pt x="1" y="119"/>
                  </a:cubicBezTo>
                  <a:lnTo>
                    <a:pt x="30" y="120"/>
                  </a:lnTo>
                  <a:lnTo>
                    <a:pt x="88" y="120"/>
                  </a:lnTo>
                  <a:cubicBezTo>
                    <a:pt x="88" y="109"/>
                    <a:pt x="88" y="101"/>
                    <a:pt x="87" y="97"/>
                  </a:cubicBezTo>
                  <a:cubicBezTo>
                    <a:pt x="90" y="98"/>
                    <a:pt x="94" y="99"/>
                    <a:pt x="97" y="100"/>
                  </a:cubicBezTo>
                  <a:cubicBezTo>
                    <a:pt x="108" y="94"/>
                    <a:pt x="119" y="87"/>
                    <a:pt x="128" y="79"/>
                  </a:cubicBezTo>
                  <a:lnTo>
                    <a:pt x="67" y="79"/>
                  </a:lnTo>
                  <a:lnTo>
                    <a:pt x="39" y="79"/>
                  </a:lnTo>
                  <a:cubicBezTo>
                    <a:pt x="38" y="79"/>
                    <a:pt x="37" y="79"/>
                    <a:pt x="37" y="78"/>
                  </a:cubicBezTo>
                  <a:lnTo>
                    <a:pt x="37" y="71"/>
                  </a:lnTo>
                  <a:cubicBezTo>
                    <a:pt x="37" y="70"/>
                    <a:pt x="38" y="70"/>
                    <a:pt x="39" y="70"/>
                  </a:cubicBezTo>
                  <a:lnTo>
                    <a:pt x="67" y="70"/>
                  </a:lnTo>
                  <a:lnTo>
                    <a:pt x="127" y="70"/>
                  </a:lnTo>
                  <a:cubicBezTo>
                    <a:pt x="130" y="70"/>
                    <a:pt x="131" y="70"/>
                    <a:pt x="132" y="70"/>
                  </a:cubicBezTo>
                  <a:cubicBezTo>
                    <a:pt x="133" y="69"/>
                    <a:pt x="134" y="69"/>
                    <a:pt x="134" y="69"/>
                  </a:cubicBezTo>
                  <a:cubicBezTo>
                    <a:pt x="135" y="69"/>
                    <a:pt x="137" y="71"/>
                    <a:pt x="140" y="73"/>
                  </a:cubicBezTo>
                  <a:cubicBezTo>
                    <a:pt x="142" y="76"/>
                    <a:pt x="143" y="78"/>
                    <a:pt x="143" y="79"/>
                  </a:cubicBezTo>
                  <a:cubicBezTo>
                    <a:pt x="143" y="80"/>
                    <a:pt x="142" y="81"/>
                    <a:pt x="141" y="81"/>
                  </a:cubicBezTo>
                  <a:cubicBezTo>
                    <a:pt x="139" y="82"/>
                    <a:pt x="136" y="84"/>
                    <a:pt x="132" y="86"/>
                  </a:cubicBezTo>
                  <a:cubicBezTo>
                    <a:pt x="124" y="93"/>
                    <a:pt x="113" y="100"/>
                    <a:pt x="99" y="107"/>
                  </a:cubicBezTo>
                  <a:cubicBezTo>
                    <a:pt x="98" y="109"/>
                    <a:pt x="98" y="111"/>
                    <a:pt x="98" y="116"/>
                  </a:cubicBezTo>
                  <a:lnTo>
                    <a:pt x="98" y="120"/>
                  </a:lnTo>
                  <a:lnTo>
                    <a:pt x="156" y="120"/>
                  </a:lnTo>
                  <a:lnTo>
                    <a:pt x="184" y="119"/>
                  </a:lnTo>
                  <a:cubicBezTo>
                    <a:pt x="185" y="119"/>
                    <a:pt x="186" y="120"/>
                    <a:pt x="186" y="121"/>
                  </a:cubicBezTo>
                  <a:lnTo>
                    <a:pt x="186" y="128"/>
                  </a:lnTo>
                  <a:cubicBezTo>
                    <a:pt x="186" y="129"/>
                    <a:pt x="185" y="129"/>
                    <a:pt x="184" y="129"/>
                  </a:cubicBezTo>
                  <a:lnTo>
                    <a:pt x="156" y="129"/>
                  </a:lnTo>
                  <a:lnTo>
                    <a:pt x="98" y="129"/>
                  </a:lnTo>
                  <a:lnTo>
                    <a:pt x="98" y="154"/>
                  </a:lnTo>
                  <a:lnTo>
                    <a:pt x="98" y="172"/>
                  </a:lnTo>
                  <a:cubicBezTo>
                    <a:pt x="98" y="178"/>
                    <a:pt x="97" y="182"/>
                    <a:pt x="93" y="185"/>
                  </a:cubicBezTo>
                  <a:cubicBezTo>
                    <a:pt x="90" y="187"/>
                    <a:pt x="84" y="188"/>
                    <a:pt x="75" y="188"/>
                  </a:cubicBezTo>
                  <a:cubicBezTo>
                    <a:pt x="71" y="188"/>
                    <a:pt x="68" y="188"/>
                    <a:pt x="65" y="188"/>
                  </a:cubicBezTo>
                  <a:cubicBezTo>
                    <a:pt x="63" y="187"/>
                    <a:pt x="62" y="187"/>
                    <a:pt x="61" y="187"/>
                  </a:cubicBezTo>
                  <a:cubicBezTo>
                    <a:pt x="61" y="187"/>
                    <a:pt x="61" y="186"/>
                    <a:pt x="60" y="184"/>
                  </a:cubicBezTo>
                  <a:cubicBezTo>
                    <a:pt x="59" y="181"/>
                    <a:pt x="58" y="179"/>
                    <a:pt x="57" y="177"/>
                  </a:cubicBezTo>
                  <a:cubicBezTo>
                    <a:pt x="64" y="178"/>
                    <a:pt x="71" y="178"/>
                    <a:pt x="79" y="178"/>
                  </a:cubicBezTo>
                  <a:cubicBezTo>
                    <a:pt x="82" y="178"/>
                    <a:pt x="85" y="177"/>
                    <a:pt x="86" y="176"/>
                  </a:cubicBezTo>
                  <a:cubicBezTo>
                    <a:pt x="88" y="175"/>
                    <a:pt x="88" y="173"/>
                    <a:pt x="88" y="169"/>
                  </a:cubicBezTo>
                  <a:lnTo>
                    <a:pt x="88" y="129"/>
                  </a:lnTo>
                  <a:close/>
                  <a:moveTo>
                    <a:pt x="127" y="39"/>
                  </a:moveTo>
                  <a:lnTo>
                    <a:pt x="127" y="39"/>
                  </a:lnTo>
                  <a:cubicBezTo>
                    <a:pt x="133" y="30"/>
                    <a:pt x="138" y="21"/>
                    <a:pt x="142" y="12"/>
                  </a:cubicBezTo>
                  <a:cubicBezTo>
                    <a:pt x="143" y="9"/>
                    <a:pt x="144" y="6"/>
                    <a:pt x="145" y="2"/>
                  </a:cubicBezTo>
                  <a:cubicBezTo>
                    <a:pt x="148" y="3"/>
                    <a:pt x="151" y="5"/>
                    <a:pt x="154" y="6"/>
                  </a:cubicBezTo>
                  <a:cubicBezTo>
                    <a:pt x="156" y="7"/>
                    <a:pt x="156" y="8"/>
                    <a:pt x="156" y="9"/>
                  </a:cubicBezTo>
                  <a:cubicBezTo>
                    <a:pt x="156" y="10"/>
                    <a:pt x="156" y="10"/>
                    <a:pt x="155" y="11"/>
                  </a:cubicBezTo>
                  <a:cubicBezTo>
                    <a:pt x="154" y="12"/>
                    <a:pt x="152" y="14"/>
                    <a:pt x="151" y="16"/>
                  </a:cubicBezTo>
                  <a:cubicBezTo>
                    <a:pt x="147" y="23"/>
                    <a:pt x="143" y="31"/>
                    <a:pt x="137" y="39"/>
                  </a:cubicBezTo>
                  <a:lnTo>
                    <a:pt x="147" y="39"/>
                  </a:lnTo>
                  <a:lnTo>
                    <a:pt x="177" y="39"/>
                  </a:lnTo>
                  <a:cubicBezTo>
                    <a:pt x="178" y="39"/>
                    <a:pt x="179" y="39"/>
                    <a:pt x="179" y="40"/>
                  </a:cubicBezTo>
                  <a:lnTo>
                    <a:pt x="178" y="50"/>
                  </a:lnTo>
                  <a:lnTo>
                    <a:pt x="178" y="59"/>
                  </a:lnTo>
                  <a:lnTo>
                    <a:pt x="179" y="81"/>
                  </a:lnTo>
                  <a:cubicBezTo>
                    <a:pt x="179" y="82"/>
                    <a:pt x="178" y="83"/>
                    <a:pt x="177" y="83"/>
                  </a:cubicBezTo>
                  <a:lnTo>
                    <a:pt x="170" y="83"/>
                  </a:lnTo>
                  <a:cubicBezTo>
                    <a:pt x="169" y="83"/>
                    <a:pt x="168" y="82"/>
                    <a:pt x="168" y="81"/>
                  </a:cubicBezTo>
                  <a:lnTo>
                    <a:pt x="168" y="48"/>
                  </a:lnTo>
                  <a:lnTo>
                    <a:pt x="18" y="48"/>
                  </a:lnTo>
                  <a:lnTo>
                    <a:pt x="18" y="81"/>
                  </a:lnTo>
                  <a:cubicBezTo>
                    <a:pt x="18" y="82"/>
                    <a:pt x="17" y="83"/>
                    <a:pt x="16" y="83"/>
                  </a:cubicBezTo>
                  <a:lnTo>
                    <a:pt x="9" y="83"/>
                  </a:lnTo>
                  <a:cubicBezTo>
                    <a:pt x="8" y="83"/>
                    <a:pt x="8" y="82"/>
                    <a:pt x="8" y="81"/>
                  </a:cubicBezTo>
                  <a:lnTo>
                    <a:pt x="8" y="59"/>
                  </a:lnTo>
                  <a:lnTo>
                    <a:pt x="8" y="52"/>
                  </a:lnTo>
                  <a:lnTo>
                    <a:pt x="8" y="40"/>
                  </a:lnTo>
                  <a:cubicBezTo>
                    <a:pt x="8" y="39"/>
                    <a:pt x="8" y="39"/>
                    <a:pt x="9" y="39"/>
                  </a:cubicBezTo>
                  <a:lnTo>
                    <a:pt x="39" y="39"/>
                  </a:lnTo>
                  <a:lnTo>
                    <a:pt x="127" y="39"/>
                  </a:lnTo>
                  <a:close/>
                  <a:moveTo>
                    <a:pt x="38" y="5"/>
                  </a:moveTo>
                  <a:lnTo>
                    <a:pt x="38" y="5"/>
                  </a:lnTo>
                  <a:cubicBezTo>
                    <a:pt x="44" y="12"/>
                    <a:pt x="49" y="20"/>
                    <a:pt x="54" y="29"/>
                  </a:cubicBezTo>
                  <a:cubicBezTo>
                    <a:pt x="55" y="29"/>
                    <a:pt x="55" y="30"/>
                    <a:pt x="55" y="30"/>
                  </a:cubicBezTo>
                  <a:cubicBezTo>
                    <a:pt x="55" y="31"/>
                    <a:pt x="54" y="31"/>
                    <a:pt x="53" y="32"/>
                  </a:cubicBezTo>
                  <a:lnTo>
                    <a:pt x="50" y="34"/>
                  </a:lnTo>
                  <a:cubicBezTo>
                    <a:pt x="48" y="34"/>
                    <a:pt x="47" y="35"/>
                    <a:pt x="47" y="35"/>
                  </a:cubicBezTo>
                  <a:cubicBezTo>
                    <a:pt x="46" y="35"/>
                    <a:pt x="46" y="34"/>
                    <a:pt x="46" y="34"/>
                  </a:cubicBezTo>
                  <a:cubicBezTo>
                    <a:pt x="42" y="26"/>
                    <a:pt x="36" y="18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0" y="7"/>
                    <a:pt x="31" y="6"/>
                  </a:cubicBezTo>
                  <a:lnTo>
                    <a:pt x="34" y="5"/>
                  </a:lnTo>
                  <a:cubicBezTo>
                    <a:pt x="35" y="4"/>
                    <a:pt x="36" y="4"/>
                    <a:pt x="36" y="4"/>
                  </a:cubicBezTo>
                  <a:cubicBezTo>
                    <a:pt x="37" y="4"/>
                    <a:pt x="37" y="4"/>
                    <a:pt x="38" y="5"/>
                  </a:cubicBezTo>
                  <a:lnTo>
                    <a:pt x="38" y="5"/>
                  </a:lnTo>
                  <a:close/>
                  <a:moveTo>
                    <a:pt x="79" y="5"/>
                  </a:moveTo>
                  <a:lnTo>
                    <a:pt x="79" y="5"/>
                  </a:lnTo>
                  <a:cubicBezTo>
                    <a:pt x="79" y="4"/>
                    <a:pt x="79" y="4"/>
                    <a:pt x="79" y="4"/>
                  </a:cubicBezTo>
                  <a:cubicBezTo>
                    <a:pt x="79" y="3"/>
                    <a:pt x="80" y="3"/>
                    <a:pt x="81" y="2"/>
                  </a:cubicBezTo>
                  <a:lnTo>
                    <a:pt x="84" y="1"/>
                  </a:lnTo>
                  <a:cubicBezTo>
                    <a:pt x="85" y="0"/>
                    <a:pt x="86" y="0"/>
                    <a:pt x="86" y="0"/>
                  </a:cubicBezTo>
                  <a:cubicBezTo>
                    <a:pt x="87" y="0"/>
                    <a:pt x="87" y="1"/>
                    <a:pt x="87" y="1"/>
                  </a:cubicBezTo>
                  <a:cubicBezTo>
                    <a:pt x="93" y="9"/>
                    <a:pt x="98" y="18"/>
                    <a:pt x="101" y="26"/>
                  </a:cubicBezTo>
                  <a:cubicBezTo>
                    <a:pt x="101" y="27"/>
                    <a:pt x="102" y="27"/>
                    <a:pt x="102" y="27"/>
                  </a:cubicBezTo>
                  <a:cubicBezTo>
                    <a:pt x="102" y="28"/>
                    <a:pt x="101" y="28"/>
                    <a:pt x="99" y="29"/>
                  </a:cubicBezTo>
                  <a:lnTo>
                    <a:pt x="96" y="30"/>
                  </a:lnTo>
                  <a:cubicBezTo>
                    <a:pt x="95" y="31"/>
                    <a:pt x="94" y="31"/>
                    <a:pt x="93" y="31"/>
                  </a:cubicBezTo>
                  <a:cubicBezTo>
                    <a:pt x="93" y="31"/>
                    <a:pt x="92" y="31"/>
                    <a:pt x="92" y="30"/>
                  </a:cubicBezTo>
                  <a:cubicBezTo>
                    <a:pt x="89" y="22"/>
                    <a:pt x="85" y="13"/>
                    <a:pt x="79" y="5"/>
                  </a:cubicBezTo>
                  <a:lnTo>
                    <a:pt x="79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4" name="Freeform 63">
              <a:extLst>
                <a:ext uri="{FF2B5EF4-FFF2-40B4-BE49-F238E27FC236}">
                  <a16:creationId xmlns:a16="http://schemas.microsoft.com/office/drawing/2014/main" id="{FCA3B9AD-BCD6-4F4C-B9D0-D4A2A9F5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872" y="2954338"/>
              <a:ext cx="1100688" cy="349250"/>
            </a:xfrm>
            <a:custGeom>
              <a:avLst/>
              <a:gdLst>
                <a:gd name="T0" fmla="*/ 0 w 1267"/>
                <a:gd name="T1" fmla="*/ 0 h 347"/>
                <a:gd name="T2" fmla="*/ 0 w 1267"/>
                <a:gd name="T3" fmla="*/ 0 h 347"/>
                <a:gd name="T4" fmla="*/ 1267 w 1267"/>
                <a:gd name="T5" fmla="*/ 0 h 347"/>
                <a:gd name="T6" fmla="*/ 1267 w 1267"/>
                <a:gd name="T7" fmla="*/ 347 h 347"/>
                <a:gd name="T8" fmla="*/ 0 w 1267"/>
                <a:gd name="T9" fmla="*/ 347 h 347"/>
                <a:gd name="T10" fmla="*/ 0 w 1267"/>
                <a:gd name="T1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7" h="347">
                  <a:moveTo>
                    <a:pt x="0" y="0"/>
                  </a:moveTo>
                  <a:lnTo>
                    <a:pt x="0" y="0"/>
                  </a:lnTo>
                  <a:lnTo>
                    <a:pt x="1267" y="0"/>
                  </a:lnTo>
                  <a:lnTo>
                    <a:pt x="1267" y="347"/>
                  </a:lnTo>
                  <a:lnTo>
                    <a:pt x="0" y="3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5" name="Freeform 64">
              <a:extLst>
                <a:ext uri="{FF2B5EF4-FFF2-40B4-BE49-F238E27FC236}">
                  <a16:creationId xmlns:a16="http://schemas.microsoft.com/office/drawing/2014/main" id="{899F3684-D54F-4BA9-98BE-A895CE14B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035" y="3014663"/>
              <a:ext cx="169587" cy="190500"/>
            </a:xfrm>
            <a:custGeom>
              <a:avLst/>
              <a:gdLst>
                <a:gd name="T0" fmla="*/ 1 w 196"/>
                <a:gd name="T1" fmla="*/ 177 h 189"/>
                <a:gd name="T2" fmla="*/ 1 w 196"/>
                <a:gd name="T3" fmla="*/ 177 h 189"/>
                <a:gd name="T4" fmla="*/ 66 w 196"/>
                <a:gd name="T5" fmla="*/ 113 h 189"/>
                <a:gd name="T6" fmla="*/ 38 w 196"/>
                <a:gd name="T7" fmla="*/ 86 h 189"/>
                <a:gd name="T8" fmla="*/ 38 w 196"/>
                <a:gd name="T9" fmla="*/ 85 h 189"/>
                <a:gd name="T10" fmla="*/ 39 w 196"/>
                <a:gd name="T11" fmla="*/ 83 h 189"/>
                <a:gd name="T12" fmla="*/ 42 w 196"/>
                <a:gd name="T13" fmla="*/ 80 h 189"/>
                <a:gd name="T14" fmla="*/ 43 w 196"/>
                <a:gd name="T15" fmla="*/ 79 h 189"/>
                <a:gd name="T16" fmla="*/ 45 w 196"/>
                <a:gd name="T17" fmla="*/ 80 h 189"/>
                <a:gd name="T18" fmla="*/ 71 w 196"/>
                <a:gd name="T19" fmla="*/ 104 h 189"/>
                <a:gd name="T20" fmla="*/ 92 w 196"/>
                <a:gd name="T21" fmla="*/ 45 h 189"/>
                <a:gd name="T22" fmla="*/ 50 w 196"/>
                <a:gd name="T23" fmla="*/ 45 h 189"/>
                <a:gd name="T24" fmla="*/ 10 w 196"/>
                <a:gd name="T25" fmla="*/ 104 h 189"/>
                <a:gd name="T26" fmla="*/ 8 w 196"/>
                <a:gd name="T27" fmla="*/ 105 h 189"/>
                <a:gd name="T28" fmla="*/ 5 w 196"/>
                <a:gd name="T29" fmla="*/ 103 h 189"/>
                <a:gd name="T30" fmla="*/ 0 w 196"/>
                <a:gd name="T31" fmla="*/ 99 h 189"/>
                <a:gd name="T32" fmla="*/ 51 w 196"/>
                <a:gd name="T33" fmla="*/ 17 h 189"/>
                <a:gd name="T34" fmla="*/ 54 w 196"/>
                <a:gd name="T35" fmla="*/ 1 h 189"/>
                <a:gd name="T36" fmla="*/ 64 w 196"/>
                <a:gd name="T37" fmla="*/ 4 h 189"/>
                <a:gd name="T38" fmla="*/ 66 w 196"/>
                <a:gd name="T39" fmla="*/ 6 h 189"/>
                <a:gd name="T40" fmla="*/ 65 w 196"/>
                <a:gd name="T41" fmla="*/ 9 h 189"/>
                <a:gd name="T42" fmla="*/ 61 w 196"/>
                <a:gd name="T43" fmla="*/ 17 h 189"/>
                <a:gd name="T44" fmla="*/ 54 w 196"/>
                <a:gd name="T45" fmla="*/ 36 h 189"/>
                <a:gd name="T46" fmla="*/ 90 w 196"/>
                <a:gd name="T47" fmla="*/ 36 h 189"/>
                <a:gd name="T48" fmla="*/ 94 w 196"/>
                <a:gd name="T49" fmla="*/ 36 h 189"/>
                <a:gd name="T50" fmla="*/ 96 w 196"/>
                <a:gd name="T51" fmla="*/ 35 h 189"/>
                <a:gd name="T52" fmla="*/ 102 w 196"/>
                <a:gd name="T53" fmla="*/ 38 h 189"/>
                <a:gd name="T54" fmla="*/ 105 w 196"/>
                <a:gd name="T55" fmla="*/ 42 h 189"/>
                <a:gd name="T56" fmla="*/ 103 w 196"/>
                <a:gd name="T57" fmla="*/ 45 h 189"/>
                <a:gd name="T58" fmla="*/ 102 w 196"/>
                <a:gd name="T59" fmla="*/ 46 h 189"/>
                <a:gd name="T60" fmla="*/ 130 w 196"/>
                <a:gd name="T61" fmla="*/ 88 h 189"/>
                <a:gd name="T62" fmla="*/ 130 w 196"/>
                <a:gd name="T63" fmla="*/ 28 h 189"/>
                <a:gd name="T64" fmla="*/ 129 w 196"/>
                <a:gd name="T65" fmla="*/ 0 h 189"/>
                <a:gd name="T66" fmla="*/ 140 w 196"/>
                <a:gd name="T67" fmla="*/ 1 h 189"/>
                <a:gd name="T68" fmla="*/ 142 w 196"/>
                <a:gd name="T69" fmla="*/ 3 h 189"/>
                <a:gd name="T70" fmla="*/ 142 w 196"/>
                <a:gd name="T71" fmla="*/ 4 h 189"/>
                <a:gd name="T72" fmla="*/ 141 w 196"/>
                <a:gd name="T73" fmla="*/ 6 h 189"/>
                <a:gd name="T74" fmla="*/ 140 w 196"/>
                <a:gd name="T75" fmla="*/ 28 h 189"/>
                <a:gd name="T76" fmla="*/ 140 w 196"/>
                <a:gd name="T77" fmla="*/ 96 h 189"/>
                <a:gd name="T78" fmla="*/ 196 w 196"/>
                <a:gd name="T79" fmla="*/ 132 h 189"/>
                <a:gd name="T80" fmla="*/ 191 w 196"/>
                <a:gd name="T81" fmla="*/ 137 h 189"/>
                <a:gd name="T82" fmla="*/ 189 w 196"/>
                <a:gd name="T83" fmla="*/ 140 h 189"/>
                <a:gd name="T84" fmla="*/ 186 w 196"/>
                <a:gd name="T85" fmla="*/ 139 h 189"/>
                <a:gd name="T86" fmla="*/ 140 w 196"/>
                <a:gd name="T87" fmla="*/ 109 h 189"/>
                <a:gd name="T88" fmla="*/ 140 w 196"/>
                <a:gd name="T89" fmla="*/ 150 h 189"/>
                <a:gd name="T90" fmla="*/ 140 w 196"/>
                <a:gd name="T91" fmla="*/ 188 h 189"/>
                <a:gd name="T92" fmla="*/ 139 w 196"/>
                <a:gd name="T93" fmla="*/ 189 h 189"/>
                <a:gd name="T94" fmla="*/ 131 w 196"/>
                <a:gd name="T95" fmla="*/ 189 h 189"/>
                <a:gd name="T96" fmla="*/ 130 w 196"/>
                <a:gd name="T97" fmla="*/ 188 h 189"/>
                <a:gd name="T98" fmla="*/ 130 w 196"/>
                <a:gd name="T99" fmla="*/ 150 h 189"/>
                <a:gd name="T100" fmla="*/ 130 w 196"/>
                <a:gd name="T101" fmla="*/ 101 h 189"/>
                <a:gd name="T102" fmla="*/ 99 w 196"/>
                <a:gd name="T103" fmla="*/ 58 h 189"/>
                <a:gd name="T104" fmla="*/ 66 w 196"/>
                <a:gd name="T105" fmla="*/ 131 h 189"/>
                <a:gd name="T106" fmla="*/ 13 w 196"/>
                <a:gd name="T107" fmla="*/ 182 h 189"/>
                <a:gd name="T108" fmla="*/ 10 w 196"/>
                <a:gd name="T109" fmla="*/ 184 h 189"/>
                <a:gd name="T110" fmla="*/ 8 w 196"/>
                <a:gd name="T111" fmla="*/ 182 h 189"/>
                <a:gd name="T112" fmla="*/ 1 w 196"/>
                <a:gd name="T113" fmla="*/ 177 h 189"/>
                <a:gd name="T114" fmla="*/ 1 w 196"/>
                <a:gd name="T115" fmla="*/ 17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6" h="189">
                  <a:moveTo>
                    <a:pt x="1" y="177"/>
                  </a:moveTo>
                  <a:lnTo>
                    <a:pt x="1" y="177"/>
                  </a:lnTo>
                  <a:cubicBezTo>
                    <a:pt x="28" y="161"/>
                    <a:pt x="49" y="140"/>
                    <a:pt x="66" y="113"/>
                  </a:cubicBezTo>
                  <a:cubicBezTo>
                    <a:pt x="58" y="104"/>
                    <a:pt x="48" y="95"/>
                    <a:pt x="38" y="86"/>
                  </a:cubicBezTo>
                  <a:cubicBezTo>
                    <a:pt x="38" y="86"/>
                    <a:pt x="38" y="86"/>
                    <a:pt x="38" y="85"/>
                  </a:cubicBezTo>
                  <a:cubicBezTo>
                    <a:pt x="38" y="85"/>
                    <a:pt x="38" y="84"/>
                    <a:pt x="39" y="83"/>
                  </a:cubicBezTo>
                  <a:lnTo>
                    <a:pt x="42" y="80"/>
                  </a:lnTo>
                  <a:cubicBezTo>
                    <a:pt x="42" y="79"/>
                    <a:pt x="43" y="79"/>
                    <a:pt x="43" y="79"/>
                  </a:cubicBezTo>
                  <a:cubicBezTo>
                    <a:pt x="44" y="79"/>
                    <a:pt x="44" y="79"/>
                    <a:pt x="45" y="80"/>
                  </a:cubicBezTo>
                  <a:cubicBezTo>
                    <a:pt x="53" y="87"/>
                    <a:pt x="62" y="95"/>
                    <a:pt x="71" y="104"/>
                  </a:cubicBezTo>
                  <a:cubicBezTo>
                    <a:pt x="81" y="86"/>
                    <a:pt x="88" y="66"/>
                    <a:pt x="92" y="45"/>
                  </a:cubicBezTo>
                  <a:lnTo>
                    <a:pt x="50" y="45"/>
                  </a:lnTo>
                  <a:cubicBezTo>
                    <a:pt x="41" y="66"/>
                    <a:pt x="27" y="85"/>
                    <a:pt x="10" y="104"/>
                  </a:cubicBezTo>
                  <a:cubicBezTo>
                    <a:pt x="9" y="105"/>
                    <a:pt x="8" y="105"/>
                    <a:pt x="8" y="105"/>
                  </a:cubicBezTo>
                  <a:cubicBezTo>
                    <a:pt x="7" y="105"/>
                    <a:pt x="6" y="105"/>
                    <a:pt x="5" y="103"/>
                  </a:cubicBezTo>
                  <a:cubicBezTo>
                    <a:pt x="4" y="101"/>
                    <a:pt x="2" y="100"/>
                    <a:pt x="0" y="99"/>
                  </a:cubicBezTo>
                  <a:cubicBezTo>
                    <a:pt x="23" y="76"/>
                    <a:pt x="40" y="49"/>
                    <a:pt x="51" y="17"/>
                  </a:cubicBezTo>
                  <a:cubicBezTo>
                    <a:pt x="53" y="11"/>
                    <a:pt x="54" y="6"/>
                    <a:pt x="54" y="1"/>
                  </a:cubicBezTo>
                  <a:cubicBezTo>
                    <a:pt x="58" y="1"/>
                    <a:pt x="61" y="2"/>
                    <a:pt x="64" y="4"/>
                  </a:cubicBezTo>
                  <a:cubicBezTo>
                    <a:pt x="66" y="4"/>
                    <a:pt x="66" y="5"/>
                    <a:pt x="66" y="6"/>
                  </a:cubicBezTo>
                  <a:cubicBezTo>
                    <a:pt x="66" y="7"/>
                    <a:pt x="66" y="8"/>
                    <a:pt x="65" y="9"/>
                  </a:cubicBezTo>
                  <a:cubicBezTo>
                    <a:pt x="64" y="10"/>
                    <a:pt x="63" y="12"/>
                    <a:pt x="61" y="17"/>
                  </a:cubicBezTo>
                  <a:cubicBezTo>
                    <a:pt x="59" y="24"/>
                    <a:pt x="56" y="31"/>
                    <a:pt x="54" y="36"/>
                  </a:cubicBezTo>
                  <a:lnTo>
                    <a:pt x="90" y="36"/>
                  </a:lnTo>
                  <a:cubicBezTo>
                    <a:pt x="92" y="36"/>
                    <a:pt x="94" y="36"/>
                    <a:pt x="94" y="36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8" y="35"/>
                    <a:pt x="99" y="36"/>
                    <a:pt x="102" y="38"/>
                  </a:cubicBezTo>
                  <a:cubicBezTo>
                    <a:pt x="104" y="40"/>
                    <a:pt x="105" y="41"/>
                    <a:pt x="105" y="42"/>
                  </a:cubicBezTo>
                  <a:cubicBezTo>
                    <a:pt x="105" y="43"/>
                    <a:pt x="104" y="44"/>
                    <a:pt x="103" y="45"/>
                  </a:cubicBezTo>
                  <a:lnTo>
                    <a:pt x="102" y="46"/>
                  </a:lnTo>
                  <a:cubicBezTo>
                    <a:pt x="110" y="62"/>
                    <a:pt x="120" y="76"/>
                    <a:pt x="130" y="88"/>
                  </a:cubicBezTo>
                  <a:lnTo>
                    <a:pt x="130" y="28"/>
                  </a:lnTo>
                  <a:cubicBezTo>
                    <a:pt x="130" y="14"/>
                    <a:pt x="130" y="5"/>
                    <a:pt x="129" y="0"/>
                  </a:cubicBezTo>
                  <a:cubicBezTo>
                    <a:pt x="133" y="0"/>
                    <a:pt x="137" y="0"/>
                    <a:pt x="140" y="1"/>
                  </a:cubicBezTo>
                  <a:cubicBezTo>
                    <a:pt x="141" y="1"/>
                    <a:pt x="142" y="2"/>
                    <a:pt x="142" y="3"/>
                  </a:cubicBezTo>
                  <a:cubicBezTo>
                    <a:pt x="142" y="3"/>
                    <a:pt x="142" y="3"/>
                    <a:pt x="142" y="4"/>
                  </a:cubicBezTo>
                  <a:cubicBezTo>
                    <a:pt x="142" y="5"/>
                    <a:pt x="141" y="6"/>
                    <a:pt x="141" y="6"/>
                  </a:cubicBezTo>
                  <a:cubicBezTo>
                    <a:pt x="140" y="9"/>
                    <a:pt x="140" y="16"/>
                    <a:pt x="140" y="28"/>
                  </a:cubicBezTo>
                  <a:lnTo>
                    <a:pt x="140" y="96"/>
                  </a:lnTo>
                  <a:cubicBezTo>
                    <a:pt x="154" y="109"/>
                    <a:pt x="172" y="120"/>
                    <a:pt x="196" y="132"/>
                  </a:cubicBezTo>
                  <a:cubicBezTo>
                    <a:pt x="194" y="133"/>
                    <a:pt x="192" y="135"/>
                    <a:pt x="191" y="137"/>
                  </a:cubicBezTo>
                  <a:cubicBezTo>
                    <a:pt x="190" y="139"/>
                    <a:pt x="189" y="140"/>
                    <a:pt x="189" y="140"/>
                  </a:cubicBezTo>
                  <a:cubicBezTo>
                    <a:pt x="188" y="140"/>
                    <a:pt x="187" y="140"/>
                    <a:pt x="186" y="139"/>
                  </a:cubicBezTo>
                  <a:cubicBezTo>
                    <a:pt x="168" y="130"/>
                    <a:pt x="152" y="120"/>
                    <a:pt x="140" y="109"/>
                  </a:cubicBezTo>
                  <a:lnTo>
                    <a:pt x="140" y="150"/>
                  </a:lnTo>
                  <a:lnTo>
                    <a:pt x="140" y="188"/>
                  </a:lnTo>
                  <a:cubicBezTo>
                    <a:pt x="140" y="189"/>
                    <a:pt x="140" y="189"/>
                    <a:pt x="139" y="189"/>
                  </a:cubicBezTo>
                  <a:lnTo>
                    <a:pt x="131" y="189"/>
                  </a:lnTo>
                  <a:cubicBezTo>
                    <a:pt x="130" y="189"/>
                    <a:pt x="130" y="189"/>
                    <a:pt x="130" y="188"/>
                  </a:cubicBezTo>
                  <a:lnTo>
                    <a:pt x="130" y="150"/>
                  </a:lnTo>
                  <a:lnTo>
                    <a:pt x="130" y="101"/>
                  </a:lnTo>
                  <a:cubicBezTo>
                    <a:pt x="118" y="88"/>
                    <a:pt x="108" y="74"/>
                    <a:pt x="99" y="58"/>
                  </a:cubicBezTo>
                  <a:cubicBezTo>
                    <a:pt x="92" y="86"/>
                    <a:pt x="81" y="110"/>
                    <a:pt x="66" y="131"/>
                  </a:cubicBezTo>
                  <a:cubicBezTo>
                    <a:pt x="52" y="150"/>
                    <a:pt x="34" y="167"/>
                    <a:pt x="13" y="182"/>
                  </a:cubicBezTo>
                  <a:cubicBezTo>
                    <a:pt x="11" y="183"/>
                    <a:pt x="10" y="184"/>
                    <a:pt x="10" y="184"/>
                  </a:cubicBezTo>
                  <a:cubicBezTo>
                    <a:pt x="10" y="184"/>
                    <a:pt x="9" y="183"/>
                    <a:pt x="8" y="182"/>
                  </a:cubicBezTo>
                  <a:cubicBezTo>
                    <a:pt x="6" y="180"/>
                    <a:pt x="4" y="178"/>
                    <a:pt x="1" y="177"/>
                  </a:cubicBezTo>
                  <a:lnTo>
                    <a:pt x="1" y="1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6" name="Freeform 65">
              <a:extLst>
                <a:ext uri="{FF2B5EF4-FFF2-40B4-BE49-F238E27FC236}">
                  <a16:creationId xmlns:a16="http://schemas.microsoft.com/office/drawing/2014/main" id="{1ED3DCA0-FCDE-4AC1-A6F5-D9A10393F7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1559" y="3014663"/>
              <a:ext cx="161434" cy="185738"/>
            </a:xfrm>
            <a:custGeom>
              <a:avLst/>
              <a:gdLst>
                <a:gd name="T0" fmla="*/ 119 w 186"/>
                <a:gd name="T1" fmla="*/ 55 h 185"/>
                <a:gd name="T2" fmla="*/ 141 w 186"/>
                <a:gd name="T3" fmla="*/ 102 h 185"/>
                <a:gd name="T4" fmla="*/ 171 w 186"/>
                <a:gd name="T5" fmla="*/ 103 h 185"/>
                <a:gd name="T6" fmla="*/ 169 w 186"/>
                <a:gd name="T7" fmla="*/ 112 h 185"/>
                <a:gd name="T8" fmla="*/ 119 w 186"/>
                <a:gd name="T9" fmla="*/ 111 h 185"/>
                <a:gd name="T10" fmla="*/ 155 w 186"/>
                <a:gd name="T11" fmla="*/ 170 h 185"/>
                <a:gd name="T12" fmla="*/ 186 w 186"/>
                <a:gd name="T13" fmla="*/ 171 h 185"/>
                <a:gd name="T14" fmla="*/ 185 w 186"/>
                <a:gd name="T15" fmla="*/ 180 h 185"/>
                <a:gd name="T16" fmla="*/ 76 w 186"/>
                <a:gd name="T17" fmla="*/ 180 h 185"/>
                <a:gd name="T18" fmla="*/ 44 w 186"/>
                <a:gd name="T19" fmla="*/ 179 h 185"/>
                <a:gd name="T20" fmla="*/ 45 w 186"/>
                <a:gd name="T21" fmla="*/ 170 h 185"/>
                <a:gd name="T22" fmla="*/ 109 w 186"/>
                <a:gd name="T23" fmla="*/ 170 h 185"/>
                <a:gd name="T24" fmla="*/ 92 w 186"/>
                <a:gd name="T25" fmla="*/ 111 h 185"/>
                <a:gd name="T26" fmla="*/ 62 w 186"/>
                <a:gd name="T27" fmla="*/ 110 h 185"/>
                <a:gd name="T28" fmla="*/ 63 w 186"/>
                <a:gd name="T29" fmla="*/ 102 h 185"/>
                <a:gd name="T30" fmla="*/ 109 w 186"/>
                <a:gd name="T31" fmla="*/ 102 h 185"/>
                <a:gd name="T32" fmla="*/ 87 w 186"/>
                <a:gd name="T33" fmla="*/ 55 h 185"/>
                <a:gd name="T34" fmla="*/ 56 w 186"/>
                <a:gd name="T35" fmla="*/ 54 h 185"/>
                <a:gd name="T36" fmla="*/ 57 w 186"/>
                <a:gd name="T37" fmla="*/ 45 h 185"/>
                <a:gd name="T38" fmla="*/ 147 w 186"/>
                <a:gd name="T39" fmla="*/ 46 h 185"/>
                <a:gd name="T40" fmla="*/ 178 w 186"/>
                <a:gd name="T41" fmla="*/ 47 h 185"/>
                <a:gd name="T42" fmla="*/ 176 w 186"/>
                <a:gd name="T43" fmla="*/ 55 h 185"/>
                <a:gd name="T44" fmla="*/ 119 w 186"/>
                <a:gd name="T45" fmla="*/ 55 h 185"/>
                <a:gd name="T46" fmla="*/ 2 w 186"/>
                <a:gd name="T47" fmla="*/ 178 h 185"/>
                <a:gd name="T48" fmla="*/ 37 w 186"/>
                <a:gd name="T49" fmla="*/ 114 h 185"/>
                <a:gd name="T50" fmla="*/ 43 w 186"/>
                <a:gd name="T51" fmla="*/ 122 h 185"/>
                <a:gd name="T52" fmla="*/ 19 w 186"/>
                <a:gd name="T53" fmla="*/ 174 h 185"/>
                <a:gd name="T54" fmla="*/ 12 w 186"/>
                <a:gd name="T55" fmla="*/ 185 h 185"/>
                <a:gd name="T56" fmla="*/ 2 w 186"/>
                <a:gd name="T57" fmla="*/ 178 h 185"/>
                <a:gd name="T58" fmla="*/ 20 w 186"/>
                <a:gd name="T59" fmla="*/ 5 h 185"/>
                <a:gd name="T60" fmla="*/ 49 w 186"/>
                <a:gd name="T61" fmla="*/ 29 h 185"/>
                <a:gd name="T62" fmla="*/ 48 w 186"/>
                <a:gd name="T63" fmla="*/ 32 h 185"/>
                <a:gd name="T64" fmla="*/ 43 w 186"/>
                <a:gd name="T65" fmla="*/ 37 h 185"/>
                <a:gd name="T66" fmla="*/ 14 w 186"/>
                <a:gd name="T67" fmla="*/ 12 h 185"/>
                <a:gd name="T68" fmla="*/ 15 w 186"/>
                <a:gd name="T69" fmla="*/ 8 h 185"/>
                <a:gd name="T70" fmla="*/ 19 w 186"/>
                <a:gd name="T71" fmla="*/ 4 h 185"/>
                <a:gd name="T72" fmla="*/ 20 w 186"/>
                <a:gd name="T73" fmla="*/ 5 h 185"/>
                <a:gd name="T74" fmla="*/ 7 w 186"/>
                <a:gd name="T75" fmla="*/ 56 h 185"/>
                <a:gd name="T76" fmla="*/ 36 w 186"/>
                <a:gd name="T77" fmla="*/ 80 h 185"/>
                <a:gd name="T78" fmla="*/ 32 w 186"/>
                <a:gd name="T79" fmla="*/ 85 h 185"/>
                <a:gd name="T80" fmla="*/ 29 w 186"/>
                <a:gd name="T81" fmla="*/ 86 h 185"/>
                <a:gd name="T82" fmla="*/ 0 w 186"/>
                <a:gd name="T83" fmla="*/ 62 h 185"/>
                <a:gd name="T84" fmla="*/ 3 w 186"/>
                <a:gd name="T85" fmla="*/ 57 h 185"/>
                <a:gd name="T86" fmla="*/ 7 w 186"/>
                <a:gd name="T87" fmla="*/ 56 h 185"/>
                <a:gd name="T88" fmla="*/ 98 w 186"/>
                <a:gd name="T89" fmla="*/ 0 h 185"/>
                <a:gd name="T90" fmla="*/ 132 w 186"/>
                <a:gd name="T91" fmla="*/ 26 h 185"/>
                <a:gd name="T92" fmla="*/ 131 w 186"/>
                <a:gd name="T93" fmla="*/ 29 h 185"/>
                <a:gd name="T94" fmla="*/ 126 w 186"/>
                <a:gd name="T95" fmla="*/ 34 h 185"/>
                <a:gd name="T96" fmla="*/ 92 w 186"/>
                <a:gd name="T97" fmla="*/ 7 h 185"/>
                <a:gd name="T98" fmla="*/ 93 w 186"/>
                <a:gd name="T99" fmla="*/ 4 h 185"/>
                <a:gd name="T100" fmla="*/ 97 w 186"/>
                <a:gd name="T101" fmla="*/ 0 h 185"/>
                <a:gd name="T102" fmla="*/ 98 w 186"/>
                <a:gd name="T10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85">
                  <a:moveTo>
                    <a:pt x="119" y="55"/>
                  </a:moveTo>
                  <a:lnTo>
                    <a:pt x="119" y="55"/>
                  </a:lnTo>
                  <a:lnTo>
                    <a:pt x="119" y="102"/>
                  </a:lnTo>
                  <a:lnTo>
                    <a:pt x="141" y="102"/>
                  </a:lnTo>
                  <a:lnTo>
                    <a:pt x="169" y="102"/>
                  </a:lnTo>
                  <a:cubicBezTo>
                    <a:pt x="170" y="102"/>
                    <a:pt x="171" y="102"/>
                    <a:pt x="171" y="103"/>
                  </a:cubicBezTo>
                  <a:lnTo>
                    <a:pt x="171" y="110"/>
                  </a:lnTo>
                  <a:cubicBezTo>
                    <a:pt x="171" y="111"/>
                    <a:pt x="170" y="112"/>
                    <a:pt x="169" y="112"/>
                  </a:cubicBezTo>
                  <a:lnTo>
                    <a:pt x="141" y="111"/>
                  </a:lnTo>
                  <a:lnTo>
                    <a:pt x="119" y="111"/>
                  </a:lnTo>
                  <a:lnTo>
                    <a:pt x="119" y="170"/>
                  </a:lnTo>
                  <a:lnTo>
                    <a:pt x="155" y="170"/>
                  </a:lnTo>
                  <a:lnTo>
                    <a:pt x="185" y="170"/>
                  </a:lnTo>
                  <a:cubicBezTo>
                    <a:pt x="186" y="170"/>
                    <a:pt x="186" y="171"/>
                    <a:pt x="186" y="171"/>
                  </a:cubicBezTo>
                  <a:lnTo>
                    <a:pt x="186" y="179"/>
                  </a:lnTo>
                  <a:cubicBezTo>
                    <a:pt x="186" y="180"/>
                    <a:pt x="186" y="180"/>
                    <a:pt x="185" y="180"/>
                  </a:cubicBezTo>
                  <a:lnTo>
                    <a:pt x="155" y="180"/>
                  </a:lnTo>
                  <a:lnTo>
                    <a:pt x="76" y="180"/>
                  </a:lnTo>
                  <a:lnTo>
                    <a:pt x="45" y="180"/>
                  </a:lnTo>
                  <a:cubicBezTo>
                    <a:pt x="44" y="180"/>
                    <a:pt x="44" y="180"/>
                    <a:pt x="44" y="179"/>
                  </a:cubicBezTo>
                  <a:lnTo>
                    <a:pt x="44" y="171"/>
                  </a:lnTo>
                  <a:cubicBezTo>
                    <a:pt x="44" y="171"/>
                    <a:pt x="44" y="170"/>
                    <a:pt x="45" y="170"/>
                  </a:cubicBezTo>
                  <a:lnTo>
                    <a:pt x="76" y="170"/>
                  </a:lnTo>
                  <a:lnTo>
                    <a:pt x="109" y="170"/>
                  </a:lnTo>
                  <a:lnTo>
                    <a:pt x="109" y="111"/>
                  </a:lnTo>
                  <a:lnTo>
                    <a:pt x="92" y="111"/>
                  </a:lnTo>
                  <a:lnTo>
                    <a:pt x="63" y="112"/>
                  </a:lnTo>
                  <a:cubicBezTo>
                    <a:pt x="62" y="112"/>
                    <a:pt x="62" y="111"/>
                    <a:pt x="62" y="110"/>
                  </a:cubicBezTo>
                  <a:lnTo>
                    <a:pt x="62" y="103"/>
                  </a:lnTo>
                  <a:cubicBezTo>
                    <a:pt x="62" y="102"/>
                    <a:pt x="62" y="102"/>
                    <a:pt x="63" y="102"/>
                  </a:cubicBezTo>
                  <a:lnTo>
                    <a:pt x="92" y="102"/>
                  </a:lnTo>
                  <a:lnTo>
                    <a:pt x="109" y="102"/>
                  </a:lnTo>
                  <a:lnTo>
                    <a:pt x="109" y="55"/>
                  </a:lnTo>
                  <a:lnTo>
                    <a:pt x="87" y="55"/>
                  </a:lnTo>
                  <a:lnTo>
                    <a:pt x="57" y="55"/>
                  </a:lnTo>
                  <a:cubicBezTo>
                    <a:pt x="56" y="55"/>
                    <a:pt x="56" y="55"/>
                    <a:pt x="56" y="54"/>
                  </a:cubicBezTo>
                  <a:lnTo>
                    <a:pt x="56" y="47"/>
                  </a:lnTo>
                  <a:cubicBezTo>
                    <a:pt x="56" y="46"/>
                    <a:pt x="56" y="45"/>
                    <a:pt x="57" y="45"/>
                  </a:cubicBezTo>
                  <a:lnTo>
                    <a:pt x="87" y="46"/>
                  </a:lnTo>
                  <a:lnTo>
                    <a:pt x="147" y="46"/>
                  </a:lnTo>
                  <a:lnTo>
                    <a:pt x="176" y="45"/>
                  </a:lnTo>
                  <a:cubicBezTo>
                    <a:pt x="177" y="45"/>
                    <a:pt x="178" y="46"/>
                    <a:pt x="178" y="47"/>
                  </a:cubicBezTo>
                  <a:lnTo>
                    <a:pt x="178" y="54"/>
                  </a:lnTo>
                  <a:cubicBezTo>
                    <a:pt x="178" y="55"/>
                    <a:pt x="177" y="55"/>
                    <a:pt x="176" y="55"/>
                  </a:cubicBezTo>
                  <a:lnTo>
                    <a:pt x="147" y="55"/>
                  </a:lnTo>
                  <a:lnTo>
                    <a:pt x="119" y="55"/>
                  </a:lnTo>
                  <a:close/>
                  <a:moveTo>
                    <a:pt x="2" y="178"/>
                  </a:moveTo>
                  <a:lnTo>
                    <a:pt x="2" y="178"/>
                  </a:lnTo>
                  <a:cubicBezTo>
                    <a:pt x="7" y="173"/>
                    <a:pt x="11" y="167"/>
                    <a:pt x="14" y="161"/>
                  </a:cubicBezTo>
                  <a:cubicBezTo>
                    <a:pt x="22" y="147"/>
                    <a:pt x="30" y="131"/>
                    <a:pt x="37" y="114"/>
                  </a:cubicBezTo>
                  <a:cubicBezTo>
                    <a:pt x="38" y="116"/>
                    <a:pt x="39" y="118"/>
                    <a:pt x="41" y="119"/>
                  </a:cubicBezTo>
                  <a:cubicBezTo>
                    <a:pt x="43" y="121"/>
                    <a:pt x="43" y="122"/>
                    <a:pt x="43" y="122"/>
                  </a:cubicBezTo>
                  <a:cubicBezTo>
                    <a:pt x="43" y="123"/>
                    <a:pt x="43" y="123"/>
                    <a:pt x="43" y="124"/>
                  </a:cubicBezTo>
                  <a:cubicBezTo>
                    <a:pt x="36" y="140"/>
                    <a:pt x="28" y="157"/>
                    <a:pt x="19" y="174"/>
                  </a:cubicBezTo>
                  <a:cubicBezTo>
                    <a:pt x="16" y="179"/>
                    <a:pt x="14" y="182"/>
                    <a:pt x="14" y="183"/>
                  </a:cubicBezTo>
                  <a:cubicBezTo>
                    <a:pt x="14" y="185"/>
                    <a:pt x="13" y="185"/>
                    <a:pt x="12" y="185"/>
                  </a:cubicBezTo>
                  <a:cubicBezTo>
                    <a:pt x="11" y="185"/>
                    <a:pt x="11" y="185"/>
                    <a:pt x="9" y="184"/>
                  </a:cubicBezTo>
                  <a:cubicBezTo>
                    <a:pt x="7" y="182"/>
                    <a:pt x="4" y="180"/>
                    <a:pt x="2" y="178"/>
                  </a:cubicBezTo>
                  <a:lnTo>
                    <a:pt x="2" y="178"/>
                  </a:lnTo>
                  <a:close/>
                  <a:moveTo>
                    <a:pt x="20" y="5"/>
                  </a:moveTo>
                  <a:lnTo>
                    <a:pt x="20" y="5"/>
                  </a:lnTo>
                  <a:cubicBezTo>
                    <a:pt x="31" y="12"/>
                    <a:pt x="40" y="20"/>
                    <a:pt x="49" y="29"/>
                  </a:cubicBezTo>
                  <a:cubicBezTo>
                    <a:pt x="49" y="29"/>
                    <a:pt x="49" y="29"/>
                    <a:pt x="49" y="30"/>
                  </a:cubicBezTo>
                  <a:cubicBezTo>
                    <a:pt x="49" y="30"/>
                    <a:pt x="49" y="31"/>
                    <a:pt x="48" y="32"/>
                  </a:cubicBezTo>
                  <a:lnTo>
                    <a:pt x="46" y="35"/>
                  </a:lnTo>
                  <a:cubicBezTo>
                    <a:pt x="45" y="36"/>
                    <a:pt x="44" y="37"/>
                    <a:pt x="43" y="37"/>
                  </a:cubicBezTo>
                  <a:cubicBezTo>
                    <a:pt x="43" y="37"/>
                    <a:pt x="43" y="36"/>
                    <a:pt x="42" y="36"/>
                  </a:cubicBezTo>
                  <a:cubicBezTo>
                    <a:pt x="33" y="26"/>
                    <a:pt x="24" y="18"/>
                    <a:pt x="14" y="12"/>
                  </a:cubicBezTo>
                  <a:cubicBezTo>
                    <a:pt x="14" y="11"/>
                    <a:pt x="14" y="11"/>
                    <a:pt x="14" y="10"/>
                  </a:cubicBezTo>
                  <a:cubicBezTo>
                    <a:pt x="14" y="10"/>
                    <a:pt x="14" y="9"/>
                    <a:pt x="15" y="8"/>
                  </a:cubicBezTo>
                  <a:lnTo>
                    <a:pt x="17" y="6"/>
                  </a:lnTo>
                  <a:cubicBezTo>
                    <a:pt x="18" y="5"/>
                    <a:pt x="19" y="4"/>
                    <a:pt x="19" y="4"/>
                  </a:cubicBezTo>
                  <a:cubicBezTo>
                    <a:pt x="20" y="4"/>
                    <a:pt x="20" y="4"/>
                    <a:pt x="20" y="5"/>
                  </a:cubicBezTo>
                  <a:lnTo>
                    <a:pt x="20" y="5"/>
                  </a:lnTo>
                  <a:close/>
                  <a:moveTo>
                    <a:pt x="7" y="56"/>
                  </a:moveTo>
                  <a:lnTo>
                    <a:pt x="7" y="56"/>
                  </a:lnTo>
                  <a:cubicBezTo>
                    <a:pt x="17" y="62"/>
                    <a:pt x="26" y="70"/>
                    <a:pt x="36" y="79"/>
                  </a:cubicBezTo>
                  <a:cubicBezTo>
                    <a:pt x="36" y="79"/>
                    <a:pt x="36" y="80"/>
                    <a:pt x="36" y="80"/>
                  </a:cubicBezTo>
                  <a:cubicBezTo>
                    <a:pt x="36" y="80"/>
                    <a:pt x="36" y="81"/>
                    <a:pt x="35" y="82"/>
                  </a:cubicBezTo>
                  <a:lnTo>
                    <a:pt x="32" y="85"/>
                  </a:lnTo>
                  <a:cubicBezTo>
                    <a:pt x="31" y="87"/>
                    <a:pt x="30" y="87"/>
                    <a:pt x="30" y="87"/>
                  </a:cubicBezTo>
                  <a:cubicBezTo>
                    <a:pt x="30" y="87"/>
                    <a:pt x="29" y="87"/>
                    <a:pt x="29" y="86"/>
                  </a:cubicBezTo>
                  <a:cubicBezTo>
                    <a:pt x="19" y="77"/>
                    <a:pt x="10" y="69"/>
                    <a:pt x="1" y="63"/>
                  </a:cubicBezTo>
                  <a:cubicBezTo>
                    <a:pt x="0" y="63"/>
                    <a:pt x="0" y="63"/>
                    <a:pt x="0" y="62"/>
                  </a:cubicBezTo>
                  <a:cubicBezTo>
                    <a:pt x="0" y="62"/>
                    <a:pt x="0" y="61"/>
                    <a:pt x="1" y="60"/>
                  </a:cubicBezTo>
                  <a:lnTo>
                    <a:pt x="3" y="57"/>
                  </a:lnTo>
                  <a:cubicBezTo>
                    <a:pt x="4" y="56"/>
                    <a:pt x="5" y="56"/>
                    <a:pt x="5" y="56"/>
                  </a:cubicBezTo>
                  <a:cubicBezTo>
                    <a:pt x="6" y="56"/>
                    <a:pt x="6" y="56"/>
                    <a:pt x="7" y="56"/>
                  </a:cubicBezTo>
                  <a:lnTo>
                    <a:pt x="7" y="56"/>
                  </a:lnTo>
                  <a:close/>
                  <a:moveTo>
                    <a:pt x="98" y="0"/>
                  </a:moveTo>
                  <a:lnTo>
                    <a:pt x="98" y="0"/>
                  </a:lnTo>
                  <a:cubicBezTo>
                    <a:pt x="110" y="7"/>
                    <a:pt x="121" y="15"/>
                    <a:pt x="132" y="26"/>
                  </a:cubicBezTo>
                  <a:cubicBezTo>
                    <a:pt x="133" y="26"/>
                    <a:pt x="133" y="27"/>
                    <a:pt x="133" y="27"/>
                  </a:cubicBezTo>
                  <a:cubicBezTo>
                    <a:pt x="133" y="28"/>
                    <a:pt x="132" y="28"/>
                    <a:pt x="131" y="29"/>
                  </a:cubicBezTo>
                  <a:lnTo>
                    <a:pt x="129" y="32"/>
                  </a:lnTo>
                  <a:cubicBezTo>
                    <a:pt x="127" y="34"/>
                    <a:pt x="126" y="34"/>
                    <a:pt x="126" y="34"/>
                  </a:cubicBezTo>
                  <a:cubicBezTo>
                    <a:pt x="126" y="34"/>
                    <a:pt x="125" y="34"/>
                    <a:pt x="125" y="34"/>
                  </a:cubicBezTo>
                  <a:cubicBezTo>
                    <a:pt x="116" y="24"/>
                    <a:pt x="105" y="15"/>
                    <a:pt x="92" y="7"/>
                  </a:cubicBezTo>
                  <a:cubicBezTo>
                    <a:pt x="91" y="7"/>
                    <a:pt x="91" y="6"/>
                    <a:pt x="91" y="6"/>
                  </a:cubicBezTo>
                  <a:cubicBezTo>
                    <a:pt x="91" y="6"/>
                    <a:pt x="92" y="5"/>
                    <a:pt x="93" y="4"/>
                  </a:cubicBezTo>
                  <a:lnTo>
                    <a:pt x="95" y="1"/>
                  </a:lnTo>
                  <a:cubicBezTo>
                    <a:pt x="96" y="0"/>
                    <a:pt x="97" y="0"/>
                    <a:pt x="97" y="0"/>
                  </a:cubicBezTo>
                  <a:cubicBezTo>
                    <a:pt x="98" y="0"/>
                    <a:pt x="98" y="0"/>
                    <a:pt x="98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7" name="Freeform 66">
              <a:extLst>
                <a:ext uri="{FF2B5EF4-FFF2-40B4-BE49-F238E27FC236}">
                  <a16:creationId xmlns:a16="http://schemas.microsoft.com/office/drawing/2014/main" id="{D22D0C76-3045-468D-B214-A46064D45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453" y="3014663"/>
              <a:ext cx="159804" cy="188913"/>
            </a:xfrm>
            <a:custGeom>
              <a:avLst/>
              <a:gdLst>
                <a:gd name="T0" fmla="*/ 45 w 184"/>
                <a:gd name="T1" fmla="*/ 39 h 187"/>
                <a:gd name="T2" fmla="*/ 85 w 184"/>
                <a:gd name="T3" fmla="*/ 25 h 187"/>
                <a:gd name="T4" fmla="*/ 95 w 184"/>
                <a:gd name="T5" fmla="*/ 1 h 187"/>
                <a:gd name="T6" fmla="*/ 97 w 184"/>
                <a:gd name="T7" fmla="*/ 6 h 187"/>
                <a:gd name="T8" fmla="*/ 95 w 184"/>
                <a:gd name="T9" fmla="*/ 39 h 187"/>
                <a:gd name="T10" fmla="*/ 160 w 184"/>
                <a:gd name="T11" fmla="*/ 39 h 187"/>
                <a:gd name="T12" fmla="*/ 162 w 184"/>
                <a:gd name="T13" fmla="*/ 47 h 187"/>
                <a:gd name="T14" fmla="*/ 131 w 184"/>
                <a:gd name="T15" fmla="*/ 48 h 187"/>
                <a:gd name="T16" fmla="*/ 95 w 184"/>
                <a:gd name="T17" fmla="*/ 88 h 187"/>
                <a:gd name="T18" fmla="*/ 182 w 184"/>
                <a:gd name="T19" fmla="*/ 88 h 187"/>
                <a:gd name="T20" fmla="*/ 184 w 184"/>
                <a:gd name="T21" fmla="*/ 96 h 187"/>
                <a:gd name="T22" fmla="*/ 154 w 184"/>
                <a:gd name="T23" fmla="*/ 97 h 187"/>
                <a:gd name="T24" fmla="*/ 117 w 184"/>
                <a:gd name="T25" fmla="*/ 155 h 187"/>
                <a:gd name="T26" fmla="*/ 141 w 184"/>
                <a:gd name="T27" fmla="*/ 175 h 187"/>
                <a:gd name="T28" fmla="*/ 174 w 184"/>
                <a:gd name="T29" fmla="*/ 140 h 187"/>
                <a:gd name="T30" fmla="*/ 183 w 184"/>
                <a:gd name="T31" fmla="*/ 146 h 187"/>
                <a:gd name="T32" fmla="*/ 174 w 184"/>
                <a:gd name="T33" fmla="*/ 176 h 187"/>
                <a:gd name="T34" fmla="*/ 141 w 184"/>
                <a:gd name="T35" fmla="*/ 185 h 187"/>
                <a:gd name="T36" fmla="*/ 108 w 184"/>
                <a:gd name="T37" fmla="*/ 171 h 187"/>
                <a:gd name="T38" fmla="*/ 107 w 184"/>
                <a:gd name="T39" fmla="*/ 97 h 187"/>
                <a:gd name="T40" fmla="*/ 58 w 184"/>
                <a:gd name="T41" fmla="*/ 155 h 187"/>
                <a:gd name="T42" fmla="*/ 9 w 184"/>
                <a:gd name="T43" fmla="*/ 187 h 187"/>
                <a:gd name="T44" fmla="*/ 1 w 184"/>
                <a:gd name="T45" fmla="*/ 179 h 187"/>
                <a:gd name="T46" fmla="*/ 63 w 184"/>
                <a:gd name="T47" fmla="*/ 97 h 187"/>
                <a:gd name="T48" fmla="*/ 2 w 184"/>
                <a:gd name="T49" fmla="*/ 98 h 187"/>
                <a:gd name="T50" fmla="*/ 0 w 184"/>
                <a:gd name="T51" fmla="*/ 89 h 187"/>
                <a:gd name="T52" fmla="*/ 30 w 184"/>
                <a:gd name="T53" fmla="*/ 88 h 187"/>
                <a:gd name="T54" fmla="*/ 85 w 184"/>
                <a:gd name="T55" fmla="*/ 48 h 187"/>
                <a:gd name="T56" fmla="*/ 20 w 184"/>
                <a:gd name="T57" fmla="*/ 74 h 187"/>
                <a:gd name="T58" fmla="*/ 15 w 184"/>
                <a:gd name="T59" fmla="*/ 73 h 187"/>
                <a:gd name="T60" fmla="*/ 43 w 184"/>
                <a:gd name="T61" fmla="*/ 20 h 187"/>
                <a:gd name="T62" fmla="*/ 57 w 184"/>
                <a:gd name="T63" fmla="*/ 10 h 187"/>
                <a:gd name="T64" fmla="*/ 57 w 184"/>
                <a:gd name="T65" fmla="*/ 15 h 187"/>
                <a:gd name="T66" fmla="*/ 45 w 184"/>
                <a:gd name="T67" fmla="*/ 3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4" h="187">
                  <a:moveTo>
                    <a:pt x="45" y="39"/>
                  </a:moveTo>
                  <a:lnTo>
                    <a:pt x="45" y="39"/>
                  </a:lnTo>
                  <a:lnTo>
                    <a:pt x="85" y="39"/>
                  </a:lnTo>
                  <a:lnTo>
                    <a:pt x="85" y="25"/>
                  </a:lnTo>
                  <a:cubicBezTo>
                    <a:pt x="85" y="13"/>
                    <a:pt x="85" y="5"/>
                    <a:pt x="84" y="0"/>
                  </a:cubicBezTo>
                  <a:cubicBezTo>
                    <a:pt x="87" y="0"/>
                    <a:pt x="91" y="0"/>
                    <a:pt x="95" y="1"/>
                  </a:cubicBezTo>
                  <a:cubicBezTo>
                    <a:pt x="97" y="1"/>
                    <a:pt x="98" y="2"/>
                    <a:pt x="98" y="3"/>
                  </a:cubicBezTo>
                  <a:cubicBezTo>
                    <a:pt x="98" y="3"/>
                    <a:pt x="97" y="4"/>
                    <a:pt x="97" y="6"/>
                  </a:cubicBezTo>
                  <a:cubicBezTo>
                    <a:pt x="96" y="9"/>
                    <a:pt x="95" y="15"/>
                    <a:pt x="95" y="24"/>
                  </a:cubicBezTo>
                  <a:lnTo>
                    <a:pt x="95" y="39"/>
                  </a:lnTo>
                  <a:lnTo>
                    <a:pt x="131" y="39"/>
                  </a:lnTo>
                  <a:lnTo>
                    <a:pt x="160" y="39"/>
                  </a:lnTo>
                  <a:cubicBezTo>
                    <a:pt x="161" y="39"/>
                    <a:pt x="162" y="39"/>
                    <a:pt x="162" y="40"/>
                  </a:cubicBezTo>
                  <a:lnTo>
                    <a:pt x="162" y="47"/>
                  </a:lnTo>
                  <a:cubicBezTo>
                    <a:pt x="162" y="48"/>
                    <a:pt x="161" y="48"/>
                    <a:pt x="160" y="48"/>
                  </a:cubicBezTo>
                  <a:lnTo>
                    <a:pt x="131" y="48"/>
                  </a:lnTo>
                  <a:lnTo>
                    <a:pt x="95" y="48"/>
                  </a:lnTo>
                  <a:lnTo>
                    <a:pt x="95" y="88"/>
                  </a:lnTo>
                  <a:lnTo>
                    <a:pt x="154" y="88"/>
                  </a:lnTo>
                  <a:lnTo>
                    <a:pt x="182" y="88"/>
                  </a:lnTo>
                  <a:cubicBezTo>
                    <a:pt x="183" y="88"/>
                    <a:pt x="184" y="88"/>
                    <a:pt x="184" y="89"/>
                  </a:cubicBezTo>
                  <a:lnTo>
                    <a:pt x="184" y="96"/>
                  </a:lnTo>
                  <a:cubicBezTo>
                    <a:pt x="184" y="97"/>
                    <a:pt x="183" y="98"/>
                    <a:pt x="182" y="98"/>
                  </a:cubicBezTo>
                  <a:lnTo>
                    <a:pt x="154" y="97"/>
                  </a:lnTo>
                  <a:lnTo>
                    <a:pt x="117" y="97"/>
                  </a:lnTo>
                  <a:lnTo>
                    <a:pt x="117" y="155"/>
                  </a:lnTo>
                  <a:cubicBezTo>
                    <a:pt x="117" y="164"/>
                    <a:pt x="118" y="169"/>
                    <a:pt x="119" y="171"/>
                  </a:cubicBezTo>
                  <a:cubicBezTo>
                    <a:pt x="121" y="174"/>
                    <a:pt x="129" y="175"/>
                    <a:pt x="141" y="175"/>
                  </a:cubicBezTo>
                  <a:cubicBezTo>
                    <a:pt x="154" y="175"/>
                    <a:pt x="163" y="173"/>
                    <a:pt x="167" y="169"/>
                  </a:cubicBezTo>
                  <a:cubicBezTo>
                    <a:pt x="171" y="165"/>
                    <a:pt x="173" y="156"/>
                    <a:pt x="174" y="140"/>
                  </a:cubicBezTo>
                  <a:cubicBezTo>
                    <a:pt x="175" y="142"/>
                    <a:pt x="178" y="143"/>
                    <a:pt x="180" y="144"/>
                  </a:cubicBezTo>
                  <a:cubicBezTo>
                    <a:pt x="182" y="144"/>
                    <a:pt x="183" y="145"/>
                    <a:pt x="183" y="146"/>
                  </a:cubicBezTo>
                  <a:cubicBezTo>
                    <a:pt x="183" y="147"/>
                    <a:pt x="183" y="147"/>
                    <a:pt x="183" y="148"/>
                  </a:cubicBezTo>
                  <a:cubicBezTo>
                    <a:pt x="182" y="161"/>
                    <a:pt x="179" y="171"/>
                    <a:pt x="174" y="176"/>
                  </a:cubicBezTo>
                  <a:cubicBezTo>
                    <a:pt x="171" y="179"/>
                    <a:pt x="167" y="182"/>
                    <a:pt x="162" y="183"/>
                  </a:cubicBezTo>
                  <a:cubicBezTo>
                    <a:pt x="157" y="184"/>
                    <a:pt x="150" y="185"/>
                    <a:pt x="141" y="185"/>
                  </a:cubicBezTo>
                  <a:cubicBezTo>
                    <a:pt x="125" y="185"/>
                    <a:pt x="115" y="182"/>
                    <a:pt x="111" y="178"/>
                  </a:cubicBezTo>
                  <a:cubicBezTo>
                    <a:pt x="109" y="176"/>
                    <a:pt x="108" y="173"/>
                    <a:pt x="108" y="171"/>
                  </a:cubicBezTo>
                  <a:cubicBezTo>
                    <a:pt x="107" y="168"/>
                    <a:pt x="107" y="163"/>
                    <a:pt x="107" y="156"/>
                  </a:cubicBezTo>
                  <a:lnTo>
                    <a:pt x="107" y="97"/>
                  </a:lnTo>
                  <a:lnTo>
                    <a:pt x="73" y="97"/>
                  </a:lnTo>
                  <a:cubicBezTo>
                    <a:pt x="73" y="122"/>
                    <a:pt x="68" y="141"/>
                    <a:pt x="58" y="155"/>
                  </a:cubicBezTo>
                  <a:cubicBezTo>
                    <a:pt x="48" y="168"/>
                    <a:pt x="33" y="178"/>
                    <a:pt x="12" y="187"/>
                  </a:cubicBezTo>
                  <a:cubicBezTo>
                    <a:pt x="10" y="187"/>
                    <a:pt x="10" y="187"/>
                    <a:pt x="9" y="187"/>
                  </a:cubicBezTo>
                  <a:cubicBezTo>
                    <a:pt x="8" y="187"/>
                    <a:pt x="8" y="187"/>
                    <a:pt x="6" y="185"/>
                  </a:cubicBezTo>
                  <a:cubicBezTo>
                    <a:pt x="5" y="183"/>
                    <a:pt x="3" y="181"/>
                    <a:pt x="1" y="179"/>
                  </a:cubicBezTo>
                  <a:cubicBezTo>
                    <a:pt x="23" y="173"/>
                    <a:pt x="39" y="163"/>
                    <a:pt x="49" y="149"/>
                  </a:cubicBezTo>
                  <a:cubicBezTo>
                    <a:pt x="58" y="138"/>
                    <a:pt x="63" y="120"/>
                    <a:pt x="63" y="97"/>
                  </a:cubicBezTo>
                  <a:lnTo>
                    <a:pt x="30" y="97"/>
                  </a:lnTo>
                  <a:lnTo>
                    <a:pt x="2" y="98"/>
                  </a:lnTo>
                  <a:cubicBezTo>
                    <a:pt x="1" y="98"/>
                    <a:pt x="0" y="97"/>
                    <a:pt x="0" y="96"/>
                  </a:cubicBezTo>
                  <a:lnTo>
                    <a:pt x="0" y="89"/>
                  </a:lnTo>
                  <a:cubicBezTo>
                    <a:pt x="0" y="88"/>
                    <a:pt x="1" y="88"/>
                    <a:pt x="2" y="88"/>
                  </a:cubicBezTo>
                  <a:lnTo>
                    <a:pt x="30" y="88"/>
                  </a:lnTo>
                  <a:lnTo>
                    <a:pt x="85" y="88"/>
                  </a:lnTo>
                  <a:lnTo>
                    <a:pt x="85" y="48"/>
                  </a:lnTo>
                  <a:lnTo>
                    <a:pt x="40" y="48"/>
                  </a:lnTo>
                  <a:cubicBezTo>
                    <a:pt x="35" y="56"/>
                    <a:pt x="28" y="65"/>
                    <a:pt x="20" y="74"/>
                  </a:cubicBezTo>
                  <a:cubicBezTo>
                    <a:pt x="19" y="75"/>
                    <a:pt x="18" y="75"/>
                    <a:pt x="18" y="75"/>
                  </a:cubicBezTo>
                  <a:cubicBezTo>
                    <a:pt x="17" y="75"/>
                    <a:pt x="16" y="75"/>
                    <a:pt x="15" y="73"/>
                  </a:cubicBezTo>
                  <a:cubicBezTo>
                    <a:pt x="14" y="72"/>
                    <a:pt x="12" y="71"/>
                    <a:pt x="10" y="70"/>
                  </a:cubicBezTo>
                  <a:cubicBezTo>
                    <a:pt x="24" y="56"/>
                    <a:pt x="36" y="39"/>
                    <a:pt x="43" y="20"/>
                  </a:cubicBezTo>
                  <a:cubicBezTo>
                    <a:pt x="45" y="16"/>
                    <a:pt x="46" y="11"/>
                    <a:pt x="47" y="6"/>
                  </a:cubicBezTo>
                  <a:cubicBezTo>
                    <a:pt x="50" y="7"/>
                    <a:pt x="53" y="8"/>
                    <a:pt x="57" y="10"/>
                  </a:cubicBezTo>
                  <a:cubicBezTo>
                    <a:pt x="58" y="10"/>
                    <a:pt x="59" y="11"/>
                    <a:pt x="59" y="12"/>
                  </a:cubicBezTo>
                  <a:cubicBezTo>
                    <a:pt x="59" y="13"/>
                    <a:pt x="59" y="14"/>
                    <a:pt x="57" y="15"/>
                  </a:cubicBezTo>
                  <a:cubicBezTo>
                    <a:pt x="56" y="16"/>
                    <a:pt x="54" y="18"/>
                    <a:pt x="53" y="21"/>
                  </a:cubicBezTo>
                  <a:cubicBezTo>
                    <a:pt x="50" y="29"/>
                    <a:pt x="47" y="35"/>
                    <a:pt x="45" y="39"/>
                  </a:cubicBezTo>
                  <a:lnTo>
                    <a:pt x="45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8" name="Freeform 67">
              <a:extLst>
                <a:ext uri="{FF2B5EF4-FFF2-40B4-BE49-F238E27FC236}">
                  <a16:creationId xmlns:a16="http://schemas.microsoft.com/office/drawing/2014/main" id="{2865B357-11BD-428D-8E90-D196A5C8A1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6824" y="3009900"/>
              <a:ext cx="174479" cy="185738"/>
            </a:xfrm>
            <a:custGeom>
              <a:avLst/>
              <a:gdLst>
                <a:gd name="T0" fmla="*/ 108 w 201"/>
                <a:gd name="T1" fmla="*/ 175 h 184"/>
                <a:gd name="T2" fmla="*/ 108 w 201"/>
                <a:gd name="T3" fmla="*/ 175 h 184"/>
                <a:gd name="T4" fmla="*/ 163 w 201"/>
                <a:gd name="T5" fmla="*/ 175 h 184"/>
                <a:gd name="T6" fmla="*/ 191 w 201"/>
                <a:gd name="T7" fmla="*/ 174 h 184"/>
                <a:gd name="T8" fmla="*/ 192 w 201"/>
                <a:gd name="T9" fmla="*/ 176 h 184"/>
                <a:gd name="T10" fmla="*/ 192 w 201"/>
                <a:gd name="T11" fmla="*/ 183 h 184"/>
                <a:gd name="T12" fmla="*/ 191 w 201"/>
                <a:gd name="T13" fmla="*/ 184 h 184"/>
                <a:gd name="T14" fmla="*/ 163 w 201"/>
                <a:gd name="T15" fmla="*/ 184 h 184"/>
                <a:gd name="T16" fmla="*/ 37 w 201"/>
                <a:gd name="T17" fmla="*/ 184 h 184"/>
                <a:gd name="T18" fmla="*/ 9 w 201"/>
                <a:gd name="T19" fmla="*/ 184 h 184"/>
                <a:gd name="T20" fmla="*/ 7 w 201"/>
                <a:gd name="T21" fmla="*/ 183 h 184"/>
                <a:gd name="T22" fmla="*/ 7 w 201"/>
                <a:gd name="T23" fmla="*/ 176 h 184"/>
                <a:gd name="T24" fmla="*/ 9 w 201"/>
                <a:gd name="T25" fmla="*/ 174 h 184"/>
                <a:gd name="T26" fmla="*/ 37 w 201"/>
                <a:gd name="T27" fmla="*/ 175 h 184"/>
                <a:gd name="T28" fmla="*/ 47 w 201"/>
                <a:gd name="T29" fmla="*/ 175 h 184"/>
                <a:gd name="T30" fmla="*/ 47 w 201"/>
                <a:gd name="T31" fmla="*/ 126 h 184"/>
                <a:gd name="T32" fmla="*/ 45 w 201"/>
                <a:gd name="T33" fmla="*/ 100 h 184"/>
                <a:gd name="T34" fmla="*/ 57 w 201"/>
                <a:gd name="T35" fmla="*/ 101 h 184"/>
                <a:gd name="T36" fmla="*/ 59 w 201"/>
                <a:gd name="T37" fmla="*/ 103 h 184"/>
                <a:gd name="T38" fmla="*/ 58 w 201"/>
                <a:gd name="T39" fmla="*/ 107 h 184"/>
                <a:gd name="T40" fmla="*/ 57 w 201"/>
                <a:gd name="T41" fmla="*/ 127 h 184"/>
                <a:gd name="T42" fmla="*/ 57 w 201"/>
                <a:gd name="T43" fmla="*/ 175 h 184"/>
                <a:gd name="T44" fmla="*/ 98 w 201"/>
                <a:gd name="T45" fmla="*/ 175 h 184"/>
                <a:gd name="T46" fmla="*/ 98 w 201"/>
                <a:gd name="T47" fmla="*/ 89 h 184"/>
                <a:gd name="T48" fmla="*/ 97 w 201"/>
                <a:gd name="T49" fmla="*/ 62 h 184"/>
                <a:gd name="T50" fmla="*/ 108 w 201"/>
                <a:gd name="T51" fmla="*/ 63 h 184"/>
                <a:gd name="T52" fmla="*/ 111 w 201"/>
                <a:gd name="T53" fmla="*/ 65 h 184"/>
                <a:gd name="T54" fmla="*/ 109 w 201"/>
                <a:gd name="T55" fmla="*/ 69 h 184"/>
                <a:gd name="T56" fmla="*/ 108 w 201"/>
                <a:gd name="T57" fmla="*/ 89 h 184"/>
                <a:gd name="T58" fmla="*/ 108 w 201"/>
                <a:gd name="T59" fmla="*/ 111 h 184"/>
                <a:gd name="T60" fmla="*/ 136 w 201"/>
                <a:gd name="T61" fmla="*/ 111 h 184"/>
                <a:gd name="T62" fmla="*/ 161 w 201"/>
                <a:gd name="T63" fmla="*/ 111 h 184"/>
                <a:gd name="T64" fmla="*/ 163 w 201"/>
                <a:gd name="T65" fmla="*/ 112 h 184"/>
                <a:gd name="T66" fmla="*/ 163 w 201"/>
                <a:gd name="T67" fmla="*/ 119 h 184"/>
                <a:gd name="T68" fmla="*/ 161 w 201"/>
                <a:gd name="T69" fmla="*/ 120 h 184"/>
                <a:gd name="T70" fmla="*/ 136 w 201"/>
                <a:gd name="T71" fmla="*/ 120 h 184"/>
                <a:gd name="T72" fmla="*/ 108 w 201"/>
                <a:gd name="T73" fmla="*/ 120 h 184"/>
                <a:gd name="T74" fmla="*/ 108 w 201"/>
                <a:gd name="T75" fmla="*/ 175 h 184"/>
                <a:gd name="T76" fmla="*/ 104 w 201"/>
                <a:gd name="T77" fmla="*/ 8 h 184"/>
                <a:gd name="T78" fmla="*/ 104 w 201"/>
                <a:gd name="T79" fmla="*/ 8 h 184"/>
                <a:gd name="T80" fmla="*/ 201 w 201"/>
                <a:gd name="T81" fmla="*/ 83 h 184"/>
                <a:gd name="T82" fmla="*/ 195 w 201"/>
                <a:gd name="T83" fmla="*/ 89 h 184"/>
                <a:gd name="T84" fmla="*/ 193 w 201"/>
                <a:gd name="T85" fmla="*/ 91 h 184"/>
                <a:gd name="T86" fmla="*/ 191 w 201"/>
                <a:gd name="T87" fmla="*/ 91 h 184"/>
                <a:gd name="T88" fmla="*/ 99 w 201"/>
                <a:gd name="T89" fmla="*/ 15 h 184"/>
                <a:gd name="T90" fmla="*/ 10 w 201"/>
                <a:gd name="T91" fmla="*/ 92 h 184"/>
                <a:gd name="T92" fmla="*/ 8 w 201"/>
                <a:gd name="T93" fmla="*/ 93 h 184"/>
                <a:gd name="T94" fmla="*/ 5 w 201"/>
                <a:gd name="T95" fmla="*/ 91 h 184"/>
                <a:gd name="T96" fmla="*/ 0 w 201"/>
                <a:gd name="T97" fmla="*/ 85 h 184"/>
                <a:gd name="T98" fmla="*/ 56 w 201"/>
                <a:gd name="T99" fmla="*/ 49 h 184"/>
                <a:gd name="T100" fmla="*/ 89 w 201"/>
                <a:gd name="T101" fmla="*/ 11 h 184"/>
                <a:gd name="T102" fmla="*/ 94 w 201"/>
                <a:gd name="T103" fmla="*/ 0 h 184"/>
                <a:gd name="T104" fmla="*/ 104 w 201"/>
                <a:gd name="T105" fmla="*/ 2 h 184"/>
                <a:gd name="T106" fmla="*/ 107 w 201"/>
                <a:gd name="T107" fmla="*/ 4 h 184"/>
                <a:gd name="T108" fmla="*/ 106 w 201"/>
                <a:gd name="T109" fmla="*/ 6 h 184"/>
                <a:gd name="T110" fmla="*/ 104 w 201"/>
                <a:gd name="T111" fmla="*/ 8 h 184"/>
                <a:gd name="T112" fmla="*/ 104 w 201"/>
                <a:gd name="T113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1" h="184">
                  <a:moveTo>
                    <a:pt x="108" y="175"/>
                  </a:moveTo>
                  <a:lnTo>
                    <a:pt x="108" y="175"/>
                  </a:lnTo>
                  <a:lnTo>
                    <a:pt x="163" y="175"/>
                  </a:lnTo>
                  <a:lnTo>
                    <a:pt x="191" y="174"/>
                  </a:lnTo>
                  <a:cubicBezTo>
                    <a:pt x="192" y="174"/>
                    <a:pt x="192" y="175"/>
                    <a:pt x="192" y="176"/>
                  </a:cubicBezTo>
                  <a:lnTo>
                    <a:pt x="192" y="183"/>
                  </a:lnTo>
                  <a:cubicBezTo>
                    <a:pt x="192" y="184"/>
                    <a:pt x="192" y="184"/>
                    <a:pt x="191" y="184"/>
                  </a:cubicBezTo>
                  <a:lnTo>
                    <a:pt x="163" y="184"/>
                  </a:lnTo>
                  <a:lnTo>
                    <a:pt x="37" y="184"/>
                  </a:lnTo>
                  <a:lnTo>
                    <a:pt x="9" y="184"/>
                  </a:lnTo>
                  <a:cubicBezTo>
                    <a:pt x="8" y="184"/>
                    <a:pt x="7" y="184"/>
                    <a:pt x="7" y="183"/>
                  </a:cubicBezTo>
                  <a:lnTo>
                    <a:pt x="7" y="176"/>
                  </a:lnTo>
                  <a:cubicBezTo>
                    <a:pt x="7" y="175"/>
                    <a:pt x="8" y="174"/>
                    <a:pt x="9" y="174"/>
                  </a:cubicBezTo>
                  <a:lnTo>
                    <a:pt x="37" y="175"/>
                  </a:lnTo>
                  <a:lnTo>
                    <a:pt x="47" y="175"/>
                  </a:lnTo>
                  <a:lnTo>
                    <a:pt x="47" y="126"/>
                  </a:lnTo>
                  <a:cubicBezTo>
                    <a:pt x="47" y="113"/>
                    <a:pt x="46" y="104"/>
                    <a:pt x="45" y="100"/>
                  </a:cubicBezTo>
                  <a:cubicBezTo>
                    <a:pt x="49" y="100"/>
                    <a:pt x="53" y="101"/>
                    <a:pt x="57" y="101"/>
                  </a:cubicBezTo>
                  <a:cubicBezTo>
                    <a:pt x="58" y="102"/>
                    <a:pt x="59" y="102"/>
                    <a:pt x="59" y="103"/>
                  </a:cubicBezTo>
                  <a:cubicBezTo>
                    <a:pt x="59" y="103"/>
                    <a:pt x="59" y="105"/>
                    <a:pt x="58" y="107"/>
                  </a:cubicBezTo>
                  <a:cubicBezTo>
                    <a:pt x="57" y="109"/>
                    <a:pt x="57" y="115"/>
                    <a:pt x="57" y="127"/>
                  </a:cubicBezTo>
                  <a:lnTo>
                    <a:pt x="57" y="175"/>
                  </a:lnTo>
                  <a:lnTo>
                    <a:pt x="98" y="175"/>
                  </a:lnTo>
                  <a:lnTo>
                    <a:pt x="98" y="89"/>
                  </a:lnTo>
                  <a:cubicBezTo>
                    <a:pt x="98" y="75"/>
                    <a:pt x="98" y="66"/>
                    <a:pt x="97" y="62"/>
                  </a:cubicBezTo>
                  <a:cubicBezTo>
                    <a:pt x="101" y="62"/>
                    <a:pt x="105" y="63"/>
                    <a:pt x="108" y="63"/>
                  </a:cubicBezTo>
                  <a:cubicBezTo>
                    <a:pt x="110" y="64"/>
                    <a:pt x="111" y="64"/>
                    <a:pt x="111" y="65"/>
                  </a:cubicBezTo>
                  <a:cubicBezTo>
                    <a:pt x="111" y="66"/>
                    <a:pt x="110" y="67"/>
                    <a:pt x="109" y="69"/>
                  </a:cubicBezTo>
                  <a:cubicBezTo>
                    <a:pt x="109" y="71"/>
                    <a:pt x="108" y="78"/>
                    <a:pt x="108" y="89"/>
                  </a:cubicBezTo>
                  <a:lnTo>
                    <a:pt x="108" y="111"/>
                  </a:lnTo>
                  <a:lnTo>
                    <a:pt x="136" y="111"/>
                  </a:lnTo>
                  <a:lnTo>
                    <a:pt x="161" y="111"/>
                  </a:lnTo>
                  <a:cubicBezTo>
                    <a:pt x="162" y="111"/>
                    <a:pt x="163" y="111"/>
                    <a:pt x="163" y="112"/>
                  </a:cubicBezTo>
                  <a:lnTo>
                    <a:pt x="163" y="119"/>
                  </a:lnTo>
                  <a:cubicBezTo>
                    <a:pt x="163" y="120"/>
                    <a:pt x="162" y="120"/>
                    <a:pt x="161" y="120"/>
                  </a:cubicBezTo>
                  <a:lnTo>
                    <a:pt x="136" y="120"/>
                  </a:lnTo>
                  <a:lnTo>
                    <a:pt x="108" y="120"/>
                  </a:lnTo>
                  <a:lnTo>
                    <a:pt x="108" y="175"/>
                  </a:lnTo>
                  <a:close/>
                  <a:moveTo>
                    <a:pt x="104" y="8"/>
                  </a:moveTo>
                  <a:lnTo>
                    <a:pt x="104" y="8"/>
                  </a:lnTo>
                  <a:cubicBezTo>
                    <a:pt x="128" y="43"/>
                    <a:pt x="160" y="68"/>
                    <a:pt x="201" y="83"/>
                  </a:cubicBezTo>
                  <a:cubicBezTo>
                    <a:pt x="198" y="85"/>
                    <a:pt x="197" y="87"/>
                    <a:pt x="195" y="89"/>
                  </a:cubicBezTo>
                  <a:cubicBezTo>
                    <a:pt x="195" y="91"/>
                    <a:pt x="194" y="91"/>
                    <a:pt x="193" y="91"/>
                  </a:cubicBezTo>
                  <a:cubicBezTo>
                    <a:pt x="193" y="91"/>
                    <a:pt x="192" y="91"/>
                    <a:pt x="191" y="91"/>
                  </a:cubicBezTo>
                  <a:cubicBezTo>
                    <a:pt x="152" y="74"/>
                    <a:pt x="121" y="49"/>
                    <a:pt x="99" y="15"/>
                  </a:cubicBezTo>
                  <a:cubicBezTo>
                    <a:pt x="77" y="47"/>
                    <a:pt x="48" y="73"/>
                    <a:pt x="10" y="92"/>
                  </a:cubicBezTo>
                  <a:cubicBezTo>
                    <a:pt x="9" y="92"/>
                    <a:pt x="8" y="93"/>
                    <a:pt x="8" y="93"/>
                  </a:cubicBezTo>
                  <a:cubicBezTo>
                    <a:pt x="7" y="93"/>
                    <a:pt x="6" y="92"/>
                    <a:pt x="5" y="91"/>
                  </a:cubicBezTo>
                  <a:cubicBezTo>
                    <a:pt x="4" y="88"/>
                    <a:pt x="2" y="87"/>
                    <a:pt x="0" y="85"/>
                  </a:cubicBezTo>
                  <a:cubicBezTo>
                    <a:pt x="21" y="76"/>
                    <a:pt x="39" y="64"/>
                    <a:pt x="56" y="49"/>
                  </a:cubicBezTo>
                  <a:cubicBezTo>
                    <a:pt x="70" y="37"/>
                    <a:pt x="81" y="24"/>
                    <a:pt x="89" y="11"/>
                  </a:cubicBezTo>
                  <a:cubicBezTo>
                    <a:pt x="91" y="7"/>
                    <a:pt x="93" y="4"/>
                    <a:pt x="94" y="0"/>
                  </a:cubicBezTo>
                  <a:cubicBezTo>
                    <a:pt x="98" y="0"/>
                    <a:pt x="101" y="1"/>
                    <a:pt x="104" y="2"/>
                  </a:cubicBezTo>
                  <a:cubicBezTo>
                    <a:pt x="106" y="2"/>
                    <a:pt x="107" y="3"/>
                    <a:pt x="107" y="4"/>
                  </a:cubicBezTo>
                  <a:cubicBezTo>
                    <a:pt x="107" y="5"/>
                    <a:pt x="107" y="6"/>
                    <a:pt x="106" y="6"/>
                  </a:cubicBezTo>
                  <a:cubicBezTo>
                    <a:pt x="105" y="7"/>
                    <a:pt x="104" y="7"/>
                    <a:pt x="104" y="8"/>
                  </a:cubicBezTo>
                  <a:lnTo>
                    <a:pt x="104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9" name="Freeform 68">
              <a:extLst>
                <a:ext uri="{FF2B5EF4-FFF2-40B4-BE49-F238E27FC236}">
                  <a16:creationId xmlns:a16="http://schemas.microsoft.com/office/drawing/2014/main" id="{FAD90392-7FBB-4069-B0D2-C31D96BE9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349" y="3013075"/>
              <a:ext cx="164695" cy="192088"/>
            </a:xfrm>
            <a:custGeom>
              <a:avLst/>
              <a:gdLst>
                <a:gd name="T0" fmla="*/ 100 w 191"/>
                <a:gd name="T1" fmla="*/ 188 h 190"/>
                <a:gd name="T2" fmla="*/ 89 w 191"/>
                <a:gd name="T3" fmla="*/ 188 h 190"/>
                <a:gd name="T4" fmla="*/ 10 w 191"/>
                <a:gd name="T5" fmla="*/ 182 h 190"/>
                <a:gd name="T6" fmla="*/ 0 w 191"/>
                <a:gd name="T7" fmla="*/ 174 h 190"/>
                <a:gd name="T8" fmla="*/ 35 w 191"/>
                <a:gd name="T9" fmla="*/ 134 h 190"/>
                <a:gd name="T10" fmla="*/ 5 w 191"/>
                <a:gd name="T11" fmla="*/ 127 h 190"/>
                <a:gd name="T12" fmla="*/ 90 w 191"/>
                <a:gd name="T13" fmla="*/ 126 h 190"/>
                <a:gd name="T14" fmla="*/ 27 w 191"/>
                <a:gd name="T15" fmla="*/ 107 h 190"/>
                <a:gd name="T16" fmla="*/ 27 w 191"/>
                <a:gd name="T17" fmla="*/ 99 h 190"/>
                <a:gd name="T18" fmla="*/ 90 w 191"/>
                <a:gd name="T19" fmla="*/ 81 h 190"/>
                <a:gd name="T20" fmla="*/ 16 w 191"/>
                <a:gd name="T21" fmla="*/ 80 h 190"/>
                <a:gd name="T22" fmla="*/ 47 w 191"/>
                <a:gd name="T23" fmla="*/ 73 h 190"/>
                <a:gd name="T24" fmla="*/ 55 w 191"/>
                <a:gd name="T25" fmla="*/ 52 h 190"/>
                <a:gd name="T26" fmla="*/ 63 w 191"/>
                <a:gd name="T27" fmla="*/ 48 h 190"/>
                <a:gd name="T28" fmla="*/ 116 w 191"/>
                <a:gd name="T29" fmla="*/ 73 h 190"/>
                <a:gd name="T30" fmla="*/ 136 w 191"/>
                <a:gd name="T31" fmla="*/ 50 h 190"/>
                <a:gd name="T32" fmla="*/ 134 w 191"/>
                <a:gd name="T33" fmla="*/ 59 h 190"/>
                <a:gd name="T34" fmla="*/ 175 w 191"/>
                <a:gd name="T35" fmla="*/ 72 h 190"/>
                <a:gd name="T36" fmla="*/ 175 w 191"/>
                <a:gd name="T37" fmla="*/ 81 h 190"/>
                <a:gd name="T38" fmla="*/ 99 w 191"/>
                <a:gd name="T39" fmla="*/ 99 h 190"/>
                <a:gd name="T40" fmla="*/ 168 w 191"/>
                <a:gd name="T41" fmla="*/ 100 h 190"/>
                <a:gd name="T42" fmla="*/ 136 w 191"/>
                <a:gd name="T43" fmla="*/ 107 h 190"/>
                <a:gd name="T44" fmla="*/ 159 w 191"/>
                <a:gd name="T45" fmla="*/ 126 h 190"/>
                <a:gd name="T46" fmla="*/ 189 w 191"/>
                <a:gd name="T47" fmla="*/ 133 h 190"/>
                <a:gd name="T48" fmla="*/ 107 w 191"/>
                <a:gd name="T49" fmla="*/ 134 h 190"/>
                <a:gd name="T50" fmla="*/ 187 w 191"/>
                <a:gd name="T51" fmla="*/ 178 h 190"/>
                <a:gd name="T52" fmla="*/ 99 w 191"/>
                <a:gd name="T53" fmla="*/ 137 h 190"/>
                <a:gd name="T54" fmla="*/ 73 w 191"/>
                <a:gd name="T55" fmla="*/ 36 h 190"/>
                <a:gd name="T56" fmla="*/ 82 w 191"/>
                <a:gd name="T57" fmla="*/ 1 h 190"/>
                <a:gd name="T58" fmla="*/ 82 w 191"/>
                <a:gd name="T59" fmla="*/ 20 h 190"/>
                <a:gd name="T60" fmla="*/ 107 w 191"/>
                <a:gd name="T61" fmla="*/ 20 h 190"/>
                <a:gd name="T62" fmla="*/ 118 w 191"/>
                <a:gd name="T63" fmla="*/ 3 h 190"/>
                <a:gd name="T64" fmla="*/ 116 w 191"/>
                <a:gd name="T65" fmla="*/ 36 h 190"/>
                <a:gd name="T66" fmla="*/ 154 w 191"/>
                <a:gd name="T67" fmla="*/ 6 h 190"/>
                <a:gd name="T68" fmla="*/ 164 w 191"/>
                <a:gd name="T69" fmla="*/ 14 h 190"/>
                <a:gd name="T70" fmla="*/ 159 w 191"/>
                <a:gd name="T71" fmla="*/ 36 h 190"/>
                <a:gd name="T72" fmla="*/ 189 w 191"/>
                <a:gd name="T73" fmla="*/ 44 h 190"/>
                <a:gd name="T74" fmla="*/ 35 w 191"/>
                <a:gd name="T75" fmla="*/ 45 h 190"/>
                <a:gd name="T76" fmla="*/ 5 w 191"/>
                <a:gd name="T77" fmla="*/ 38 h 190"/>
                <a:gd name="T78" fmla="*/ 73 w 191"/>
                <a:gd name="T79" fmla="*/ 36 h 190"/>
                <a:gd name="T80" fmla="*/ 51 w 191"/>
                <a:gd name="T81" fmla="*/ 30 h 190"/>
                <a:gd name="T82" fmla="*/ 47 w 191"/>
                <a:gd name="T83" fmla="*/ 34 h 190"/>
                <a:gd name="T84" fmla="*/ 28 w 191"/>
                <a:gd name="T85" fmla="*/ 12 h 190"/>
                <a:gd name="T86" fmla="*/ 33 w 191"/>
                <a:gd name="T87" fmla="*/ 8 h 190"/>
                <a:gd name="T88" fmla="*/ 35 w 191"/>
                <a:gd name="T89" fmla="*/ 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1" h="190">
                  <a:moveTo>
                    <a:pt x="99" y="137"/>
                  </a:moveTo>
                  <a:lnTo>
                    <a:pt x="99" y="137"/>
                  </a:lnTo>
                  <a:lnTo>
                    <a:pt x="100" y="188"/>
                  </a:lnTo>
                  <a:cubicBezTo>
                    <a:pt x="100" y="189"/>
                    <a:pt x="99" y="190"/>
                    <a:pt x="98" y="190"/>
                  </a:cubicBezTo>
                  <a:lnTo>
                    <a:pt x="91" y="190"/>
                  </a:lnTo>
                  <a:cubicBezTo>
                    <a:pt x="90" y="190"/>
                    <a:pt x="89" y="189"/>
                    <a:pt x="89" y="188"/>
                  </a:cubicBezTo>
                  <a:lnTo>
                    <a:pt x="90" y="137"/>
                  </a:lnTo>
                  <a:cubicBezTo>
                    <a:pt x="80" y="148"/>
                    <a:pt x="67" y="157"/>
                    <a:pt x="53" y="165"/>
                  </a:cubicBezTo>
                  <a:cubicBezTo>
                    <a:pt x="41" y="171"/>
                    <a:pt x="27" y="176"/>
                    <a:pt x="10" y="182"/>
                  </a:cubicBezTo>
                  <a:cubicBezTo>
                    <a:pt x="9" y="182"/>
                    <a:pt x="8" y="182"/>
                    <a:pt x="8" y="182"/>
                  </a:cubicBezTo>
                  <a:cubicBezTo>
                    <a:pt x="7" y="182"/>
                    <a:pt x="6" y="181"/>
                    <a:pt x="5" y="179"/>
                  </a:cubicBezTo>
                  <a:cubicBezTo>
                    <a:pt x="4" y="177"/>
                    <a:pt x="2" y="175"/>
                    <a:pt x="0" y="174"/>
                  </a:cubicBezTo>
                  <a:cubicBezTo>
                    <a:pt x="21" y="169"/>
                    <a:pt x="37" y="163"/>
                    <a:pt x="50" y="156"/>
                  </a:cubicBezTo>
                  <a:cubicBezTo>
                    <a:pt x="63" y="150"/>
                    <a:pt x="73" y="143"/>
                    <a:pt x="82" y="134"/>
                  </a:cubicBezTo>
                  <a:lnTo>
                    <a:pt x="35" y="134"/>
                  </a:lnTo>
                  <a:lnTo>
                    <a:pt x="6" y="134"/>
                  </a:lnTo>
                  <a:cubicBezTo>
                    <a:pt x="5" y="134"/>
                    <a:pt x="5" y="134"/>
                    <a:pt x="5" y="133"/>
                  </a:cubicBezTo>
                  <a:lnTo>
                    <a:pt x="5" y="127"/>
                  </a:lnTo>
                  <a:cubicBezTo>
                    <a:pt x="5" y="126"/>
                    <a:pt x="5" y="125"/>
                    <a:pt x="6" y="125"/>
                  </a:cubicBezTo>
                  <a:lnTo>
                    <a:pt x="35" y="126"/>
                  </a:lnTo>
                  <a:lnTo>
                    <a:pt x="90" y="126"/>
                  </a:lnTo>
                  <a:lnTo>
                    <a:pt x="90" y="107"/>
                  </a:lnTo>
                  <a:lnTo>
                    <a:pt x="58" y="107"/>
                  </a:lnTo>
                  <a:lnTo>
                    <a:pt x="27" y="107"/>
                  </a:lnTo>
                  <a:cubicBezTo>
                    <a:pt x="26" y="107"/>
                    <a:pt x="26" y="107"/>
                    <a:pt x="26" y="106"/>
                  </a:cubicBezTo>
                  <a:lnTo>
                    <a:pt x="26" y="100"/>
                  </a:lnTo>
                  <a:cubicBezTo>
                    <a:pt x="26" y="99"/>
                    <a:pt x="26" y="99"/>
                    <a:pt x="27" y="99"/>
                  </a:cubicBezTo>
                  <a:lnTo>
                    <a:pt x="58" y="99"/>
                  </a:lnTo>
                  <a:lnTo>
                    <a:pt x="90" y="99"/>
                  </a:lnTo>
                  <a:lnTo>
                    <a:pt x="90" y="81"/>
                  </a:lnTo>
                  <a:lnTo>
                    <a:pt x="47" y="81"/>
                  </a:lnTo>
                  <a:lnTo>
                    <a:pt x="17" y="81"/>
                  </a:lnTo>
                  <a:cubicBezTo>
                    <a:pt x="16" y="81"/>
                    <a:pt x="16" y="81"/>
                    <a:pt x="16" y="80"/>
                  </a:cubicBezTo>
                  <a:lnTo>
                    <a:pt x="16" y="74"/>
                  </a:lnTo>
                  <a:cubicBezTo>
                    <a:pt x="16" y="73"/>
                    <a:pt x="16" y="72"/>
                    <a:pt x="17" y="72"/>
                  </a:cubicBezTo>
                  <a:lnTo>
                    <a:pt x="47" y="73"/>
                  </a:lnTo>
                  <a:lnTo>
                    <a:pt x="66" y="73"/>
                  </a:lnTo>
                  <a:cubicBezTo>
                    <a:pt x="63" y="65"/>
                    <a:pt x="60" y="58"/>
                    <a:pt x="56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1"/>
                    <a:pt x="56" y="51"/>
                    <a:pt x="57" y="50"/>
                  </a:cubicBezTo>
                  <a:lnTo>
                    <a:pt x="61" y="49"/>
                  </a:lnTo>
                  <a:cubicBezTo>
                    <a:pt x="62" y="48"/>
                    <a:pt x="62" y="48"/>
                    <a:pt x="63" y="48"/>
                  </a:cubicBezTo>
                  <a:cubicBezTo>
                    <a:pt x="63" y="48"/>
                    <a:pt x="63" y="48"/>
                    <a:pt x="64" y="49"/>
                  </a:cubicBezTo>
                  <a:cubicBezTo>
                    <a:pt x="68" y="55"/>
                    <a:pt x="72" y="63"/>
                    <a:pt x="76" y="73"/>
                  </a:cubicBezTo>
                  <a:lnTo>
                    <a:pt x="116" y="73"/>
                  </a:lnTo>
                  <a:cubicBezTo>
                    <a:pt x="119" y="68"/>
                    <a:pt x="122" y="62"/>
                    <a:pt x="125" y="56"/>
                  </a:cubicBezTo>
                  <a:cubicBezTo>
                    <a:pt x="126" y="53"/>
                    <a:pt x="127" y="51"/>
                    <a:pt x="128" y="47"/>
                  </a:cubicBezTo>
                  <a:cubicBezTo>
                    <a:pt x="131" y="48"/>
                    <a:pt x="134" y="49"/>
                    <a:pt x="136" y="50"/>
                  </a:cubicBezTo>
                  <a:cubicBezTo>
                    <a:pt x="138" y="51"/>
                    <a:pt x="138" y="52"/>
                    <a:pt x="138" y="52"/>
                  </a:cubicBezTo>
                  <a:cubicBezTo>
                    <a:pt x="138" y="53"/>
                    <a:pt x="138" y="54"/>
                    <a:pt x="137" y="55"/>
                  </a:cubicBezTo>
                  <a:cubicBezTo>
                    <a:pt x="136" y="55"/>
                    <a:pt x="135" y="57"/>
                    <a:pt x="134" y="59"/>
                  </a:cubicBezTo>
                  <a:cubicBezTo>
                    <a:pt x="131" y="64"/>
                    <a:pt x="128" y="69"/>
                    <a:pt x="126" y="73"/>
                  </a:cubicBezTo>
                  <a:lnTo>
                    <a:pt x="146" y="73"/>
                  </a:lnTo>
                  <a:lnTo>
                    <a:pt x="175" y="72"/>
                  </a:lnTo>
                  <a:cubicBezTo>
                    <a:pt x="176" y="72"/>
                    <a:pt x="177" y="73"/>
                    <a:pt x="177" y="74"/>
                  </a:cubicBezTo>
                  <a:lnTo>
                    <a:pt x="177" y="80"/>
                  </a:lnTo>
                  <a:cubicBezTo>
                    <a:pt x="177" y="81"/>
                    <a:pt x="176" y="81"/>
                    <a:pt x="175" y="81"/>
                  </a:cubicBezTo>
                  <a:lnTo>
                    <a:pt x="146" y="81"/>
                  </a:lnTo>
                  <a:lnTo>
                    <a:pt x="99" y="81"/>
                  </a:lnTo>
                  <a:lnTo>
                    <a:pt x="99" y="99"/>
                  </a:lnTo>
                  <a:lnTo>
                    <a:pt x="136" y="99"/>
                  </a:lnTo>
                  <a:lnTo>
                    <a:pt x="166" y="99"/>
                  </a:lnTo>
                  <a:cubicBezTo>
                    <a:pt x="167" y="99"/>
                    <a:pt x="168" y="99"/>
                    <a:pt x="168" y="100"/>
                  </a:cubicBezTo>
                  <a:lnTo>
                    <a:pt x="168" y="106"/>
                  </a:lnTo>
                  <a:cubicBezTo>
                    <a:pt x="168" y="107"/>
                    <a:pt x="167" y="107"/>
                    <a:pt x="166" y="107"/>
                  </a:cubicBezTo>
                  <a:lnTo>
                    <a:pt x="136" y="107"/>
                  </a:lnTo>
                  <a:lnTo>
                    <a:pt x="99" y="107"/>
                  </a:lnTo>
                  <a:lnTo>
                    <a:pt x="99" y="126"/>
                  </a:lnTo>
                  <a:lnTo>
                    <a:pt x="159" y="126"/>
                  </a:lnTo>
                  <a:lnTo>
                    <a:pt x="187" y="125"/>
                  </a:lnTo>
                  <a:cubicBezTo>
                    <a:pt x="188" y="125"/>
                    <a:pt x="189" y="126"/>
                    <a:pt x="189" y="127"/>
                  </a:cubicBezTo>
                  <a:lnTo>
                    <a:pt x="189" y="133"/>
                  </a:lnTo>
                  <a:cubicBezTo>
                    <a:pt x="189" y="134"/>
                    <a:pt x="188" y="134"/>
                    <a:pt x="187" y="134"/>
                  </a:cubicBezTo>
                  <a:lnTo>
                    <a:pt x="159" y="134"/>
                  </a:lnTo>
                  <a:lnTo>
                    <a:pt x="107" y="134"/>
                  </a:lnTo>
                  <a:cubicBezTo>
                    <a:pt x="119" y="144"/>
                    <a:pt x="132" y="152"/>
                    <a:pt x="146" y="158"/>
                  </a:cubicBezTo>
                  <a:cubicBezTo>
                    <a:pt x="158" y="163"/>
                    <a:pt x="174" y="168"/>
                    <a:pt x="191" y="172"/>
                  </a:cubicBezTo>
                  <a:cubicBezTo>
                    <a:pt x="189" y="174"/>
                    <a:pt x="188" y="176"/>
                    <a:pt x="187" y="178"/>
                  </a:cubicBezTo>
                  <a:cubicBezTo>
                    <a:pt x="186" y="180"/>
                    <a:pt x="185" y="181"/>
                    <a:pt x="184" y="181"/>
                  </a:cubicBezTo>
                  <a:cubicBezTo>
                    <a:pt x="184" y="181"/>
                    <a:pt x="183" y="181"/>
                    <a:pt x="182" y="180"/>
                  </a:cubicBezTo>
                  <a:cubicBezTo>
                    <a:pt x="147" y="171"/>
                    <a:pt x="120" y="157"/>
                    <a:pt x="99" y="137"/>
                  </a:cubicBezTo>
                  <a:lnTo>
                    <a:pt x="99" y="137"/>
                  </a:lnTo>
                  <a:close/>
                  <a:moveTo>
                    <a:pt x="73" y="36"/>
                  </a:moveTo>
                  <a:lnTo>
                    <a:pt x="73" y="36"/>
                  </a:lnTo>
                  <a:lnTo>
                    <a:pt x="73" y="20"/>
                  </a:lnTo>
                  <a:cubicBezTo>
                    <a:pt x="73" y="10"/>
                    <a:pt x="73" y="4"/>
                    <a:pt x="72" y="0"/>
                  </a:cubicBezTo>
                  <a:cubicBezTo>
                    <a:pt x="76" y="0"/>
                    <a:pt x="79" y="1"/>
                    <a:pt x="82" y="1"/>
                  </a:cubicBezTo>
                  <a:cubicBezTo>
                    <a:pt x="84" y="2"/>
                    <a:pt x="84" y="2"/>
                    <a:pt x="84" y="3"/>
                  </a:cubicBezTo>
                  <a:cubicBezTo>
                    <a:pt x="84" y="4"/>
                    <a:pt x="84" y="5"/>
                    <a:pt x="84" y="6"/>
                  </a:cubicBezTo>
                  <a:cubicBezTo>
                    <a:pt x="83" y="8"/>
                    <a:pt x="82" y="12"/>
                    <a:pt x="82" y="20"/>
                  </a:cubicBezTo>
                  <a:lnTo>
                    <a:pt x="82" y="36"/>
                  </a:lnTo>
                  <a:lnTo>
                    <a:pt x="107" y="36"/>
                  </a:lnTo>
                  <a:lnTo>
                    <a:pt x="107" y="20"/>
                  </a:lnTo>
                  <a:cubicBezTo>
                    <a:pt x="107" y="11"/>
                    <a:pt x="106" y="4"/>
                    <a:pt x="105" y="0"/>
                  </a:cubicBezTo>
                  <a:cubicBezTo>
                    <a:pt x="110" y="1"/>
                    <a:pt x="113" y="1"/>
                    <a:pt x="116" y="2"/>
                  </a:cubicBezTo>
                  <a:cubicBezTo>
                    <a:pt x="117" y="2"/>
                    <a:pt x="118" y="2"/>
                    <a:pt x="118" y="3"/>
                  </a:cubicBezTo>
                  <a:cubicBezTo>
                    <a:pt x="118" y="4"/>
                    <a:pt x="118" y="5"/>
                    <a:pt x="117" y="6"/>
                  </a:cubicBezTo>
                  <a:cubicBezTo>
                    <a:pt x="116" y="8"/>
                    <a:pt x="116" y="12"/>
                    <a:pt x="116" y="20"/>
                  </a:cubicBezTo>
                  <a:lnTo>
                    <a:pt x="116" y="36"/>
                  </a:lnTo>
                  <a:lnTo>
                    <a:pt x="138" y="36"/>
                  </a:lnTo>
                  <a:cubicBezTo>
                    <a:pt x="142" y="31"/>
                    <a:pt x="146" y="24"/>
                    <a:pt x="151" y="16"/>
                  </a:cubicBezTo>
                  <a:cubicBezTo>
                    <a:pt x="152" y="12"/>
                    <a:pt x="153" y="9"/>
                    <a:pt x="154" y="6"/>
                  </a:cubicBezTo>
                  <a:cubicBezTo>
                    <a:pt x="157" y="7"/>
                    <a:pt x="160" y="8"/>
                    <a:pt x="163" y="10"/>
                  </a:cubicBezTo>
                  <a:cubicBezTo>
                    <a:pt x="164" y="10"/>
                    <a:pt x="165" y="11"/>
                    <a:pt x="165" y="11"/>
                  </a:cubicBezTo>
                  <a:cubicBezTo>
                    <a:pt x="165" y="12"/>
                    <a:pt x="165" y="13"/>
                    <a:pt x="164" y="14"/>
                  </a:cubicBezTo>
                  <a:cubicBezTo>
                    <a:pt x="162" y="15"/>
                    <a:pt x="161" y="16"/>
                    <a:pt x="160" y="18"/>
                  </a:cubicBezTo>
                  <a:cubicBezTo>
                    <a:pt x="154" y="28"/>
                    <a:pt x="150" y="34"/>
                    <a:pt x="148" y="36"/>
                  </a:cubicBezTo>
                  <a:lnTo>
                    <a:pt x="159" y="36"/>
                  </a:lnTo>
                  <a:lnTo>
                    <a:pt x="187" y="36"/>
                  </a:lnTo>
                  <a:cubicBezTo>
                    <a:pt x="188" y="36"/>
                    <a:pt x="189" y="37"/>
                    <a:pt x="189" y="38"/>
                  </a:cubicBezTo>
                  <a:lnTo>
                    <a:pt x="189" y="44"/>
                  </a:lnTo>
                  <a:cubicBezTo>
                    <a:pt x="189" y="45"/>
                    <a:pt x="188" y="45"/>
                    <a:pt x="187" y="45"/>
                  </a:cubicBezTo>
                  <a:lnTo>
                    <a:pt x="159" y="45"/>
                  </a:lnTo>
                  <a:lnTo>
                    <a:pt x="35" y="45"/>
                  </a:lnTo>
                  <a:lnTo>
                    <a:pt x="6" y="45"/>
                  </a:lnTo>
                  <a:cubicBezTo>
                    <a:pt x="5" y="45"/>
                    <a:pt x="5" y="45"/>
                    <a:pt x="5" y="44"/>
                  </a:cubicBezTo>
                  <a:lnTo>
                    <a:pt x="5" y="38"/>
                  </a:lnTo>
                  <a:cubicBezTo>
                    <a:pt x="5" y="37"/>
                    <a:pt x="5" y="36"/>
                    <a:pt x="6" y="36"/>
                  </a:cubicBezTo>
                  <a:lnTo>
                    <a:pt x="35" y="36"/>
                  </a:lnTo>
                  <a:lnTo>
                    <a:pt x="73" y="36"/>
                  </a:lnTo>
                  <a:close/>
                  <a:moveTo>
                    <a:pt x="35" y="8"/>
                  </a:moveTo>
                  <a:lnTo>
                    <a:pt x="35" y="8"/>
                  </a:lnTo>
                  <a:cubicBezTo>
                    <a:pt x="42" y="15"/>
                    <a:pt x="47" y="22"/>
                    <a:pt x="51" y="30"/>
                  </a:cubicBezTo>
                  <a:cubicBezTo>
                    <a:pt x="51" y="30"/>
                    <a:pt x="51" y="30"/>
                    <a:pt x="51" y="31"/>
                  </a:cubicBezTo>
                  <a:cubicBezTo>
                    <a:pt x="51" y="31"/>
                    <a:pt x="51" y="32"/>
                    <a:pt x="50" y="32"/>
                  </a:cubicBezTo>
                  <a:lnTo>
                    <a:pt x="47" y="34"/>
                  </a:lnTo>
                  <a:cubicBezTo>
                    <a:pt x="45" y="35"/>
                    <a:pt x="44" y="35"/>
                    <a:pt x="44" y="35"/>
                  </a:cubicBezTo>
                  <a:cubicBezTo>
                    <a:pt x="44" y="35"/>
                    <a:pt x="43" y="35"/>
                    <a:pt x="43" y="34"/>
                  </a:cubicBezTo>
                  <a:cubicBezTo>
                    <a:pt x="39" y="27"/>
                    <a:pt x="34" y="19"/>
                    <a:pt x="28" y="12"/>
                  </a:cubicBezTo>
                  <a:cubicBezTo>
                    <a:pt x="28" y="12"/>
                    <a:pt x="28" y="12"/>
                    <a:pt x="28" y="11"/>
                  </a:cubicBezTo>
                  <a:cubicBezTo>
                    <a:pt x="28" y="11"/>
                    <a:pt x="28" y="11"/>
                    <a:pt x="29" y="10"/>
                  </a:cubicBezTo>
                  <a:lnTo>
                    <a:pt x="33" y="8"/>
                  </a:lnTo>
                  <a:cubicBezTo>
                    <a:pt x="33" y="7"/>
                    <a:pt x="34" y="7"/>
                    <a:pt x="34" y="7"/>
                  </a:cubicBezTo>
                  <a:cubicBezTo>
                    <a:pt x="35" y="7"/>
                    <a:pt x="35" y="7"/>
                    <a:pt x="35" y="8"/>
                  </a:cubicBezTo>
                  <a:lnTo>
                    <a:pt x="35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0" name="Freeform 69">
              <a:extLst>
                <a:ext uri="{FF2B5EF4-FFF2-40B4-BE49-F238E27FC236}">
                  <a16:creationId xmlns:a16="http://schemas.microsoft.com/office/drawing/2014/main" id="{CDB0F67A-A7DD-4572-B6C1-06406F635C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0616" y="4619625"/>
              <a:ext cx="1154499" cy="608013"/>
            </a:xfrm>
            <a:custGeom>
              <a:avLst/>
              <a:gdLst>
                <a:gd name="T0" fmla="*/ 1294 w 1328"/>
                <a:gd name="T1" fmla="*/ 66 h 604"/>
                <a:gd name="T2" fmla="*/ 1294 w 1328"/>
                <a:gd name="T3" fmla="*/ 66 h 604"/>
                <a:gd name="T4" fmla="*/ 1294 w 1328"/>
                <a:gd name="T5" fmla="*/ 570 h 604"/>
                <a:gd name="T6" fmla="*/ 67 w 1328"/>
                <a:gd name="T7" fmla="*/ 570 h 604"/>
                <a:gd name="T8" fmla="*/ 67 w 1328"/>
                <a:gd name="T9" fmla="*/ 557 h 604"/>
                <a:gd name="T10" fmla="*/ 1288 w 1328"/>
                <a:gd name="T11" fmla="*/ 557 h 604"/>
                <a:gd name="T12" fmla="*/ 1281 w 1328"/>
                <a:gd name="T13" fmla="*/ 564 h 604"/>
                <a:gd name="T14" fmla="*/ 1281 w 1328"/>
                <a:gd name="T15" fmla="*/ 66 h 604"/>
                <a:gd name="T16" fmla="*/ 1294 w 1328"/>
                <a:gd name="T17" fmla="*/ 66 h 604"/>
                <a:gd name="T18" fmla="*/ 1248 w 1328"/>
                <a:gd name="T19" fmla="*/ 80 h 604"/>
                <a:gd name="T20" fmla="*/ 1248 w 1328"/>
                <a:gd name="T21" fmla="*/ 80 h 604"/>
                <a:gd name="T22" fmla="*/ 1288 w 1328"/>
                <a:gd name="T23" fmla="*/ 0 h 604"/>
                <a:gd name="T24" fmla="*/ 1328 w 1328"/>
                <a:gd name="T25" fmla="*/ 80 h 604"/>
                <a:gd name="T26" fmla="*/ 1248 w 1328"/>
                <a:gd name="T27" fmla="*/ 80 h 604"/>
                <a:gd name="T28" fmla="*/ 80 w 1328"/>
                <a:gd name="T29" fmla="*/ 604 h 604"/>
                <a:gd name="T30" fmla="*/ 80 w 1328"/>
                <a:gd name="T31" fmla="*/ 604 h 604"/>
                <a:gd name="T32" fmla="*/ 0 w 1328"/>
                <a:gd name="T33" fmla="*/ 564 h 604"/>
                <a:gd name="T34" fmla="*/ 80 w 1328"/>
                <a:gd name="T35" fmla="*/ 524 h 604"/>
                <a:gd name="T36" fmla="*/ 80 w 1328"/>
                <a:gd name="T37" fmla="*/ 6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8" h="604">
                  <a:moveTo>
                    <a:pt x="1294" y="66"/>
                  </a:moveTo>
                  <a:lnTo>
                    <a:pt x="1294" y="66"/>
                  </a:lnTo>
                  <a:lnTo>
                    <a:pt x="1294" y="570"/>
                  </a:lnTo>
                  <a:lnTo>
                    <a:pt x="67" y="570"/>
                  </a:lnTo>
                  <a:lnTo>
                    <a:pt x="67" y="557"/>
                  </a:lnTo>
                  <a:lnTo>
                    <a:pt x="1288" y="557"/>
                  </a:lnTo>
                  <a:lnTo>
                    <a:pt x="1281" y="564"/>
                  </a:lnTo>
                  <a:lnTo>
                    <a:pt x="1281" y="66"/>
                  </a:lnTo>
                  <a:lnTo>
                    <a:pt x="1294" y="66"/>
                  </a:lnTo>
                  <a:close/>
                  <a:moveTo>
                    <a:pt x="1248" y="80"/>
                  </a:moveTo>
                  <a:lnTo>
                    <a:pt x="1248" y="80"/>
                  </a:lnTo>
                  <a:lnTo>
                    <a:pt x="1288" y="0"/>
                  </a:lnTo>
                  <a:lnTo>
                    <a:pt x="1328" y="80"/>
                  </a:lnTo>
                  <a:lnTo>
                    <a:pt x="1248" y="80"/>
                  </a:lnTo>
                  <a:close/>
                  <a:moveTo>
                    <a:pt x="80" y="604"/>
                  </a:moveTo>
                  <a:lnTo>
                    <a:pt x="80" y="604"/>
                  </a:lnTo>
                  <a:lnTo>
                    <a:pt x="0" y="564"/>
                  </a:lnTo>
                  <a:lnTo>
                    <a:pt x="80" y="524"/>
                  </a:lnTo>
                  <a:lnTo>
                    <a:pt x="80" y="604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1" name="Freeform 70">
              <a:extLst>
                <a:ext uri="{FF2B5EF4-FFF2-40B4-BE49-F238E27FC236}">
                  <a16:creationId xmlns:a16="http://schemas.microsoft.com/office/drawing/2014/main" id="{12A94129-B56C-43CB-8E80-CC8C3BEBD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6196" y="2182813"/>
              <a:ext cx="839784" cy="985838"/>
            </a:xfrm>
            <a:custGeom>
              <a:avLst/>
              <a:gdLst>
                <a:gd name="T0" fmla="*/ 0 w 968"/>
                <a:gd name="T1" fmla="*/ 0 h 979"/>
                <a:gd name="T2" fmla="*/ 0 w 968"/>
                <a:gd name="T3" fmla="*/ 0 h 979"/>
                <a:gd name="T4" fmla="*/ 491 w 968"/>
                <a:gd name="T5" fmla="*/ 0 h 979"/>
                <a:gd name="T6" fmla="*/ 491 w 968"/>
                <a:gd name="T7" fmla="*/ 939 h 979"/>
                <a:gd name="T8" fmla="*/ 484 w 968"/>
                <a:gd name="T9" fmla="*/ 933 h 979"/>
                <a:gd name="T10" fmla="*/ 902 w 968"/>
                <a:gd name="T11" fmla="*/ 933 h 979"/>
                <a:gd name="T12" fmla="*/ 902 w 968"/>
                <a:gd name="T13" fmla="*/ 946 h 979"/>
                <a:gd name="T14" fmla="*/ 477 w 968"/>
                <a:gd name="T15" fmla="*/ 946 h 979"/>
                <a:gd name="T16" fmla="*/ 477 w 968"/>
                <a:gd name="T17" fmla="*/ 6 h 979"/>
                <a:gd name="T18" fmla="*/ 484 w 968"/>
                <a:gd name="T19" fmla="*/ 13 h 979"/>
                <a:gd name="T20" fmla="*/ 0 w 968"/>
                <a:gd name="T21" fmla="*/ 13 h 979"/>
                <a:gd name="T22" fmla="*/ 0 w 968"/>
                <a:gd name="T23" fmla="*/ 0 h 979"/>
                <a:gd name="T24" fmla="*/ 888 w 968"/>
                <a:gd name="T25" fmla="*/ 899 h 979"/>
                <a:gd name="T26" fmla="*/ 888 w 968"/>
                <a:gd name="T27" fmla="*/ 899 h 979"/>
                <a:gd name="T28" fmla="*/ 968 w 968"/>
                <a:gd name="T29" fmla="*/ 939 h 979"/>
                <a:gd name="T30" fmla="*/ 888 w 968"/>
                <a:gd name="T31" fmla="*/ 979 h 979"/>
                <a:gd name="T32" fmla="*/ 888 w 968"/>
                <a:gd name="T33" fmla="*/ 89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8" h="979">
                  <a:moveTo>
                    <a:pt x="0" y="0"/>
                  </a:moveTo>
                  <a:lnTo>
                    <a:pt x="0" y="0"/>
                  </a:lnTo>
                  <a:lnTo>
                    <a:pt x="491" y="0"/>
                  </a:lnTo>
                  <a:lnTo>
                    <a:pt x="491" y="939"/>
                  </a:lnTo>
                  <a:lnTo>
                    <a:pt x="484" y="933"/>
                  </a:lnTo>
                  <a:lnTo>
                    <a:pt x="902" y="933"/>
                  </a:lnTo>
                  <a:lnTo>
                    <a:pt x="902" y="946"/>
                  </a:lnTo>
                  <a:lnTo>
                    <a:pt x="477" y="946"/>
                  </a:lnTo>
                  <a:lnTo>
                    <a:pt x="477" y="6"/>
                  </a:lnTo>
                  <a:lnTo>
                    <a:pt x="484" y="13"/>
                  </a:lnTo>
                  <a:lnTo>
                    <a:pt x="0" y="13"/>
                  </a:lnTo>
                  <a:lnTo>
                    <a:pt x="0" y="0"/>
                  </a:lnTo>
                  <a:close/>
                  <a:moveTo>
                    <a:pt x="888" y="899"/>
                  </a:moveTo>
                  <a:lnTo>
                    <a:pt x="888" y="899"/>
                  </a:lnTo>
                  <a:lnTo>
                    <a:pt x="968" y="939"/>
                  </a:lnTo>
                  <a:lnTo>
                    <a:pt x="888" y="979"/>
                  </a:lnTo>
                  <a:lnTo>
                    <a:pt x="888" y="899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3D90E1ED-42AC-4DB1-9EB8-E6A4B3567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0734" y="2516188"/>
              <a:ext cx="172849" cy="192088"/>
            </a:xfrm>
            <a:custGeom>
              <a:avLst/>
              <a:gdLst>
                <a:gd name="T0" fmla="*/ 87 w 198"/>
                <a:gd name="T1" fmla="*/ 29 h 190"/>
                <a:gd name="T2" fmla="*/ 64 w 198"/>
                <a:gd name="T3" fmla="*/ 28 h 190"/>
                <a:gd name="T4" fmla="*/ 86 w 198"/>
                <a:gd name="T5" fmla="*/ 21 h 190"/>
                <a:gd name="T6" fmla="*/ 94 w 198"/>
                <a:gd name="T7" fmla="*/ 1 h 190"/>
                <a:gd name="T8" fmla="*/ 104 w 198"/>
                <a:gd name="T9" fmla="*/ 8 h 190"/>
                <a:gd name="T10" fmla="*/ 107 w 198"/>
                <a:gd name="T11" fmla="*/ 21 h 190"/>
                <a:gd name="T12" fmla="*/ 129 w 198"/>
                <a:gd name="T13" fmla="*/ 35 h 190"/>
                <a:gd name="T14" fmla="*/ 143 w 198"/>
                <a:gd name="T15" fmla="*/ 52 h 190"/>
                <a:gd name="T16" fmla="*/ 143 w 198"/>
                <a:gd name="T17" fmla="*/ 61 h 190"/>
                <a:gd name="T18" fmla="*/ 58 w 198"/>
                <a:gd name="T19" fmla="*/ 61 h 190"/>
                <a:gd name="T20" fmla="*/ 58 w 198"/>
                <a:gd name="T21" fmla="*/ 52 h 190"/>
                <a:gd name="T22" fmla="*/ 88 w 198"/>
                <a:gd name="T23" fmla="*/ 53 h 190"/>
                <a:gd name="T24" fmla="*/ 96 w 198"/>
                <a:gd name="T25" fmla="*/ 29 h 190"/>
                <a:gd name="T26" fmla="*/ 114 w 198"/>
                <a:gd name="T27" fmla="*/ 152 h 190"/>
                <a:gd name="T28" fmla="*/ 145 w 198"/>
                <a:gd name="T29" fmla="*/ 152 h 190"/>
                <a:gd name="T30" fmla="*/ 145 w 198"/>
                <a:gd name="T31" fmla="*/ 161 h 190"/>
                <a:gd name="T32" fmla="*/ 114 w 198"/>
                <a:gd name="T33" fmla="*/ 164 h 190"/>
                <a:gd name="T34" fmla="*/ 106 w 198"/>
                <a:gd name="T35" fmla="*/ 188 h 190"/>
                <a:gd name="T36" fmla="*/ 105 w 198"/>
                <a:gd name="T37" fmla="*/ 160 h 190"/>
                <a:gd name="T38" fmla="*/ 49 w 198"/>
                <a:gd name="T39" fmla="*/ 159 h 190"/>
                <a:gd name="T40" fmla="*/ 53 w 198"/>
                <a:gd name="T41" fmla="*/ 152 h 190"/>
                <a:gd name="T42" fmla="*/ 58 w 198"/>
                <a:gd name="T43" fmla="*/ 133 h 190"/>
                <a:gd name="T44" fmla="*/ 58 w 198"/>
                <a:gd name="T45" fmla="*/ 124 h 190"/>
                <a:gd name="T46" fmla="*/ 105 w 198"/>
                <a:gd name="T47" fmla="*/ 109 h 190"/>
                <a:gd name="T48" fmla="*/ 65 w 198"/>
                <a:gd name="T49" fmla="*/ 108 h 190"/>
                <a:gd name="T50" fmla="*/ 65 w 198"/>
                <a:gd name="T51" fmla="*/ 75 h 190"/>
                <a:gd name="T52" fmla="*/ 111 w 198"/>
                <a:gd name="T53" fmla="*/ 74 h 190"/>
                <a:gd name="T54" fmla="*/ 134 w 198"/>
                <a:gd name="T55" fmla="*/ 87 h 190"/>
                <a:gd name="T56" fmla="*/ 132 w 198"/>
                <a:gd name="T57" fmla="*/ 109 h 190"/>
                <a:gd name="T58" fmla="*/ 139 w 198"/>
                <a:gd name="T59" fmla="*/ 124 h 190"/>
                <a:gd name="T60" fmla="*/ 139 w 198"/>
                <a:gd name="T61" fmla="*/ 133 h 190"/>
                <a:gd name="T62" fmla="*/ 105 w 198"/>
                <a:gd name="T63" fmla="*/ 152 h 190"/>
                <a:gd name="T64" fmla="*/ 76 w 198"/>
                <a:gd name="T65" fmla="*/ 132 h 190"/>
                <a:gd name="T66" fmla="*/ 75 w 198"/>
                <a:gd name="T67" fmla="*/ 101 h 190"/>
                <a:gd name="T68" fmla="*/ 125 w 198"/>
                <a:gd name="T69" fmla="*/ 82 h 190"/>
                <a:gd name="T70" fmla="*/ 168 w 198"/>
                <a:gd name="T71" fmla="*/ 71 h 190"/>
                <a:gd name="T72" fmla="*/ 147 w 198"/>
                <a:gd name="T73" fmla="*/ 71 h 190"/>
                <a:gd name="T74" fmla="*/ 147 w 198"/>
                <a:gd name="T75" fmla="*/ 62 h 190"/>
                <a:gd name="T76" fmla="*/ 196 w 198"/>
                <a:gd name="T77" fmla="*/ 62 h 190"/>
                <a:gd name="T78" fmla="*/ 196 w 198"/>
                <a:gd name="T79" fmla="*/ 71 h 190"/>
                <a:gd name="T80" fmla="*/ 177 w 198"/>
                <a:gd name="T81" fmla="*/ 139 h 190"/>
                <a:gd name="T82" fmla="*/ 154 w 198"/>
                <a:gd name="T83" fmla="*/ 185 h 190"/>
                <a:gd name="T84" fmla="*/ 144 w 198"/>
                <a:gd name="T85" fmla="*/ 182 h 190"/>
                <a:gd name="T86" fmla="*/ 168 w 198"/>
                <a:gd name="T87" fmla="*/ 168 h 190"/>
                <a:gd name="T88" fmla="*/ 37 w 198"/>
                <a:gd name="T89" fmla="*/ 79 h 190"/>
                <a:gd name="T90" fmla="*/ 36 w 198"/>
                <a:gd name="T91" fmla="*/ 190 h 190"/>
                <a:gd name="T92" fmla="*/ 28 w 198"/>
                <a:gd name="T93" fmla="*/ 160 h 190"/>
                <a:gd name="T94" fmla="*/ 9 w 198"/>
                <a:gd name="T95" fmla="*/ 111 h 190"/>
                <a:gd name="T96" fmla="*/ 0 w 198"/>
                <a:gd name="T97" fmla="*/ 106 h 190"/>
                <a:gd name="T98" fmla="*/ 52 w 198"/>
                <a:gd name="T99" fmla="*/ 52 h 190"/>
                <a:gd name="T100" fmla="*/ 47 w 198"/>
                <a:gd name="T101" fmla="*/ 63 h 190"/>
                <a:gd name="T102" fmla="*/ 164 w 198"/>
                <a:gd name="T103" fmla="*/ 15 h 190"/>
                <a:gd name="T104" fmla="*/ 192 w 198"/>
                <a:gd name="T105" fmla="*/ 14 h 190"/>
                <a:gd name="T106" fmla="*/ 192 w 198"/>
                <a:gd name="T107" fmla="*/ 24 h 190"/>
                <a:gd name="T108" fmla="*/ 147 w 198"/>
                <a:gd name="T109" fmla="*/ 24 h 190"/>
                <a:gd name="T110" fmla="*/ 147 w 198"/>
                <a:gd name="T111" fmla="*/ 14 h 190"/>
                <a:gd name="T112" fmla="*/ 42 w 198"/>
                <a:gd name="T113" fmla="*/ 0 h 190"/>
                <a:gd name="T114" fmla="*/ 51 w 198"/>
                <a:gd name="T115" fmla="*/ 9 h 190"/>
                <a:gd name="T116" fmla="*/ 10 w 198"/>
                <a:gd name="T117" fmla="*/ 52 h 190"/>
                <a:gd name="T118" fmla="*/ 38 w 198"/>
                <a:gd name="T119" fmla="*/ 1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" h="190">
                  <a:moveTo>
                    <a:pt x="78" y="53"/>
                  </a:moveTo>
                  <a:lnTo>
                    <a:pt x="78" y="53"/>
                  </a:lnTo>
                  <a:cubicBezTo>
                    <a:pt x="81" y="46"/>
                    <a:pt x="84" y="38"/>
                    <a:pt x="87" y="29"/>
                  </a:cubicBezTo>
                  <a:lnTo>
                    <a:pt x="86" y="29"/>
                  </a:lnTo>
                  <a:lnTo>
                    <a:pt x="66" y="29"/>
                  </a:lnTo>
                  <a:cubicBezTo>
                    <a:pt x="65" y="29"/>
                    <a:pt x="64" y="29"/>
                    <a:pt x="64" y="28"/>
                  </a:cubicBezTo>
                  <a:lnTo>
                    <a:pt x="64" y="22"/>
                  </a:lnTo>
                  <a:cubicBezTo>
                    <a:pt x="64" y="21"/>
                    <a:pt x="65" y="21"/>
                    <a:pt x="66" y="21"/>
                  </a:cubicBezTo>
                  <a:lnTo>
                    <a:pt x="86" y="21"/>
                  </a:lnTo>
                  <a:lnTo>
                    <a:pt x="89" y="21"/>
                  </a:lnTo>
                  <a:cubicBezTo>
                    <a:pt x="91" y="18"/>
                    <a:pt x="91" y="15"/>
                    <a:pt x="92" y="13"/>
                  </a:cubicBezTo>
                  <a:cubicBezTo>
                    <a:pt x="93" y="9"/>
                    <a:pt x="94" y="5"/>
                    <a:pt x="94" y="1"/>
                  </a:cubicBezTo>
                  <a:cubicBezTo>
                    <a:pt x="98" y="2"/>
                    <a:pt x="101" y="2"/>
                    <a:pt x="104" y="3"/>
                  </a:cubicBezTo>
                  <a:cubicBezTo>
                    <a:pt x="105" y="4"/>
                    <a:pt x="106" y="4"/>
                    <a:pt x="106" y="5"/>
                  </a:cubicBezTo>
                  <a:cubicBezTo>
                    <a:pt x="106" y="6"/>
                    <a:pt x="105" y="7"/>
                    <a:pt x="104" y="8"/>
                  </a:cubicBezTo>
                  <a:cubicBezTo>
                    <a:pt x="103" y="9"/>
                    <a:pt x="102" y="11"/>
                    <a:pt x="102" y="14"/>
                  </a:cubicBezTo>
                  <a:cubicBezTo>
                    <a:pt x="101" y="15"/>
                    <a:pt x="100" y="18"/>
                    <a:pt x="99" y="21"/>
                  </a:cubicBezTo>
                  <a:lnTo>
                    <a:pt x="107" y="21"/>
                  </a:lnTo>
                  <a:lnTo>
                    <a:pt x="128" y="21"/>
                  </a:lnTo>
                  <a:cubicBezTo>
                    <a:pt x="129" y="21"/>
                    <a:pt x="130" y="21"/>
                    <a:pt x="130" y="22"/>
                  </a:cubicBezTo>
                  <a:lnTo>
                    <a:pt x="129" y="35"/>
                  </a:lnTo>
                  <a:lnTo>
                    <a:pt x="129" y="53"/>
                  </a:lnTo>
                  <a:cubicBezTo>
                    <a:pt x="133" y="53"/>
                    <a:pt x="137" y="53"/>
                    <a:pt x="140" y="53"/>
                  </a:cubicBezTo>
                  <a:cubicBezTo>
                    <a:pt x="142" y="52"/>
                    <a:pt x="143" y="52"/>
                    <a:pt x="143" y="52"/>
                  </a:cubicBezTo>
                  <a:cubicBezTo>
                    <a:pt x="144" y="52"/>
                    <a:pt x="144" y="53"/>
                    <a:pt x="144" y="54"/>
                  </a:cubicBezTo>
                  <a:lnTo>
                    <a:pt x="144" y="60"/>
                  </a:lnTo>
                  <a:cubicBezTo>
                    <a:pt x="144" y="61"/>
                    <a:pt x="144" y="61"/>
                    <a:pt x="143" y="61"/>
                  </a:cubicBezTo>
                  <a:lnTo>
                    <a:pt x="118" y="61"/>
                  </a:lnTo>
                  <a:lnTo>
                    <a:pt x="83" y="61"/>
                  </a:lnTo>
                  <a:lnTo>
                    <a:pt x="58" y="61"/>
                  </a:lnTo>
                  <a:cubicBezTo>
                    <a:pt x="57" y="61"/>
                    <a:pt x="56" y="61"/>
                    <a:pt x="56" y="60"/>
                  </a:cubicBezTo>
                  <a:lnTo>
                    <a:pt x="56" y="54"/>
                  </a:lnTo>
                  <a:cubicBezTo>
                    <a:pt x="56" y="53"/>
                    <a:pt x="57" y="52"/>
                    <a:pt x="58" y="52"/>
                  </a:cubicBezTo>
                  <a:lnTo>
                    <a:pt x="78" y="53"/>
                  </a:lnTo>
                  <a:close/>
                  <a:moveTo>
                    <a:pt x="88" y="53"/>
                  </a:moveTo>
                  <a:lnTo>
                    <a:pt x="88" y="53"/>
                  </a:lnTo>
                  <a:lnTo>
                    <a:pt x="120" y="53"/>
                  </a:lnTo>
                  <a:lnTo>
                    <a:pt x="120" y="29"/>
                  </a:lnTo>
                  <a:lnTo>
                    <a:pt x="96" y="29"/>
                  </a:lnTo>
                  <a:cubicBezTo>
                    <a:pt x="94" y="37"/>
                    <a:pt x="91" y="45"/>
                    <a:pt x="88" y="53"/>
                  </a:cubicBezTo>
                  <a:lnTo>
                    <a:pt x="88" y="53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8" y="152"/>
                  </a:lnTo>
                  <a:lnTo>
                    <a:pt x="145" y="152"/>
                  </a:lnTo>
                  <a:cubicBezTo>
                    <a:pt x="146" y="152"/>
                    <a:pt x="147" y="152"/>
                    <a:pt x="147" y="153"/>
                  </a:cubicBezTo>
                  <a:lnTo>
                    <a:pt x="147" y="159"/>
                  </a:lnTo>
                  <a:cubicBezTo>
                    <a:pt x="147" y="160"/>
                    <a:pt x="146" y="161"/>
                    <a:pt x="145" y="161"/>
                  </a:cubicBezTo>
                  <a:lnTo>
                    <a:pt x="118" y="160"/>
                  </a:lnTo>
                  <a:lnTo>
                    <a:pt x="114" y="160"/>
                  </a:lnTo>
                  <a:lnTo>
                    <a:pt x="114" y="164"/>
                  </a:lnTo>
                  <a:lnTo>
                    <a:pt x="115" y="187"/>
                  </a:lnTo>
                  <a:cubicBezTo>
                    <a:pt x="115" y="188"/>
                    <a:pt x="114" y="188"/>
                    <a:pt x="113" y="188"/>
                  </a:cubicBezTo>
                  <a:lnTo>
                    <a:pt x="106" y="188"/>
                  </a:lnTo>
                  <a:cubicBezTo>
                    <a:pt x="105" y="188"/>
                    <a:pt x="105" y="188"/>
                    <a:pt x="105" y="187"/>
                  </a:cubicBezTo>
                  <a:lnTo>
                    <a:pt x="105" y="164"/>
                  </a:lnTo>
                  <a:lnTo>
                    <a:pt x="105" y="160"/>
                  </a:lnTo>
                  <a:lnTo>
                    <a:pt x="77" y="160"/>
                  </a:lnTo>
                  <a:lnTo>
                    <a:pt x="51" y="161"/>
                  </a:lnTo>
                  <a:cubicBezTo>
                    <a:pt x="50" y="161"/>
                    <a:pt x="49" y="160"/>
                    <a:pt x="49" y="159"/>
                  </a:cubicBezTo>
                  <a:lnTo>
                    <a:pt x="49" y="153"/>
                  </a:lnTo>
                  <a:cubicBezTo>
                    <a:pt x="49" y="152"/>
                    <a:pt x="50" y="152"/>
                    <a:pt x="51" y="152"/>
                  </a:cubicBezTo>
                  <a:cubicBezTo>
                    <a:pt x="51" y="152"/>
                    <a:pt x="51" y="152"/>
                    <a:pt x="53" y="152"/>
                  </a:cubicBezTo>
                  <a:cubicBezTo>
                    <a:pt x="57" y="152"/>
                    <a:pt x="62" y="152"/>
                    <a:pt x="68" y="152"/>
                  </a:cubicBezTo>
                  <a:lnTo>
                    <a:pt x="68" y="133"/>
                  </a:lnTo>
                  <a:lnTo>
                    <a:pt x="58" y="133"/>
                  </a:lnTo>
                  <a:cubicBezTo>
                    <a:pt x="57" y="133"/>
                    <a:pt x="56" y="132"/>
                    <a:pt x="56" y="131"/>
                  </a:cubicBezTo>
                  <a:lnTo>
                    <a:pt x="56" y="126"/>
                  </a:lnTo>
                  <a:cubicBezTo>
                    <a:pt x="56" y="125"/>
                    <a:pt x="57" y="124"/>
                    <a:pt x="58" y="124"/>
                  </a:cubicBezTo>
                  <a:lnTo>
                    <a:pt x="82" y="125"/>
                  </a:lnTo>
                  <a:lnTo>
                    <a:pt x="105" y="125"/>
                  </a:lnTo>
                  <a:lnTo>
                    <a:pt x="105" y="109"/>
                  </a:lnTo>
                  <a:lnTo>
                    <a:pt x="88" y="109"/>
                  </a:lnTo>
                  <a:lnTo>
                    <a:pt x="67" y="109"/>
                  </a:lnTo>
                  <a:cubicBezTo>
                    <a:pt x="66" y="109"/>
                    <a:pt x="65" y="109"/>
                    <a:pt x="65" y="108"/>
                  </a:cubicBezTo>
                  <a:lnTo>
                    <a:pt x="66" y="96"/>
                  </a:lnTo>
                  <a:lnTo>
                    <a:pt x="66" y="87"/>
                  </a:lnTo>
                  <a:lnTo>
                    <a:pt x="65" y="75"/>
                  </a:lnTo>
                  <a:cubicBezTo>
                    <a:pt x="65" y="74"/>
                    <a:pt x="66" y="74"/>
                    <a:pt x="67" y="74"/>
                  </a:cubicBezTo>
                  <a:lnTo>
                    <a:pt x="88" y="74"/>
                  </a:lnTo>
                  <a:lnTo>
                    <a:pt x="111" y="74"/>
                  </a:lnTo>
                  <a:lnTo>
                    <a:pt x="132" y="74"/>
                  </a:lnTo>
                  <a:cubicBezTo>
                    <a:pt x="133" y="74"/>
                    <a:pt x="134" y="74"/>
                    <a:pt x="134" y="75"/>
                  </a:cubicBezTo>
                  <a:lnTo>
                    <a:pt x="134" y="87"/>
                  </a:lnTo>
                  <a:lnTo>
                    <a:pt x="134" y="96"/>
                  </a:lnTo>
                  <a:lnTo>
                    <a:pt x="134" y="108"/>
                  </a:lnTo>
                  <a:cubicBezTo>
                    <a:pt x="134" y="109"/>
                    <a:pt x="133" y="109"/>
                    <a:pt x="132" y="109"/>
                  </a:cubicBezTo>
                  <a:lnTo>
                    <a:pt x="114" y="109"/>
                  </a:lnTo>
                  <a:lnTo>
                    <a:pt x="114" y="125"/>
                  </a:lnTo>
                  <a:lnTo>
                    <a:pt x="139" y="124"/>
                  </a:lnTo>
                  <a:cubicBezTo>
                    <a:pt x="140" y="124"/>
                    <a:pt x="140" y="125"/>
                    <a:pt x="140" y="126"/>
                  </a:cubicBezTo>
                  <a:lnTo>
                    <a:pt x="140" y="131"/>
                  </a:lnTo>
                  <a:cubicBezTo>
                    <a:pt x="140" y="132"/>
                    <a:pt x="140" y="133"/>
                    <a:pt x="139" y="133"/>
                  </a:cubicBezTo>
                  <a:lnTo>
                    <a:pt x="114" y="132"/>
                  </a:lnTo>
                  <a:lnTo>
                    <a:pt x="114" y="152"/>
                  </a:lnTo>
                  <a:close/>
                  <a:moveTo>
                    <a:pt x="105" y="152"/>
                  </a:moveTo>
                  <a:lnTo>
                    <a:pt x="105" y="152"/>
                  </a:lnTo>
                  <a:lnTo>
                    <a:pt x="105" y="132"/>
                  </a:lnTo>
                  <a:lnTo>
                    <a:pt x="76" y="132"/>
                  </a:lnTo>
                  <a:lnTo>
                    <a:pt x="76" y="152"/>
                  </a:lnTo>
                  <a:lnTo>
                    <a:pt x="105" y="152"/>
                  </a:lnTo>
                  <a:close/>
                  <a:moveTo>
                    <a:pt x="75" y="101"/>
                  </a:moveTo>
                  <a:lnTo>
                    <a:pt x="75" y="101"/>
                  </a:lnTo>
                  <a:lnTo>
                    <a:pt x="125" y="101"/>
                  </a:lnTo>
                  <a:lnTo>
                    <a:pt x="125" y="82"/>
                  </a:lnTo>
                  <a:lnTo>
                    <a:pt x="75" y="82"/>
                  </a:lnTo>
                  <a:lnTo>
                    <a:pt x="75" y="101"/>
                  </a:lnTo>
                  <a:close/>
                  <a:moveTo>
                    <a:pt x="168" y="71"/>
                  </a:moveTo>
                  <a:lnTo>
                    <a:pt x="168" y="71"/>
                  </a:lnTo>
                  <a:lnTo>
                    <a:pt x="164" y="71"/>
                  </a:lnTo>
                  <a:lnTo>
                    <a:pt x="147" y="71"/>
                  </a:lnTo>
                  <a:cubicBezTo>
                    <a:pt x="146" y="71"/>
                    <a:pt x="145" y="71"/>
                    <a:pt x="145" y="70"/>
                  </a:cubicBezTo>
                  <a:lnTo>
                    <a:pt x="145" y="63"/>
                  </a:lnTo>
                  <a:cubicBezTo>
                    <a:pt x="145" y="62"/>
                    <a:pt x="146" y="62"/>
                    <a:pt x="147" y="62"/>
                  </a:cubicBezTo>
                  <a:lnTo>
                    <a:pt x="164" y="62"/>
                  </a:lnTo>
                  <a:lnTo>
                    <a:pt x="178" y="62"/>
                  </a:lnTo>
                  <a:lnTo>
                    <a:pt x="196" y="62"/>
                  </a:lnTo>
                  <a:cubicBezTo>
                    <a:pt x="197" y="62"/>
                    <a:pt x="198" y="62"/>
                    <a:pt x="198" y="63"/>
                  </a:cubicBezTo>
                  <a:lnTo>
                    <a:pt x="198" y="70"/>
                  </a:lnTo>
                  <a:cubicBezTo>
                    <a:pt x="198" y="71"/>
                    <a:pt x="197" y="71"/>
                    <a:pt x="196" y="71"/>
                  </a:cubicBezTo>
                  <a:lnTo>
                    <a:pt x="178" y="71"/>
                  </a:lnTo>
                  <a:lnTo>
                    <a:pt x="177" y="71"/>
                  </a:lnTo>
                  <a:lnTo>
                    <a:pt x="177" y="139"/>
                  </a:lnTo>
                  <a:lnTo>
                    <a:pt x="178" y="169"/>
                  </a:lnTo>
                  <a:cubicBezTo>
                    <a:pt x="178" y="176"/>
                    <a:pt x="176" y="180"/>
                    <a:pt x="172" y="183"/>
                  </a:cubicBezTo>
                  <a:cubicBezTo>
                    <a:pt x="169" y="185"/>
                    <a:pt x="163" y="185"/>
                    <a:pt x="154" y="185"/>
                  </a:cubicBezTo>
                  <a:cubicBezTo>
                    <a:pt x="152" y="185"/>
                    <a:pt x="150" y="185"/>
                    <a:pt x="148" y="185"/>
                  </a:cubicBezTo>
                  <a:cubicBezTo>
                    <a:pt x="146" y="185"/>
                    <a:pt x="145" y="185"/>
                    <a:pt x="145" y="185"/>
                  </a:cubicBezTo>
                  <a:cubicBezTo>
                    <a:pt x="145" y="185"/>
                    <a:pt x="144" y="184"/>
                    <a:pt x="144" y="182"/>
                  </a:cubicBezTo>
                  <a:cubicBezTo>
                    <a:pt x="143" y="179"/>
                    <a:pt x="142" y="177"/>
                    <a:pt x="141" y="175"/>
                  </a:cubicBezTo>
                  <a:cubicBezTo>
                    <a:pt x="147" y="176"/>
                    <a:pt x="154" y="176"/>
                    <a:pt x="160" y="176"/>
                  </a:cubicBezTo>
                  <a:cubicBezTo>
                    <a:pt x="165" y="176"/>
                    <a:pt x="168" y="173"/>
                    <a:pt x="168" y="168"/>
                  </a:cubicBezTo>
                  <a:lnTo>
                    <a:pt x="168" y="71"/>
                  </a:lnTo>
                  <a:close/>
                  <a:moveTo>
                    <a:pt x="37" y="79"/>
                  </a:moveTo>
                  <a:lnTo>
                    <a:pt x="37" y="79"/>
                  </a:lnTo>
                  <a:lnTo>
                    <a:pt x="37" y="160"/>
                  </a:lnTo>
                  <a:lnTo>
                    <a:pt x="37" y="188"/>
                  </a:lnTo>
                  <a:cubicBezTo>
                    <a:pt x="37" y="189"/>
                    <a:pt x="37" y="190"/>
                    <a:pt x="36" y="190"/>
                  </a:cubicBezTo>
                  <a:lnTo>
                    <a:pt x="29" y="190"/>
                  </a:lnTo>
                  <a:cubicBezTo>
                    <a:pt x="28" y="190"/>
                    <a:pt x="27" y="189"/>
                    <a:pt x="27" y="188"/>
                  </a:cubicBezTo>
                  <a:lnTo>
                    <a:pt x="28" y="160"/>
                  </a:lnTo>
                  <a:lnTo>
                    <a:pt x="28" y="120"/>
                  </a:lnTo>
                  <a:cubicBezTo>
                    <a:pt x="28" y="112"/>
                    <a:pt x="28" y="102"/>
                    <a:pt x="28" y="91"/>
                  </a:cubicBezTo>
                  <a:cubicBezTo>
                    <a:pt x="23" y="98"/>
                    <a:pt x="16" y="104"/>
                    <a:pt x="9" y="111"/>
                  </a:cubicBezTo>
                  <a:cubicBezTo>
                    <a:pt x="8" y="112"/>
                    <a:pt x="7" y="112"/>
                    <a:pt x="7" y="112"/>
                  </a:cubicBezTo>
                  <a:cubicBezTo>
                    <a:pt x="6" y="112"/>
                    <a:pt x="5" y="112"/>
                    <a:pt x="5" y="110"/>
                  </a:cubicBezTo>
                  <a:cubicBezTo>
                    <a:pt x="4" y="109"/>
                    <a:pt x="2" y="107"/>
                    <a:pt x="0" y="106"/>
                  </a:cubicBezTo>
                  <a:cubicBezTo>
                    <a:pt x="17" y="93"/>
                    <a:pt x="30" y="77"/>
                    <a:pt x="39" y="58"/>
                  </a:cubicBezTo>
                  <a:cubicBezTo>
                    <a:pt x="41" y="54"/>
                    <a:pt x="43" y="50"/>
                    <a:pt x="43" y="47"/>
                  </a:cubicBezTo>
                  <a:cubicBezTo>
                    <a:pt x="46" y="48"/>
                    <a:pt x="48" y="50"/>
                    <a:pt x="52" y="52"/>
                  </a:cubicBezTo>
                  <a:cubicBezTo>
                    <a:pt x="53" y="53"/>
                    <a:pt x="53" y="53"/>
                    <a:pt x="53" y="54"/>
                  </a:cubicBezTo>
                  <a:cubicBezTo>
                    <a:pt x="53" y="55"/>
                    <a:pt x="53" y="56"/>
                    <a:pt x="52" y="57"/>
                  </a:cubicBezTo>
                  <a:cubicBezTo>
                    <a:pt x="50" y="58"/>
                    <a:pt x="49" y="60"/>
                    <a:pt x="47" y="63"/>
                  </a:cubicBezTo>
                  <a:cubicBezTo>
                    <a:pt x="44" y="68"/>
                    <a:pt x="41" y="74"/>
                    <a:pt x="37" y="79"/>
                  </a:cubicBezTo>
                  <a:lnTo>
                    <a:pt x="37" y="79"/>
                  </a:lnTo>
                  <a:close/>
                  <a:moveTo>
                    <a:pt x="164" y="15"/>
                  </a:moveTo>
                  <a:lnTo>
                    <a:pt x="164" y="15"/>
                  </a:lnTo>
                  <a:lnTo>
                    <a:pt x="176" y="15"/>
                  </a:lnTo>
                  <a:lnTo>
                    <a:pt x="192" y="14"/>
                  </a:lnTo>
                  <a:cubicBezTo>
                    <a:pt x="193" y="14"/>
                    <a:pt x="194" y="15"/>
                    <a:pt x="194" y="16"/>
                  </a:cubicBezTo>
                  <a:lnTo>
                    <a:pt x="194" y="22"/>
                  </a:lnTo>
                  <a:cubicBezTo>
                    <a:pt x="194" y="23"/>
                    <a:pt x="193" y="24"/>
                    <a:pt x="192" y="24"/>
                  </a:cubicBezTo>
                  <a:lnTo>
                    <a:pt x="176" y="23"/>
                  </a:lnTo>
                  <a:lnTo>
                    <a:pt x="164" y="23"/>
                  </a:lnTo>
                  <a:lnTo>
                    <a:pt x="147" y="24"/>
                  </a:lnTo>
                  <a:cubicBezTo>
                    <a:pt x="146" y="24"/>
                    <a:pt x="146" y="23"/>
                    <a:pt x="146" y="22"/>
                  </a:cubicBezTo>
                  <a:lnTo>
                    <a:pt x="146" y="16"/>
                  </a:lnTo>
                  <a:cubicBezTo>
                    <a:pt x="146" y="15"/>
                    <a:pt x="146" y="14"/>
                    <a:pt x="147" y="14"/>
                  </a:cubicBezTo>
                  <a:lnTo>
                    <a:pt x="164" y="15"/>
                  </a:lnTo>
                  <a:close/>
                  <a:moveTo>
                    <a:pt x="42" y="0"/>
                  </a:moveTo>
                  <a:lnTo>
                    <a:pt x="42" y="0"/>
                  </a:lnTo>
                  <a:cubicBezTo>
                    <a:pt x="46" y="2"/>
                    <a:pt x="49" y="3"/>
                    <a:pt x="51" y="5"/>
                  </a:cubicBezTo>
                  <a:cubicBezTo>
                    <a:pt x="52" y="5"/>
                    <a:pt x="53" y="6"/>
                    <a:pt x="53" y="7"/>
                  </a:cubicBezTo>
                  <a:cubicBezTo>
                    <a:pt x="53" y="8"/>
                    <a:pt x="52" y="9"/>
                    <a:pt x="51" y="9"/>
                  </a:cubicBezTo>
                  <a:cubicBezTo>
                    <a:pt x="50" y="10"/>
                    <a:pt x="48" y="12"/>
                    <a:pt x="46" y="14"/>
                  </a:cubicBezTo>
                  <a:cubicBezTo>
                    <a:pt x="37" y="28"/>
                    <a:pt x="25" y="40"/>
                    <a:pt x="13" y="50"/>
                  </a:cubicBezTo>
                  <a:cubicBezTo>
                    <a:pt x="11" y="51"/>
                    <a:pt x="11" y="52"/>
                    <a:pt x="10" y="52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7" y="48"/>
                    <a:pt x="6" y="47"/>
                    <a:pt x="3" y="45"/>
                  </a:cubicBezTo>
                  <a:cubicBezTo>
                    <a:pt x="18" y="35"/>
                    <a:pt x="29" y="24"/>
                    <a:pt x="38" y="10"/>
                  </a:cubicBezTo>
                  <a:cubicBezTo>
                    <a:pt x="40" y="6"/>
                    <a:pt x="41" y="3"/>
                    <a:pt x="42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3" name="Freeform 72">
              <a:extLst>
                <a:ext uri="{FF2B5EF4-FFF2-40B4-BE49-F238E27FC236}">
                  <a16:creationId xmlns:a16="http://schemas.microsoft.com/office/drawing/2014/main" id="{8B6DB6A6-B9F1-475F-AB99-C58F4A0C0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151" y="2527300"/>
              <a:ext cx="161434" cy="173038"/>
            </a:xfrm>
            <a:custGeom>
              <a:avLst/>
              <a:gdLst>
                <a:gd name="T0" fmla="*/ 88 w 186"/>
                <a:gd name="T1" fmla="*/ 99 h 173"/>
                <a:gd name="T2" fmla="*/ 87 w 186"/>
                <a:gd name="T3" fmla="*/ 73 h 173"/>
                <a:gd name="T4" fmla="*/ 100 w 186"/>
                <a:gd name="T5" fmla="*/ 76 h 173"/>
                <a:gd name="T6" fmla="*/ 98 w 186"/>
                <a:gd name="T7" fmla="*/ 95 h 173"/>
                <a:gd name="T8" fmla="*/ 138 w 186"/>
                <a:gd name="T9" fmla="*/ 99 h 173"/>
                <a:gd name="T10" fmla="*/ 169 w 186"/>
                <a:gd name="T11" fmla="*/ 100 h 173"/>
                <a:gd name="T12" fmla="*/ 168 w 186"/>
                <a:gd name="T13" fmla="*/ 108 h 173"/>
                <a:gd name="T14" fmla="*/ 98 w 186"/>
                <a:gd name="T15" fmla="*/ 107 h 173"/>
                <a:gd name="T16" fmla="*/ 126 w 186"/>
                <a:gd name="T17" fmla="*/ 130 h 173"/>
                <a:gd name="T18" fmla="*/ 157 w 186"/>
                <a:gd name="T19" fmla="*/ 131 h 173"/>
                <a:gd name="T20" fmla="*/ 156 w 186"/>
                <a:gd name="T21" fmla="*/ 139 h 173"/>
                <a:gd name="T22" fmla="*/ 98 w 186"/>
                <a:gd name="T23" fmla="*/ 138 h 173"/>
                <a:gd name="T24" fmla="*/ 157 w 186"/>
                <a:gd name="T25" fmla="*/ 163 h 173"/>
                <a:gd name="T26" fmla="*/ 186 w 186"/>
                <a:gd name="T27" fmla="*/ 165 h 173"/>
                <a:gd name="T28" fmla="*/ 185 w 186"/>
                <a:gd name="T29" fmla="*/ 173 h 173"/>
                <a:gd name="T30" fmla="*/ 30 w 186"/>
                <a:gd name="T31" fmla="*/ 172 h 173"/>
                <a:gd name="T32" fmla="*/ 0 w 186"/>
                <a:gd name="T33" fmla="*/ 171 h 173"/>
                <a:gd name="T34" fmla="*/ 2 w 186"/>
                <a:gd name="T35" fmla="*/ 163 h 173"/>
                <a:gd name="T36" fmla="*/ 88 w 186"/>
                <a:gd name="T37" fmla="*/ 163 h 173"/>
                <a:gd name="T38" fmla="*/ 64 w 186"/>
                <a:gd name="T39" fmla="*/ 138 h 173"/>
                <a:gd name="T40" fmla="*/ 33 w 186"/>
                <a:gd name="T41" fmla="*/ 137 h 173"/>
                <a:gd name="T42" fmla="*/ 34 w 186"/>
                <a:gd name="T43" fmla="*/ 129 h 173"/>
                <a:gd name="T44" fmla="*/ 88 w 186"/>
                <a:gd name="T45" fmla="*/ 130 h 173"/>
                <a:gd name="T46" fmla="*/ 37 w 186"/>
                <a:gd name="T47" fmla="*/ 107 h 173"/>
                <a:gd name="T48" fmla="*/ 11 w 186"/>
                <a:gd name="T49" fmla="*/ 133 h 173"/>
                <a:gd name="T50" fmla="*/ 4 w 186"/>
                <a:gd name="T51" fmla="*/ 128 h 173"/>
                <a:gd name="T52" fmla="*/ 41 w 186"/>
                <a:gd name="T53" fmla="*/ 76 h 173"/>
                <a:gd name="T54" fmla="*/ 53 w 186"/>
                <a:gd name="T55" fmla="*/ 82 h 173"/>
                <a:gd name="T56" fmla="*/ 46 w 186"/>
                <a:gd name="T57" fmla="*/ 92 h 173"/>
                <a:gd name="T58" fmla="*/ 88 w 186"/>
                <a:gd name="T59" fmla="*/ 99 h 173"/>
                <a:gd name="T60" fmla="*/ 59 w 186"/>
                <a:gd name="T61" fmla="*/ 1 h 173"/>
                <a:gd name="T62" fmla="*/ 157 w 186"/>
                <a:gd name="T63" fmla="*/ 0 h 173"/>
                <a:gd name="T64" fmla="*/ 158 w 186"/>
                <a:gd name="T65" fmla="*/ 21 h 173"/>
                <a:gd name="T66" fmla="*/ 158 w 186"/>
                <a:gd name="T67" fmla="*/ 68 h 173"/>
                <a:gd name="T68" fmla="*/ 127 w 186"/>
                <a:gd name="T69" fmla="*/ 69 h 173"/>
                <a:gd name="T70" fmla="*/ 29 w 186"/>
                <a:gd name="T71" fmla="*/ 69 h 173"/>
                <a:gd name="T72" fmla="*/ 28 w 186"/>
                <a:gd name="T73" fmla="*/ 48 h 173"/>
                <a:gd name="T74" fmla="*/ 27 w 186"/>
                <a:gd name="T75" fmla="*/ 2 h 173"/>
                <a:gd name="T76" fmla="*/ 59 w 186"/>
                <a:gd name="T77" fmla="*/ 1 h 173"/>
                <a:gd name="T78" fmla="*/ 37 w 186"/>
                <a:gd name="T79" fmla="*/ 30 h 173"/>
                <a:gd name="T80" fmla="*/ 149 w 186"/>
                <a:gd name="T81" fmla="*/ 9 h 173"/>
                <a:gd name="T82" fmla="*/ 37 w 186"/>
                <a:gd name="T83" fmla="*/ 30 h 173"/>
                <a:gd name="T84" fmla="*/ 37 w 186"/>
                <a:gd name="T85" fmla="*/ 38 h 173"/>
                <a:gd name="T86" fmla="*/ 149 w 186"/>
                <a:gd name="T87" fmla="*/ 61 h 173"/>
                <a:gd name="T88" fmla="*/ 37 w 186"/>
                <a:gd name="T89" fmla="*/ 3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6" h="173">
                  <a:moveTo>
                    <a:pt x="88" y="99"/>
                  </a:moveTo>
                  <a:lnTo>
                    <a:pt x="88" y="99"/>
                  </a:lnTo>
                  <a:lnTo>
                    <a:pt x="88" y="95"/>
                  </a:lnTo>
                  <a:cubicBezTo>
                    <a:pt x="88" y="84"/>
                    <a:pt x="88" y="77"/>
                    <a:pt x="87" y="73"/>
                  </a:cubicBezTo>
                  <a:cubicBezTo>
                    <a:pt x="91" y="73"/>
                    <a:pt x="94" y="73"/>
                    <a:pt x="98" y="74"/>
                  </a:cubicBezTo>
                  <a:cubicBezTo>
                    <a:pt x="99" y="74"/>
                    <a:pt x="100" y="75"/>
                    <a:pt x="100" y="76"/>
                  </a:cubicBezTo>
                  <a:cubicBezTo>
                    <a:pt x="100" y="76"/>
                    <a:pt x="99" y="77"/>
                    <a:pt x="99" y="79"/>
                  </a:cubicBezTo>
                  <a:cubicBezTo>
                    <a:pt x="98" y="81"/>
                    <a:pt x="98" y="86"/>
                    <a:pt x="98" y="95"/>
                  </a:cubicBezTo>
                  <a:lnTo>
                    <a:pt x="98" y="99"/>
                  </a:lnTo>
                  <a:lnTo>
                    <a:pt x="138" y="99"/>
                  </a:lnTo>
                  <a:lnTo>
                    <a:pt x="168" y="98"/>
                  </a:lnTo>
                  <a:cubicBezTo>
                    <a:pt x="169" y="98"/>
                    <a:pt x="169" y="99"/>
                    <a:pt x="169" y="100"/>
                  </a:cubicBezTo>
                  <a:lnTo>
                    <a:pt x="169" y="106"/>
                  </a:lnTo>
                  <a:cubicBezTo>
                    <a:pt x="169" y="107"/>
                    <a:pt x="169" y="108"/>
                    <a:pt x="168" y="108"/>
                  </a:cubicBezTo>
                  <a:lnTo>
                    <a:pt x="138" y="107"/>
                  </a:lnTo>
                  <a:lnTo>
                    <a:pt x="98" y="107"/>
                  </a:lnTo>
                  <a:lnTo>
                    <a:pt x="98" y="130"/>
                  </a:lnTo>
                  <a:lnTo>
                    <a:pt x="126" y="130"/>
                  </a:lnTo>
                  <a:lnTo>
                    <a:pt x="156" y="129"/>
                  </a:lnTo>
                  <a:cubicBezTo>
                    <a:pt x="157" y="129"/>
                    <a:pt x="157" y="130"/>
                    <a:pt x="157" y="131"/>
                  </a:cubicBezTo>
                  <a:lnTo>
                    <a:pt x="157" y="137"/>
                  </a:lnTo>
                  <a:cubicBezTo>
                    <a:pt x="157" y="138"/>
                    <a:pt x="157" y="139"/>
                    <a:pt x="156" y="139"/>
                  </a:cubicBezTo>
                  <a:lnTo>
                    <a:pt x="126" y="138"/>
                  </a:lnTo>
                  <a:lnTo>
                    <a:pt x="98" y="138"/>
                  </a:lnTo>
                  <a:lnTo>
                    <a:pt x="98" y="163"/>
                  </a:lnTo>
                  <a:lnTo>
                    <a:pt x="157" y="163"/>
                  </a:lnTo>
                  <a:lnTo>
                    <a:pt x="185" y="163"/>
                  </a:lnTo>
                  <a:cubicBezTo>
                    <a:pt x="185" y="163"/>
                    <a:pt x="186" y="164"/>
                    <a:pt x="186" y="165"/>
                  </a:cubicBezTo>
                  <a:lnTo>
                    <a:pt x="186" y="171"/>
                  </a:lnTo>
                  <a:cubicBezTo>
                    <a:pt x="186" y="172"/>
                    <a:pt x="185" y="173"/>
                    <a:pt x="185" y="173"/>
                  </a:cubicBezTo>
                  <a:lnTo>
                    <a:pt x="157" y="172"/>
                  </a:lnTo>
                  <a:lnTo>
                    <a:pt x="30" y="172"/>
                  </a:lnTo>
                  <a:lnTo>
                    <a:pt x="2" y="173"/>
                  </a:lnTo>
                  <a:cubicBezTo>
                    <a:pt x="1" y="173"/>
                    <a:pt x="0" y="172"/>
                    <a:pt x="0" y="171"/>
                  </a:cubicBezTo>
                  <a:lnTo>
                    <a:pt x="0" y="165"/>
                  </a:lnTo>
                  <a:cubicBezTo>
                    <a:pt x="0" y="164"/>
                    <a:pt x="1" y="163"/>
                    <a:pt x="2" y="163"/>
                  </a:cubicBezTo>
                  <a:lnTo>
                    <a:pt x="30" y="163"/>
                  </a:lnTo>
                  <a:lnTo>
                    <a:pt x="88" y="163"/>
                  </a:lnTo>
                  <a:lnTo>
                    <a:pt x="88" y="138"/>
                  </a:lnTo>
                  <a:lnTo>
                    <a:pt x="64" y="138"/>
                  </a:lnTo>
                  <a:lnTo>
                    <a:pt x="34" y="139"/>
                  </a:lnTo>
                  <a:cubicBezTo>
                    <a:pt x="33" y="139"/>
                    <a:pt x="33" y="138"/>
                    <a:pt x="33" y="137"/>
                  </a:cubicBezTo>
                  <a:lnTo>
                    <a:pt x="33" y="131"/>
                  </a:lnTo>
                  <a:cubicBezTo>
                    <a:pt x="33" y="130"/>
                    <a:pt x="33" y="129"/>
                    <a:pt x="34" y="129"/>
                  </a:cubicBezTo>
                  <a:lnTo>
                    <a:pt x="64" y="130"/>
                  </a:lnTo>
                  <a:lnTo>
                    <a:pt x="88" y="130"/>
                  </a:lnTo>
                  <a:lnTo>
                    <a:pt x="88" y="107"/>
                  </a:lnTo>
                  <a:lnTo>
                    <a:pt x="37" y="107"/>
                  </a:lnTo>
                  <a:cubicBezTo>
                    <a:pt x="30" y="117"/>
                    <a:pt x="22" y="125"/>
                    <a:pt x="14" y="132"/>
                  </a:cubicBezTo>
                  <a:cubicBezTo>
                    <a:pt x="13" y="133"/>
                    <a:pt x="12" y="133"/>
                    <a:pt x="11" y="133"/>
                  </a:cubicBezTo>
                  <a:cubicBezTo>
                    <a:pt x="11" y="133"/>
                    <a:pt x="10" y="133"/>
                    <a:pt x="9" y="131"/>
                  </a:cubicBezTo>
                  <a:cubicBezTo>
                    <a:pt x="8" y="130"/>
                    <a:pt x="6" y="128"/>
                    <a:pt x="4" y="128"/>
                  </a:cubicBezTo>
                  <a:cubicBezTo>
                    <a:pt x="20" y="116"/>
                    <a:pt x="31" y="102"/>
                    <a:pt x="38" y="87"/>
                  </a:cubicBezTo>
                  <a:cubicBezTo>
                    <a:pt x="40" y="82"/>
                    <a:pt x="41" y="79"/>
                    <a:pt x="41" y="76"/>
                  </a:cubicBezTo>
                  <a:cubicBezTo>
                    <a:pt x="46" y="77"/>
                    <a:pt x="49" y="78"/>
                    <a:pt x="51" y="80"/>
                  </a:cubicBezTo>
                  <a:cubicBezTo>
                    <a:pt x="52" y="80"/>
                    <a:pt x="53" y="81"/>
                    <a:pt x="53" y="82"/>
                  </a:cubicBezTo>
                  <a:cubicBezTo>
                    <a:pt x="53" y="83"/>
                    <a:pt x="52" y="83"/>
                    <a:pt x="51" y="84"/>
                  </a:cubicBezTo>
                  <a:cubicBezTo>
                    <a:pt x="50" y="85"/>
                    <a:pt x="48" y="88"/>
                    <a:pt x="46" y="92"/>
                  </a:cubicBezTo>
                  <a:cubicBezTo>
                    <a:pt x="45" y="94"/>
                    <a:pt x="44" y="96"/>
                    <a:pt x="42" y="99"/>
                  </a:cubicBezTo>
                  <a:lnTo>
                    <a:pt x="88" y="99"/>
                  </a:lnTo>
                  <a:close/>
                  <a:moveTo>
                    <a:pt x="59" y="1"/>
                  </a:moveTo>
                  <a:lnTo>
                    <a:pt x="59" y="1"/>
                  </a:lnTo>
                  <a:lnTo>
                    <a:pt x="127" y="1"/>
                  </a:lnTo>
                  <a:lnTo>
                    <a:pt x="157" y="0"/>
                  </a:lnTo>
                  <a:cubicBezTo>
                    <a:pt x="158" y="0"/>
                    <a:pt x="158" y="1"/>
                    <a:pt x="158" y="2"/>
                  </a:cubicBezTo>
                  <a:lnTo>
                    <a:pt x="158" y="21"/>
                  </a:lnTo>
                  <a:lnTo>
                    <a:pt x="158" y="48"/>
                  </a:lnTo>
                  <a:lnTo>
                    <a:pt x="158" y="68"/>
                  </a:lnTo>
                  <a:cubicBezTo>
                    <a:pt x="158" y="69"/>
                    <a:pt x="158" y="69"/>
                    <a:pt x="157" y="69"/>
                  </a:cubicBezTo>
                  <a:lnTo>
                    <a:pt x="127" y="69"/>
                  </a:lnTo>
                  <a:lnTo>
                    <a:pt x="59" y="69"/>
                  </a:lnTo>
                  <a:lnTo>
                    <a:pt x="29" y="69"/>
                  </a:lnTo>
                  <a:cubicBezTo>
                    <a:pt x="28" y="69"/>
                    <a:pt x="27" y="69"/>
                    <a:pt x="27" y="68"/>
                  </a:cubicBezTo>
                  <a:lnTo>
                    <a:pt x="28" y="48"/>
                  </a:lnTo>
                  <a:lnTo>
                    <a:pt x="28" y="21"/>
                  </a:lnTo>
                  <a:lnTo>
                    <a:pt x="27" y="2"/>
                  </a:lnTo>
                  <a:cubicBezTo>
                    <a:pt x="27" y="1"/>
                    <a:pt x="28" y="0"/>
                    <a:pt x="29" y="0"/>
                  </a:cubicBezTo>
                  <a:lnTo>
                    <a:pt x="59" y="1"/>
                  </a:lnTo>
                  <a:close/>
                  <a:moveTo>
                    <a:pt x="37" y="30"/>
                  </a:moveTo>
                  <a:lnTo>
                    <a:pt x="37" y="30"/>
                  </a:lnTo>
                  <a:lnTo>
                    <a:pt x="149" y="30"/>
                  </a:lnTo>
                  <a:lnTo>
                    <a:pt x="149" y="9"/>
                  </a:lnTo>
                  <a:lnTo>
                    <a:pt x="37" y="9"/>
                  </a:lnTo>
                  <a:lnTo>
                    <a:pt x="37" y="30"/>
                  </a:lnTo>
                  <a:close/>
                  <a:moveTo>
                    <a:pt x="37" y="38"/>
                  </a:moveTo>
                  <a:lnTo>
                    <a:pt x="37" y="38"/>
                  </a:lnTo>
                  <a:lnTo>
                    <a:pt x="37" y="61"/>
                  </a:lnTo>
                  <a:lnTo>
                    <a:pt x="149" y="61"/>
                  </a:lnTo>
                  <a:lnTo>
                    <a:pt x="149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4" name="Freeform 73">
              <a:extLst>
                <a:ext uri="{FF2B5EF4-FFF2-40B4-BE49-F238E27FC236}">
                  <a16:creationId xmlns:a16="http://schemas.microsoft.com/office/drawing/2014/main" id="{37C60ABD-A4CA-42B0-ACB1-1A9E20C5E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4153" y="2528888"/>
              <a:ext cx="154912" cy="176213"/>
            </a:xfrm>
            <a:custGeom>
              <a:avLst/>
              <a:gdLst>
                <a:gd name="T0" fmla="*/ 167 w 177"/>
                <a:gd name="T1" fmla="*/ 107 h 175"/>
                <a:gd name="T2" fmla="*/ 167 w 177"/>
                <a:gd name="T3" fmla="*/ 107 h 175"/>
                <a:gd name="T4" fmla="*/ 104 w 177"/>
                <a:gd name="T5" fmla="*/ 107 h 175"/>
                <a:gd name="T6" fmla="*/ 104 w 177"/>
                <a:gd name="T7" fmla="*/ 132 h 175"/>
                <a:gd name="T8" fmla="*/ 104 w 177"/>
                <a:gd name="T9" fmla="*/ 169 h 175"/>
                <a:gd name="T10" fmla="*/ 103 w 177"/>
                <a:gd name="T11" fmla="*/ 170 h 175"/>
                <a:gd name="T12" fmla="*/ 95 w 177"/>
                <a:gd name="T13" fmla="*/ 170 h 175"/>
                <a:gd name="T14" fmla="*/ 94 w 177"/>
                <a:gd name="T15" fmla="*/ 169 h 175"/>
                <a:gd name="T16" fmla="*/ 94 w 177"/>
                <a:gd name="T17" fmla="*/ 132 h 175"/>
                <a:gd name="T18" fmla="*/ 94 w 177"/>
                <a:gd name="T19" fmla="*/ 107 h 175"/>
                <a:gd name="T20" fmla="*/ 34 w 177"/>
                <a:gd name="T21" fmla="*/ 107 h 175"/>
                <a:gd name="T22" fmla="*/ 25 w 177"/>
                <a:gd name="T23" fmla="*/ 147 h 175"/>
                <a:gd name="T24" fmla="*/ 11 w 177"/>
                <a:gd name="T25" fmla="*/ 172 h 175"/>
                <a:gd name="T26" fmla="*/ 9 w 177"/>
                <a:gd name="T27" fmla="*/ 174 h 175"/>
                <a:gd name="T28" fmla="*/ 7 w 177"/>
                <a:gd name="T29" fmla="*/ 172 h 175"/>
                <a:gd name="T30" fmla="*/ 0 w 177"/>
                <a:gd name="T31" fmla="*/ 169 h 175"/>
                <a:gd name="T32" fmla="*/ 20 w 177"/>
                <a:gd name="T33" fmla="*/ 128 h 175"/>
                <a:gd name="T34" fmla="*/ 26 w 177"/>
                <a:gd name="T35" fmla="*/ 65 h 175"/>
                <a:gd name="T36" fmla="*/ 26 w 177"/>
                <a:gd name="T37" fmla="*/ 34 h 175"/>
                <a:gd name="T38" fmla="*/ 25 w 177"/>
                <a:gd name="T39" fmla="*/ 1 h 175"/>
                <a:gd name="T40" fmla="*/ 27 w 177"/>
                <a:gd name="T41" fmla="*/ 0 h 175"/>
                <a:gd name="T42" fmla="*/ 57 w 177"/>
                <a:gd name="T43" fmla="*/ 0 h 175"/>
                <a:gd name="T44" fmla="*/ 145 w 177"/>
                <a:gd name="T45" fmla="*/ 0 h 175"/>
                <a:gd name="T46" fmla="*/ 176 w 177"/>
                <a:gd name="T47" fmla="*/ 0 h 175"/>
                <a:gd name="T48" fmla="*/ 177 w 177"/>
                <a:gd name="T49" fmla="*/ 1 h 175"/>
                <a:gd name="T50" fmla="*/ 177 w 177"/>
                <a:gd name="T51" fmla="*/ 34 h 175"/>
                <a:gd name="T52" fmla="*/ 177 w 177"/>
                <a:gd name="T53" fmla="*/ 129 h 175"/>
                <a:gd name="T54" fmla="*/ 177 w 177"/>
                <a:gd name="T55" fmla="*/ 157 h 175"/>
                <a:gd name="T56" fmla="*/ 171 w 177"/>
                <a:gd name="T57" fmla="*/ 171 h 175"/>
                <a:gd name="T58" fmla="*/ 149 w 177"/>
                <a:gd name="T59" fmla="*/ 175 h 175"/>
                <a:gd name="T60" fmla="*/ 145 w 177"/>
                <a:gd name="T61" fmla="*/ 175 h 175"/>
                <a:gd name="T62" fmla="*/ 142 w 177"/>
                <a:gd name="T63" fmla="*/ 174 h 175"/>
                <a:gd name="T64" fmla="*/ 141 w 177"/>
                <a:gd name="T65" fmla="*/ 171 h 175"/>
                <a:gd name="T66" fmla="*/ 137 w 177"/>
                <a:gd name="T67" fmla="*/ 163 h 175"/>
                <a:gd name="T68" fmla="*/ 159 w 177"/>
                <a:gd name="T69" fmla="*/ 164 h 175"/>
                <a:gd name="T70" fmla="*/ 167 w 177"/>
                <a:gd name="T71" fmla="*/ 155 h 175"/>
                <a:gd name="T72" fmla="*/ 167 w 177"/>
                <a:gd name="T73" fmla="*/ 107 h 175"/>
                <a:gd name="T74" fmla="*/ 167 w 177"/>
                <a:gd name="T75" fmla="*/ 49 h 175"/>
                <a:gd name="T76" fmla="*/ 167 w 177"/>
                <a:gd name="T77" fmla="*/ 49 h 175"/>
                <a:gd name="T78" fmla="*/ 167 w 177"/>
                <a:gd name="T79" fmla="*/ 9 h 175"/>
                <a:gd name="T80" fmla="*/ 104 w 177"/>
                <a:gd name="T81" fmla="*/ 9 h 175"/>
                <a:gd name="T82" fmla="*/ 104 w 177"/>
                <a:gd name="T83" fmla="*/ 49 h 175"/>
                <a:gd name="T84" fmla="*/ 167 w 177"/>
                <a:gd name="T85" fmla="*/ 49 h 175"/>
                <a:gd name="T86" fmla="*/ 167 w 177"/>
                <a:gd name="T87" fmla="*/ 58 h 175"/>
                <a:gd name="T88" fmla="*/ 167 w 177"/>
                <a:gd name="T89" fmla="*/ 58 h 175"/>
                <a:gd name="T90" fmla="*/ 104 w 177"/>
                <a:gd name="T91" fmla="*/ 58 h 175"/>
                <a:gd name="T92" fmla="*/ 104 w 177"/>
                <a:gd name="T93" fmla="*/ 98 h 175"/>
                <a:gd name="T94" fmla="*/ 167 w 177"/>
                <a:gd name="T95" fmla="*/ 98 h 175"/>
                <a:gd name="T96" fmla="*/ 167 w 177"/>
                <a:gd name="T97" fmla="*/ 58 h 175"/>
                <a:gd name="T98" fmla="*/ 35 w 177"/>
                <a:gd name="T99" fmla="*/ 98 h 175"/>
                <a:gd name="T100" fmla="*/ 35 w 177"/>
                <a:gd name="T101" fmla="*/ 98 h 175"/>
                <a:gd name="T102" fmla="*/ 94 w 177"/>
                <a:gd name="T103" fmla="*/ 98 h 175"/>
                <a:gd name="T104" fmla="*/ 94 w 177"/>
                <a:gd name="T105" fmla="*/ 58 h 175"/>
                <a:gd name="T106" fmla="*/ 36 w 177"/>
                <a:gd name="T107" fmla="*/ 58 h 175"/>
                <a:gd name="T108" fmla="*/ 36 w 177"/>
                <a:gd name="T109" fmla="*/ 65 h 175"/>
                <a:gd name="T110" fmla="*/ 35 w 177"/>
                <a:gd name="T111" fmla="*/ 98 h 175"/>
                <a:gd name="T112" fmla="*/ 35 w 177"/>
                <a:gd name="T113" fmla="*/ 98 h 175"/>
                <a:gd name="T114" fmla="*/ 36 w 177"/>
                <a:gd name="T115" fmla="*/ 49 h 175"/>
                <a:gd name="T116" fmla="*/ 36 w 177"/>
                <a:gd name="T117" fmla="*/ 49 h 175"/>
                <a:gd name="T118" fmla="*/ 94 w 177"/>
                <a:gd name="T119" fmla="*/ 49 h 175"/>
                <a:gd name="T120" fmla="*/ 94 w 177"/>
                <a:gd name="T121" fmla="*/ 9 h 175"/>
                <a:gd name="T122" fmla="*/ 36 w 177"/>
                <a:gd name="T123" fmla="*/ 9 h 175"/>
                <a:gd name="T124" fmla="*/ 36 w 177"/>
                <a:gd name="T125" fmla="*/ 4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" h="175">
                  <a:moveTo>
                    <a:pt x="167" y="107"/>
                  </a:moveTo>
                  <a:lnTo>
                    <a:pt x="167" y="107"/>
                  </a:lnTo>
                  <a:lnTo>
                    <a:pt x="104" y="107"/>
                  </a:lnTo>
                  <a:lnTo>
                    <a:pt x="104" y="132"/>
                  </a:lnTo>
                  <a:lnTo>
                    <a:pt x="104" y="169"/>
                  </a:lnTo>
                  <a:cubicBezTo>
                    <a:pt x="104" y="170"/>
                    <a:pt x="104" y="170"/>
                    <a:pt x="103" y="170"/>
                  </a:cubicBezTo>
                  <a:lnTo>
                    <a:pt x="95" y="170"/>
                  </a:lnTo>
                  <a:cubicBezTo>
                    <a:pt x="94" y="170"/>
                    <a:pt x="94" y="170"/>
                    <a:pt x="94" y="169"/>
                  </a:cubicBezTo>
                  <a:lnTo>
                    <a:pt x="94" y="132"/>
                  </a:lnTo>
                  <a:lnTo>
                    <a:pt x="94" y="107"/>
                  </a:lnTo>
                  <a:lnTo>
                    <a:pt x="34" y="107"/>
                  </a:lnTo>
                  <a:cubicBezTo>
                    <a:pt x="33" y="123"/>
                    <a:pt x="30" y="136"/>
                    <a:pt x="25" y="147"/>
                  </a:cubicBezTo>
                  <a:cubicBezTo>
                    <a:pt x="22" y="155"/>
                    <a:pt x="18" y="163"/>
                    <a:pt x="11" y="172"/>
                  </a:cubicBezTo>
                  <a:cubicBezTo>
                    <a:pt x="10" y="173"/>
                    <a:pt x="10" y="174"/>
                    <a:pt x="9" y="174"/>
                  </a:cubicBezTo>
                  <a:cubicBezTo>
                    <a:pt x="9" y="174"/>
                    <a:pt x="8" y="173"/>
                    <a:pt x="7" y="172"/>
                  </a:cubicBezTo>
                  <a:cubicBezTo>
                    <a:pt x="5" y="171"/>
                    <a:pt x="3" y="170"/>
                    <a:pt x="0" y="169"/>
                  </a:cubicBezTo>
                  <a:cubicBezTo>
                    <a:pt x="10" y="156"/>
                    <a:pt x="17" y="143"/>
                    <a:pt x="20" y="128"/>
                  </a:cubicBezTo>
                  <a:cubicBezTo>
                    <a:pt x="24" y="113"/>
                    <a:pt x="26" y="92"/>
                    <a:pt x="26" y="65"/>
                  </a:cubicBezTo>
                  <a:lnTo>
                    <a:pt x="26" y="34"/>
                  </a:lnTo>
                  <a:lnTo>
                    <a:pt x="25" y="1"/>
                  </a:lnTo>
                  <a:cubicBezTo>
                    <a:pt x="25" y="0"/>
                    <a:pt x="26" y="0"/>
                    <a:pt x="27" y="0"/>
                  </a:cubicBezTo>
                  <a:lnTo>
                    <a:pt x="57" y="0"/>
                  </a:lnTo>
                  <a:lnTo>
                    <a:pt x="145" y="0"/>
                  </a:lnTo>
                  <a:lnTo>
                    <a:pt x="176" y="0"/>
                  </a:lnTo>
                  <a:cubicBezTo>
                    <a:pt x="177" y="0"/>
                    <a:pt x="177" y="0"/>
                    <a:pt x="177" y="1"/>
                  </a:cubicBezTo>
                  <a:lnTo>
                    <a:pt x="177" y="34"/>
                  </a:lnTo>
                  <a:lnTo>
                    <a:pt x="177" y="129"/>
                  </a:lnTo>
                  <a:lnTo>
                    <a:pt x="177" y="157"/>
                  </a:lnTo>
                  <a:cubicBezTo>
                    <a:pt x="177" y="163"/>
                    <a:pt x="175" y="168"/>
                    <a:pt x="171" y="171"/>
                  </a:cubicBezTo>
                  <a:cubicBezTo>
                    <a:pt x="167" y="173"/>
                    <a:pt x="160" y="175"/>
                    <a:pt x="149" y="175"/>
                  </a:cubicBezTo>
                  <a:cubicBezTo>
                    <a:pt x="148" y="175"/>
                    <a:pt x="147" y="175"/>
                    <a:pt x="145" y="175"/>
                  </a:cubicBezTo>
                  <a:cubicBezTo>
                    <a:pt x="143" y="175"/>
                    <a:pt x="142" y="174"/>
                    <a:pt x="142" y="174"/>
                  </a:cubicBezTo>
                  <a:cubicBezTo>
                    <a:pt x="141" y="174"/>
                    <a:pt x="141" y="173"/>
                    <a:pt x="141" y="171"/>
                  </a:cubicBezTo>
                  <a:cubicBezTo>
                    <a:pt x="140" y="168"/>
                    <a:pt x="139" y="166"/>
                    <a:pt x="137" y="163"/>
                  </a:cubicBezTo>
                  <a:cubicBezTo>
                    <a:pt x="143" y="164"/>
                    <a:pt x="150" y="164"/>
                    <a:pt x="159" y="164"/>
                  </a:cubicBezTo>
                  <a:cubicBezTo>
                    <a:pt x="164" y="164"/>
                    <a:pt x="167" y="161"/>
                    <a:pt x="167" y="155"/>
                  </a:cubicBezTo>
                  <a:lnTo>
                    <a:pt x="167" y="107"/>
                  </a:lnTo>
                  <a:close/>
                  <a:moveTo>
                    <a:pt x="167" y="49"/>
                  </a:moveTo>
                  <a:lnTo>
                    <a:pt x="167" y="49"/>
                  </a:lnTo>
                  <a:lnTo>
                    <a:pt x="167" y="9"/>
                  </a:lnTo>
                  <a:lnTo>
                    <a:pt x="104" y="9"/>
                  </a:lnTo>
                  <a:lnTo>
                    <a:pt x="104" y="49"/>
                  </a:lnTo>
                  <a:lnTo>
                    <a:pt x="167" y="49"/>
                  </a:lnTo>
                  <a:close/>
                  <a:moveTo>
                    <a:pt x="167" y="58"/>
                  </a:moveTo>
                  <a:lnTo>
                    <a:pt x="167" y="58"/>
                  </a:lnTo>
                  <a:lnTo>
                    <a:pt x="104" y="58"/>
                  </a:lnTo>
                  <a:lnTo>
                    <a:pt x="104" y="98"/>
                  </a:lnTo>
                  <a:lnTo>
                    <a:pt x="167" y="98"/>
                  </a:lnTo>
                  <a:lnTo>
                    <a:pt x="167" y="5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94" y="98"/>
                  </a:lnTo>
                  <a:lnTo>
                    <a:pt x="94" y="58"/>
                  </a:lnTo>
                  <a:lnTo>
                    <a:pt x="36" y="58"/>
                  </a:lnTo>
                  <a:lnTo>
                    <a:pt x="36" y="65"/>
                  </a:lnTo>
                  <a:cubicBezTo>
                    <a:pt x="36" y="79"/>
                    <a:pt x="35" y="90"/>
                    <a:pt x="35" y="98"/>
                  </a:cubicBezTo>
                  <a:lnTo>
                    <a:pt x="35" y="98"/>
                  </a:lnTo>
                  <a:close/>
                  <a:moveTo>
                    <a:pt x="36" y="49"/>
                  </a:moveTo>
                  <a:lnTo>
                    <a:pt x="36" y="49"/>
                  </a:lnTo>
                  <a:lnTo>
                    <a:pt x="94" y="49"/>
                  </a:lnTo>
                  <a:lnTo>
                    <a:pt x="94" y="9"/>
                  </a:lnTo>
                  <a:lnTo>
                    <a:pt x="36" y="9"/>
                  </a:lnTo>
                  <a:lnTo>
                    <a:pt x="36" y="4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5" name="Freeform 74">
              <a:extLst>
                <a:ext uri="{FF2B5EF4-FFF2-40B4-BE49-F238E27FC236}">
                  <a16:creationId xmlns:a16="http://schemas.microsoft.com/office/drawing/2014/main" id="{7753660B-A701-4743-8314-0A16720C8E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86568" y="2516188"/>
              <a:ext cx="154912" cy="192088"/>
            </a:xfrm>
            <a:custGeom>
              <a:avLst/>
              <a:gdLst>
                <a:gd name="T0" fmla="*/ 37 w 182"/>
                <a:gd name="T1" fmla="*/ 56 h 191"/>
                <a:gd name="T2" fmla="*/ 10 w 182"/>
                <a:gd name="T3" fmla="*/ 85 h 191"/>
                <a:gd name="T4" fmla="*/ 6 w 182"/>
                <a:gd name="T5" fmla="*/ 86 h 191"/>
                <a:gd name="T6" fmla="*/ 11 w 182"/>
                <a:gd name="T7" fmla="*/ 30 h 191"/>
                <a:gd name="T8" fmla="*/ 11 w 182"/>
                <a:gd name="T9" fmla="*/ 18 h 191"/>
                <a:gd name="T10" fmla="*/ 22 w 182"/>
                <a:gd name="T11" fmla="*/ 22 h 191"/>
                <a:gd name="T12" fmla="*/ 20 w 182"/>
                <a:gd name="T13" fmla="*/ 29 h 191"/>
                <a:gd name="T14" fmla="*/ 18 w 182"/>
                <a:gd name="T15" fmla="*/ 48 h 191"/>
                <a:gd name="T16" fmla="*/ 37 w 182"/>
                <a:gd name="T17" fmla="*/ 29 h 191"/>
                <a:gd name="T18" fmla="*/ 47 w 182"/>
                <a:gd name="T19" fmla="*/ 2 h 191"/>
                <a:gd name="T20" fmla="*/ 48 w 182"/>
                <a:gd name="T21" fmla="*/ 7 h 191"/>
                <a:gd name="T22" fmla="*/ 47 w 182"/>
                <a:gd name="T23" fmla="*/ 48 h 191"/>
                <a:gd name="T24" fmla="*/ 70 w 182"/>
                <a:gd name="T25" fmla="*/ 47 h 191"/>
                <a:gd name="T26" fmla="*/ 71 w 182"/>
                <a:gd name="T27" fmla="*/ 55 h 191"/>
                <a:gd name="T28" fmla="*/ 50 w 182"/>
                <a:gd name="T29" fmla="*/ 56 h 191"/>
                <a:gd name="T30" fmla="*/ 47 w 182"/>
                <a:gd name="T31" fmla="*/ 103 h 191"/>
                <a:gd name="T32" fmla="*/ 70 w 182"/>
                <a:gd name="T33" fmla="*/ 92 h 191"/>
                <a:gd name="T34" fmla="*/ 71 w 182"/>
                <a:gd name="T35" fmla="*/ 98 h 191"/>
                <a:gd name="T36" fmla="*/ 47 w 182"/>
                <a:gd name="T37" fmla="*/ 113 h 191"/>
                <a:gd name="T38" fmla="*/ 47 w 182"/>
                <a:gd name="T39" fmla="*/ 190 h 191"/>
                <a:gd name="T40" fmla="*/ 38 w 182"/>
                <a:gd name="T41" fmla="*/ 191 h 191"/>
                <a:gd name="T42" fmla="*/ 37 w 182"/>
                <a:gd name="T43" fmla="*/ 153 h 191"/>
                <a:gd name="T44" fmla="*/ 17 w 182"/>
                <a:gd name="T45" fmla="*/ 127 h 191"/>
                <a:gd name="T46" fmla="*/ 7 w 182"/>
                <a:gd name="T47" fmla="*/ 132 h 191"/>
                <a:gd name="T48" fmla="*/ 0 w 182"/>
                <a:gd name="T49" fmla="*/ 122 h 191"/>
                <a:gd name="T50" fmla="*/ 37 w 182"/>
                <a:gd name="T51" fmla="*/ 108 h 191"/>
                <a:gd name="T52" fmla="*/ 96 w 182"/>
                <a:gd name="T53" fmla="*/ 44 h 191"/>
                <a:gd name="T54" fmla="*/ 154 w 182"/>
                <a:gd name="T55" fmla="*/ 44 h 191"/>
                <a:gd name="T56" fmla="*/ 182 w 182"/>
                <a:gd name="T57" fmla="*/ 46 h 191"/>
                <a:gd name="T58" fmla="*/ 174 w 182"/>
                <a:gd name="T59" fmla="*/ 157 h 191"/>
                <a:gd name="T60" fmla="*/ 148 w 182"/>
                <a:gd name="T61" fmla="*/ 189 h 191"/>
                <a:gd name="T62" fmla="*/ 125 w 182"/>
                <a:gd name="T63" fmla="*/ 187 h 191"/>
                <a:gd name="T64" fmla="*/ 122 w 182"/>
                <a:gd name="T65" fmla="*/ 176 h 191"/>
                <a:gd name="T66" fmla="*/ 160 w 182"/>
                <a:gd name="T67" fmla="*/ 170 h 191"/>
                <a:gd name="T68" fmla="*/ 172 w 182"/>
                <a:gd name="T69" fmla="*/ 53 h 191"/>
                <a:gd name="T70" fmla="*/ 126 w 182"/>
                <a:gd name="T71" fmla="*/ 132 h 191"/>
                <a:gd name="T72" fmla="*/ 77 w 182"/>
                <a:gd name="T73" fmla="*/ 181 h 191"/>
                <a:gd name="T74" fmla="*/ 69 w 182"/>
                <a:gd name="T75" fmla="*/ 174 h 191"/>
                <a:gd name="T76" fmla="*/ 147 w 182"/>
                <a:gd name="T77" fmla="*/ 53 h 191"/>
                <a:gd name="T78" fmla="*/ 103 w 182"/>
                <a:gd name="T79" fmla="*/ 101 h 191"/>
                <a:gd name="T80" fmla="*/ 72 w 182"/>
                <a:gd name="T81" fmla="*/ 132 h 191"/>
                <a:gd name="T82" fmla="*/ 64 w 182"/>
                <a:gd name="T83" fmla="*/ 126 h 191"/>
                <a:gd name="T84" fmla="*/ 92 w 182"/>
                <a:gd name="T85" fmla="*/ 53 h 191"/>
                <a:gd name="T86" fmla="*/ 71 w 182"/>
                <a:gd name="T87" fmla="*/ 81 h 191"/>
                <a:gd name="T88" fmla="*/ 63 w 182"/>
                <a:gd name="T89" fmla="*/ 76 h 191"/>
                <a:gd name="T90" fmla="*/ 101 w 182"/>
                <a:gd name="T91" fmla="*/ 0 h 191"/>
                <a:gd name="T92" fmla="*/ 113 w 182"/>
                <a:gd name="T93" fmla="*/ 5 h 191"/>
                <a:gd name="T94" fmla="*/ 107 w 182"/>
                <a:gd name="T95" fmla="*/ 18 h 191"/>
                <a:gd name="T96" fmla="*/ 96 w 182"/>
                <a:gd name="T97" fmla="*/ 4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2" h="191">
                  <a:moveTo>
                    <a:pt x="37" y="56"/>
                  </a:moveTo>
                  <a:lnTo>
                    <a:pt x="37" y="56"/>
                  </a:lnTo>
                  <a:lnTo>
                    <a:pt x="17" y="56"/>
                  </a:lnTo>
                  <a:cubicBezTo>
                    <a:pt x="15" y="67"/>
                    <a:pt x="13" y="77"/>
                    <a:pt x="10" y="85"/>
                  </a:cubicBezTo>
                  <a:cubicBezTo>
                    <a:pt x="9" y="86"/>
                    <a:pt x="9" y="87"/>
                    <a:pt x="8" y="87"/>
                  </a:cubicBezTo>
                  <a:cubicBezTo>
                    <a:pt x="8" y="87"/>
                    <a:pt x="7" y="87"/>
                    <a:pt x="6" y="86"/>
                  </a:cubicBezTo>
                  <a:cubicBezTo>
                    <a:pt x="4" y="86"/>
                    <a:pt x="2" y="85"/>
                    <a:pt x="0" y="85"/>
                  </a:cubicBezTo>
                  <a:cubicBezTo>
                    <a:pt x="6" y="69"/>
                    <a:pt x="10" y="51"/>
                    <a:pt x="11" y="30"/>
                  </a:cubicBezTo>
                  <a:cubicBezTo>
                    <a:pt x="11" y="28"/>
                    <a:pt x="11" y="26"/>
                    <a:pt x="11" y="25"/>
                  </a:cubicBezTo>
                  <a:cubicBezTo>
                    <a:pt x="11" y="22"/>
                    <a:pt x="11" y="20"/>
                    <a:pt x="11" y="18"/>
                  </a:cubicBezTo>
                  <a:cubicBezTo>
                    <a:pt x="16" y="19"/>
                    <a:pt x="19" y="20"/>
                    <a:pt x="20" y="20"/>
                  </a:cubicBezTo>
                  <a:cubicBezTo>
                    <a:pt x="22" y="20"/>
                    <a:pt x="22" y="21"/>
                    <a:pt x="22" y="22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1" y="26"/>
                    <a:pt x="20" y="28"/>
                    <a:pt x="20" y="29"/>
                  </a:cubicBezTo>
                  <a:cubicBezTo>
                    <a:pt x="20" y="31"/>
                    <a:pt x="20" y="33"/>
                    <a:pt x="20" y="35"/>
                  </a:cubicBezTo>
                  <a:cubicBezTo>
                    <a:pt x="19" y="41"/>
                    <a:pt x="19" y="45"/>
                    <a:pt x="18" y="48"/>
                  </a:cubicBezTo>
                  <a:lnTo>
                    <a:pt x="37" y="48"/>
                  </a:lnTo>
                  <a:lnTo>
                    <a:pt x="37" y="29"/>
                  </a:lnTo>
                  <a:cubicBezTo>
                    <a:pt x="37" y="16"/>
                    <a:pt x="37" y="7"/>
                    <a:pt x="36" y="0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8" y="2"/>
                    <a:pt x="49" y="2"/>
                    <a:pt x="49" y="3"/>
                  </a:cubicBezTo>
                  <a:cubicBezTo>
                    <a:pt x="49" y="3"/>
                    <a:pt x="48" y="5"/>
                    <a:pt x="48" y="7"/>
                  </a:cubicBezTo>
                  <a:cubicBezTo>
                    <a:pt x="47" y="10"/>
                    <a:pt x="47" y="17"/>
                    <a:pt x="47" y="28"/>
                  </a:cubicBezTo>
                  <a:lnTo>
                    <a:pt x="47" y="48"/>
                  </a:lnTo>
                  <a:lnTo>
                    <a:pt x="50" y="48"/>
                  </a:lnTo>
                  <a:lnTo>
                    <a:pt x="70" y="47"/>
                  </a:lnTo>
                  <a:cubicBezTo>
                    <a:pt x="71" y="47"/>
                    <a:pt x="71" y="48"/>
                    <a:pt x="71" y="49"/>
                  </a:cubicBezTo>
                  <a:lnTo>
                    <a:pt x="71" y="55"/>
                  </a:lnTo>
                  <a:cubicBezTo>
                    <a:pt x="71" y="56"/>
                    <a:pt x="71" y="57"/>
                    <a:pt x="70" y="57"/>
                  </a:cubicBezTo>
                  <a:lnTo>
                    <a:pt x="50" y="56"/>
                  </a:lnTo>
                  <a:lnTo>
                    <a:pt x="47" y="56"/>
                  </a:lnTo>
                  <a:lnTo>
                    <a:pt x="47" y="103"/>
                  </a:lnTo>
                  <a:cubicBezTo>
                    <a:pt x="53" y="100"/>
                    <a:pt x="61" y="95"/>
                    <a:pt x="70" y="89"/>
                  </a:cubicBezTo>
                  <a:cubicBezTo>
                    <a:pt x="70" y="91"/>
                    <a:pt x="70" y="92"/>
                    <a:pt x="70" y="92"/>
                  </a:cubicBezTo>
                  <a:cubicBezTo>
                    <a:pt x="70" y="93"/>
                    <a:pt x="70" y="95"/>
                    <a:pt x="71" y="96"/>
                  </a:cubicBezTo>
                  <a:cubicBezTo>
                    <a:pt x="71" y="97"/>
                    <a:pt x="71" y="98"/>
                    <a:pt x="71" y="98"/>
                  </a:cubicBezTo>
                  <a:cubicBezTo>
                    <a:pt x="71" y="99"/>
                    <a:pt x="70" y="100"/>
                    <a:pt x="68" y="101"/>
                  </a:cubicBezTo>
                  <a:cubicBezTo>
                    <a:pt x="57" y="107"/>
                    <a:pt x="50" y="111"/>
                    <a:pt x="47" y="113"/>
                  </a:cubicBezTo>
                  <a:lnTo>
                    <a:pt x="47" y="152"/>
                  </a:lnTo>
                  <a:lnTo>
                    <a:pt x="47" y="190"/>
                  </a:lnTo>
                  <a:cubicBezTo>
                    <a:pt x="47" y="191"/>
                    <a:pt x="47" y="191"/>
                    <a:pt x="46" y="191"/>
                  </a:cubicBezTo>
                  <a:lnTo>
                    <a:pt x="38" y="191"/>
                  </a:lnTo>
                  <a:cubicBezTo>
                    <a:pt x="37" y="191"/>
                    <a:pt x="37" y="191"/>
                    <a:pt x="37" y="190"/>
                  </a:cubicBezTo>
                  <a:lnTo>
                    <a:pt x="37" y="153"/>
                  </a:lnTo>
                  <a:lnTo>
                    <a:pt x="37" y="117"/>
                  </a:lnTo>
                  <a:cubicBezTo>
                    <a:pt x="32" y="120"/>
                    <a:pt x="25" y="123"/>
                    <a:pt x="17" y="127"/>
                  </a:cubicBezTo>
                  <a:cubicBezTo>
                    <a:pt x="13" y="129"/>
                    <a:pt x="10" y="130"/>
                    <a:pt x="10" y="131"/>
                  </a:cubicBezTo>
                  <a:cubicBezTo>
                    <a:pt x="9" y="132"/>
                    <a:pt x="8" y="132"/>
                    <a:pt x="7" y="132"/>
                  </a:cubicBezTo>
                  <a:cubicBezTo>
                    <a:pt x="6" y="132"/>
                    <a:pt x="6" y="132"/>
                    <a:pt x="5" y="131"/>
                  </a:cubicBezTo>
                  <a:cubicBezTo>
                    <a:pt x="3" y="129"/>
                    <a:pt x="2" y="126"/>
                    <a:pt x="0" y="122"/>
                  </a:cubicBezTo>
                  <a:cubicBezTo>
                    <a:pt x="5" y="121"/>
                    <a:pt x="11" y="119"/>
                    <a:pt x="19" y="116"/>
                  </a:cubicBezTo>
                  <a:cubicBezTo>
                    <a:pt x="26" y="113"/>
                    <a:pt x="33" y="110"/>
                    <a:pt x="37" y="108"/>
                  </a:cubicBezTo>
                  <a:lnTo>
                    <a:pt x="37" y="56"/>
                  </a:lnTo>
                  <a:close/>
                  <a:moveTo>
                    <a:pt x="96" y="44"/>
                  </a:moveTo>
                  <a:lnTo>
                    <a:pt x="96" y="44"/>
                  </a:lnTo>
                  <a:lnTo>
                    <a:pt x="154" y="44"/>
                  </a:lnTo>
                  <a:lnTo>
                    <a:pt x="180" y="44"/>
                  </a:lnTo>
                  <a:cubicBezTo>
                    <a:pt x="181" y="44"/>
                    <a:pt x="182" y="44"/>
                    <a:pt x="182" y="46"/>
                  </a:cubicBezTo>
                  <a:cubicBezTo>
                    <a:pt x="181" y="52"/>
                    <a:pt x="181" y="57"/>
                    <a:pt x="181" y="60"/>
                  </a:cubicBezTo>
                  <a:cubicBezTo>
                    <a:pt x="181" y="99"/>
                    <a:pt x="178" y="132"/>
                    <a:pt x="174" y="157"/>
                  </a:cubicBezTo>
                  <a:cubicBezTo>
                    <a:pt x="172" y="168"/>
                    <a:pt x="169" y="177"/>
                    <a:pt x="165" y="181"/>
                  </a:cubicBezTo>
                  <a:cubicBezTo>
                    <a:pt x="161" y="186"/>
                    <a:pt x="155" y="189"/>
                    <a:pt x="148" y="189"/>
                  </a:cubicBezTo>
                  <a:cubicBezTo>
                    <a:pt x="142" y="189"/>
                    <a:pt x="136" y="188"/>
                    <a:pt x="128" y="188"/>
                  </a:cubicBezTo>
                  <a:cubicBezTo>
                    <a:pt x="126" y="187"/>
                    <a:pt x="125" y="187"/>
                    <a:pt x="125" y="187"/>
                  </a:cubicBezTo>
                  <a:cubicBezTo>
                    <a:pt x="125" y="186"/>
                    <a:pt x="125" y="185"/>
                    <a:pt x="124" y="183"/>
                  </a:cubicBezTo>
                  <a:cubicBezTo>
                    <a:pt x="124" y="180"/>
                    <a:pt x="123" y="178"/>
                    <a:pt x="122" y="176"/>
                  </a:cubicBezTo>
                  <a:cubicBezTo>
                    <a:pt x="131" y="178"/>
                    <a:pt x="139" y="179"/>
                    <a:pt x="147" y="179"/>
                  </a:cubicBezTo>
                  <a:cubicBezTo>
                    <a:pt x="152" y="179"/>
                    <a:pt x="157" y="176"/>
                    <a:pt x="160" y="170"/>
                  </a:cubicBezTo>
                  <a:cubicBezTo>
                    <a:pt x="162" y="167"/>
                    <a:pt x="164" y="161"/>
                    <a:pt x="165" y="153"/>
                  </a:cubicBezTo>
                  <a:cubicBezTo>
                    <a:pt x="169" y="126"/>
                    <a:pt x="171" y="92"/>
                    <a:pt x="172" y="53"/>
                  </a:cubicBezTo>
                  <a:lnTo>
                    <a:pt x="156" y="53"/>
                  </a:lnTo>
                  <a:cubicBezTo>
                    <a:pt x="149" y="86"/>
                    <a:pt x="139" y="112"/>
                    <a:pt x="126" y="132"/>
                  </a:cubicBezTo>
                  <a:cubicBezTo>
                    <a:pt x="115" y="150"/>
                    <a:pt x="99" y="166"/>
                    <a:pt x="80" y="180"/>
                  </a:cubicBezTo>
                  <a:cubicBezTo>
                    <a:pt x="78" y="181"/>
                    <a:pt x="77" y="181"/>
                    <a:pt x="77" y="181"/>
                  </a:cubicBezTo>
                  <a:cubicBezTo>
                    <a:pt x="76" y="181"/>
                    <a:pt x="76" y="181"/>
                    <a:pt x="74" y="179"/>
                  </a:cubicBezTo>
                  <a:cubicBezTo>
                    <a:pt x="73" y="177"/>
                    <a:pt x="71" y="176"/>
                    <a:pt x="69" y="174"/>
                  </a:cubicBezTo>
                  <a:cubicBezTo>
                    <a:pt x="91" y="159"/>
                    <a:pt x="109" y="141"/>
                    <a:pt x="121" y="121"/>
                  </a:cubicBezTo>
                  <a:cubicBezTo>
                    <a:pt x="132" y="103"/>
                    <a:pt x="141" y="80"/>
                    <a:pt x="147" y="53"/>
                  </a:cubicBezTo>
                  <a:lnTo>
                    <a:pt x="124" y="53"/>
                  </a:lnTo>
                  <a:cubicBezTo>
                    <a:pt x="118" y="72"/>
                    <a:pt x="111" y="88"/>
                    <a:pt x="103" y="101"/>
                  </a:cubicBezTo>
                  <a:cubicBezTo>
                    <a:pt x="96" y="111"/>
                    <a:pt x="86" y="121"/>
                    <a:pt x="74" y="131"/>
                  </a:cubicBezTo>
                  <a:cubicBezTo>
                    <a:pt x="73" y="132"/>
                    <a:pt x="72" y="132"/>
                    <a:pt x="72" y="132"/>
                  </a:cubicBezTo>
                  <a:cubicBezTo>
                    <a:pt x="71" y="132"/>
                    <a:pt x="71" y="131"/>
                    <a:pt x="70" y="130"/>
                  </a:cubicBezTo>
                  <a:cubicBezTo>
                    <a:pt x="68" y="128"/>
                    <a:pt x="66" y="127"/>
                    <a:pt x="64" y="126"/>
                  </a:cubicBezTo>
                  <a:cubicBezTo>
                    <a:pt x="90" y="107"/>
                    <a:pt x="106" y="83"/>
                    <a:pt x="114" y="53"/>
                  </a:cubicBezTo>
                  <a:lnTo>
                    <a:pt x="92" y="53"/>
                  </a:lnTo>
                  <a:cubicBezTo>
                    <a:pt x="86" y="62"/>
                    <a:pt x="80" y="71"/>
                    <a:pt x="74" y="79"/>
                  </a:cubicBezTo>
                  <a:cubicBezTo>
                    <a:pt x="72" y="80"/>
                    <a:pt x="72" y="81"/>
                    <a:pt x="71" y="81"/>
                  </a:cubicBezTo>
                  <a:cubicBezTo>
                    <a:pt x="71" y="81"/>
                    <a:pt x="70" y="80"/>
                    <a:pt x="69" y="79"/>
                  </a:cubicBezTo>
                  <a:cubicBezTo>
                    <a:pt x="67" y="78"/>
                    <a:pt x="65" y="76"/>
                    <a:pt x="63" y="76"/>
                  </a:cubicBezTo>
                  <a:cubicBezTo>
                    <a:pt x="79" y="59"/>
                    <a:pt x="90" y="40"/>
                    <a:pt x="97" y="18"/>
                  </a:cubicBezTo>
                  <a:cubicBezTo>
                    <a:pt x="99" y="11"/>
                    <a:pt x="100" y="5"/>
                    <a:pt x="101" y="0"/>
                  </a:cubicBezTo>
                  <a:cubicBezTo>
                    <a:pt x="104" y="1"/>
                    <a:pt x="107" y="2"/>
                    <a:pt x="111" y="3"/>
                  </a:cubicBezTo>
                  <a:cubicBezTo>
                    <a:pt x="112" y="3"/>
                    <a:pt x="113" y="4"/>
                    <a:pt x="113" y="5"/>
                  </a:cubicBezTo>
                  <a:cubicBezTo>
                    <a:pt x="113" y="5"/>
                    <a:pt x="112" y="7"/>
                    <a:pt x="111" y="8"/>
                  </a:cubicBezTo>
                  <a:cubicBezTo>
                    <a:pt x="110" y="9"/>
                    <a:pt x="109" y="12"/>
                    <a:pt x="107" y="18"/>
                  </a:cubicBezTo>
                  <a:cubicBezTo>
                    <a:pt x="104" y="28"/>
                    <a:pt x="100" y="36"/>
                    <a:pt x="96" y="44"/>
                  </a:cubicBezTo>
                  <a:lnTo>
                    <a:pt x="96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6" name="Freeform 75">
              <a:extLst>
                <a:ext uri="{FF2B5EF4-FFF2-40B4-BE49-F238E27FC236}">
                  <a16:creationId xmlns:a16="http://schemas.microsoft.com/office/drawing/2014/main" id="{D3DE8673-C348-43B8-A8B3-BBD9DC463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7355" y="2527300"/>
              <a:ext cx="146758" cy="179388"/>
            </a:xfrm>
            <a:custGeom>
              <a:avLst/>
              <a:gdLst>
                <a:gd name="T0" fmla="*/ 10 w 170"/>
                <a:gd name="T1" fmla="*/ 163 h 178"/>
                <a:gd name="T2" fmla="*/ 8 w 170"/>
                <a:gd name="T3" fmla="*/ 178 h 178"/>
                <a:gd name="T4" fmla="*/ 0 w 170"/>
                <a:gd name="T5" fmla="*/ 177 h 178"/>
                <a:gd name="T6" fmla="*/ 1 w 170"/>
                <a:gd name="T7" fmla="*/ 119 h 178"/>
                <a:gd name="T8" fmla="*/ 2 w 170"/>
                <a:gd name="T9" fmla="*/ 92 h 178"/>
                <a:gd name="T10" fmla="*/ 46 w 170"/>
                <a:gd name="T11" fmla="*/ 93 h 178"/>
                <a:gd name="T12" fmla="*/ 69 w 170"/>
                <a:gd name="T13" fmla="*/ 94 h 178"/>
                <a:gd name="T14" fmla="*/ 69 w 170"/>
                <a:gd name="T15" fmla="*/ 137 h 178"/>
                <a:gd name="T16" fmla="*/ 68 w 170"/>
                <a:gd name="T17" fmla="*/ 177 h 178"/>
                <a:gd name="T18" fmla="*/ 60 w 170"/>
                <a:gd name="T19" fmla="*/ 175 h 178"/>
                <a:gd name="T20" fmla="*/ 10 w 170"/>
                <a:gd name="T21" fmla="*/ 163 h 178"/>
                <a:gd name="T22" fmla="*/ 10 w 170"/>
                <a:gd name="T23" fmla="*/ 155 h 178"/>
                <a:gd name="T24" fmla="*/ 60 w 170"/>
                <a:gd name="T25" fmla="*/ 101 h 178"/>
                <a:gd name="T26" fmla="*/ 10 w 170"/>
                <a:gd name="T27" fmla="*/ 155 h 178"/>
                <a:gd name="T28" fmla="*/ 107 w 170"/>
                <a:gd name="T29" fmla="*/ 163 h 178"/>
                <a:gd name="T30" fmla="*/ 105 w 170"/>
                <a:gd name="T31" fmla="*/ 178 h 178"/>
                <a:gd name="T32" fmla="*/ 97 w 170"/>
                <a:gd name="T33" fmla="*/ 177 h 178"/>
                <a:gd name="T34" fmla="*/ 97 w 170"/>
                <a:gd name="T35" fmla="*/ 119 h 178"/>
                <a:gd name="T36" fmla="*/ 98 w 170"/>
                <a:gd name="T37" fmla="*/ 92 h 178"/>
                <a:gd name="T38" fmla="*/ 146 w 170"/>
                <a:gd name="T39" fmla="*/ 93 h 178"/>
                <a:gd name="T40" fmla="*/ 170 w 170"/>
                <a:gd name="T41" fmla="*/ 94 h 178"/>
                <a:gd name="T42" fmla="*/ 169 w 170"/>
                <a:gd name="T43" fmla="*/ 137 h 178"/>
                <a:gd name="T44" fmla="*/ 168 w 170"/>
                <a:gd name="T45" fmla="*/ 177 h 178"/>
                <a:gd name="T46" fmla="*/ 160 w 170"/>
                <a:gd name="T47" fmla="*/ 176 h 178"/>
                <a:gd name="T48" fmla="*/ 107 w 170"/>
                <a:gd name="T49" fmla="*/ 163 h 178"/>
                <a:gd name="T50" fmla="*/ 107 w 170"/>
                <a:gd name="T51" fmla="*/ 155 h 178"/>
                <a:gd name="T52" fmla="*/ 160 w 170"/>
                <a:gd name="T53" fmla="*/ 102 h 178"/>
                <a:gd name="T54" fmla="*/ 107 w 170"/>
                <a:gd name="T55" fmla="*/ 155 h 178"/>
                <a:gd name="T56" fmla="*/ 61 w 170"/>
                <a:gd name="T57" fmla="*/ 0 h 178"/>
                <a:gd name="T58" fmla="*/ 138 w 170"/>
                <a:gd name="T59" fmla="*/ 0 h 178"/>
                <a:gd name="T60" fmla="*/ 139 w 170"/>
                <a:gd name="T61" fmla="*/ 20 h 178"/>
                <a:gd name="T62" fmla="*/ 139 w 170"/>
                <a:gd name="T63" fmla="*/ 64 h 178"/>
                <a:gd name="T64" fmla="*/ 109 w 170"/>
                <a:gd name="T65" fmla="*/ 65 h 178"/>
                <a:gd name="T66" fmla="*/ 32 w 170"/>
                <a:gd name="T67" fmla="*/ 66 h 178"/>
                <a:gd name="T68" fmla="*/ 31 w 170"/>
                <a:gd name="T69" fmla="*/ 45 h 178"/>
                <a:gd name="T70" fmla="*/ 31 w 170"/>
                <a:gd name="T71" fmla="*/ 1 h 178"/>
                <a:gd name="T72" fmla="*/ 61 w 170"/>
                <a:gd name="T73" fmla="*/ 0 h 178"/>
                <a:gd name="T74" fmla="*/ 41 w 170"/>
                <a:gd name="T75" fmla="*/ 9 h 178"/>
                <a:gd name="T76" fmla="*/ 129 w 170"/>
                <a:gd name="T77" fmla="*/ 56 h 178"/>
                <a:gd name="T78" fmla="*/ 41 w 170"/>
                <a:gd name="T79" fmla="*/ 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0" h="178">
                  <a:moveTo>
                    <a:pt x="10" y="163"/>
                  </a:moveTo>
                  <a:lnTo>
                    <a:pt x="10" y="163"/>
                  </a:lnTo>
                  <a:lnTo>
                    <a:pt x="10" y="177"/>
                  </a:lnTo>
                  <a:cubicBezTo>
                    <a:pt x="10" y="178"/>
                    <a:pt x="9" y="178"/>
                    <a:pt x="8" y="178"/>
                  </a:cubicBezTo>
                  <a:lnTo>
                    <a:pt x="2" y="178"/>
                  </a:lnTo>
                  <a:cubicBezTo>
                    <a:pt x="1" y="178"/>
                    <a:pt x="0" y="178"/>
                    <a:pt x="0" y="177"/>
                  </a:cubicBezTo>
                  <a:lnTo>
                    <a:pt x="1" y="138"/>
                  </a:lnTo>
                  <a:lnTo>
                    <a:pt x="1" y="119"/>
                  </a:lnTo>
                  <a:lnTo>
                    <a:pt x="0" y="94"/>
                  </a:lnTo>
                  <a:cubicBezTo>
                    <a:pt x="0" y="93"/>
                    <a:pt x="1" y="92"/>
                    <a:pt x="2" y="92"/>
                  </a:cubicBezTo>
                  <a:lnTo>
                    <a:pt x="23" y="93"/>
                  </a:lnTo>
                  <a:lnTo>
                    <a:pt x="46" y="93"/>
                  </a:lnTo>
                  <a:lnTo>
                    <a:pt x="68" y="92"/>
                  </a:lnTo>
                  <a:cubicBezTo>
                    <a:pt x="69" y="92"/>
                    <a:pt x="69" y="93"/>
                    <a:pt x="69" y="94"/>
                  </a:cubicBezTo>
                  <a:lnTo>
                    <a:pt x="69" y="116"/>
                  </a:lnTo>
                  <a:lnTo>
                    <a:pt x="69" y="137"/>
                  </a:lnTo>
                  <a:lnTo>
                    <a:pt x="69" y="175"/>
                  </a:lnTo>
                  <a:cubicBezTo>
                    <a:pt x="69" y="176"/>
                    <a:pt x="69" y="177"/>
                    <a:pt x="68" y="177"/>
                  </a:cubicBezTo>
                  <a:lnTo>
                    <a:pt x="61" y="177"/>
                  </a:lnTo>
                  <a:cubicBezTo>
                    <a:pt x="60" y="177"/>
                    <a:pt x="60" y="176"/>
                    <a:pt x="60" y="175"/>
                  </a:cubicBezTo>
                  <a:lnTo>
                    <a:pt x="60" y="163"/>
                  </a:lnTo>
                  <a:lnTo>
                    <a:pt x="10" y="163"/>
                  </a:lnTo>
                  <a:close/>
                  <a:moveTo>
                    <a:pt x="10" y="155"/>
                  </a:moveTo>
                  <a:lnTo>
                    <a:pt x="10" y="155"/>
                  </a:lnTo>
                  <a:lnTo>
                    <a:pt x="60" y="155"/>
                  </a:lnTo>
                  <a:lnTo>
                    <a:pt x="60" y="101"/>
                  </a:lnTo>
                  <a:lnTo>
                    <a:pt x="10" y="101"/>
                  </a:lnTo>
                  <a:lnTo>
                    <a:pt x="10" y="155"/>
                  </a:lnTo>
                  <a:close/>
                  <a:moveTo>
                    <a:pt x="107" y="163"/>
                  </a:moveTo>
                  <a:lnTo>
                    <a:pt x="107" y="163"/>
                  </a:lnTo>
                  <a:lnTo>
                    <a:pt x="107" y="177"/>
                  </a:lnTo>
                  <a:cubicBezTo>
                    <a:pt x="107" y="178"/>
                    <a:pt x="106" y="178"/>
                    <a:pt x="105" y="178"/>
                  </a:cubicBezTo>
                  <a:lnTo>
                    <a:pt x="98" y="178"/>
                  </a:lnTo>
                  <a:cubicBezTo>
                    <a:pt x="97" y="178"/>
                    <a:pt x="97" y="178"/>
                    <a:pt x="97" y="177"/>
                  </a:cubicBezTo>
                  <a:lnTo>
                    <a:pt x="97" y="138"/>
                  </a:lnTo>
                  <a:lnTo>
                    <a:pt x="97" y="119"/>
                  </a:lnTo>
                  <a:lnTo>
                    <a:pt x="97" y="94"/>
                  </a:lnTo>
                  <a:cubicBezTo>
                    <a:pt x="97" y="93"/>
                    <a:pt x="97" y="92"/>
                    <a:pt x="98" y="92"/>
                  </a:cubicBezTo>
                  <a:lnTo>
                    <a:pt x="121" y="93"/>
                  </a:lnTo>
                  <a:lnTo>
                    <a:pt x="146" y="93"/>
                  </a:lnTo>
                  <a:lnTo>
                    <a:pt x="168" y="92"/>
                  </a:lnTo>
                  <a:cubicBezTo>
                    <a:pt x="169" y="92"/>
                    <a:pt x="170" y="93"/>
                    <a:pt x="170" y="94"/>
                  </a:cubicBezTo>
                  <a:lnTo>
                    <a:pt x="169" y="116"/>
                  </a:lnTo>
                  <a:lnTo>
                    <a:pt x="169" y="137"/>
                  </a:lnTo>
                  <a:lnTo>
                    <a:pt x="170" y="176"/>
                  </a:lnTo>
                  <a:cubicBezTo>
                    <a:pt x="170" y="177"/>
                    <a:pt x="169" y="177"/>
                    <a:pt x="168" y="177"/>
                  </a:cubicBezTo>
                  <a:lnTo>
                    <a:pt x="161" y="177"/>
                  </a:lnTo>
                  <a:cubicBezTo>
                    <a:pt x="160" y="177"/>
                    <a:pt x="160" y="177"/>
                    <a:pt x="160" y="176"/>
                  </a:cubicBezTo>
                  <a:lnTo>
                    <a:pt x="160" y="163"/>
                  </a:lnTo>
                  <a:lnTo>
                    <a:pt x="107" y="163"/>
                  </a:lnTo>
                  <a:close/>
                  <a:moveTo>
                    <a:pt x="107" y="155"/>
                  </a:moveTo>
                  <a:lnTo>
                    <a:pt x="107" y="155"/>
                  </a:lnTo>
                  <a:lnTo>
                    <a:pt x="160" y="155"/>
                  </a:lnTo>
                  <a:lnTo>
                    <a:pt x="160" y="102"/>
                  </a:lnTo>
                  <a:lnTo>
                    <a:pt x="107" y="102"/>
                  </a:lnTo>
                  <a:lnTo>
                    <a:pt x="107" y="155"/>
                  </a:ln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109" y="0"/>
                  </a:lnTo>
                  <a:lnTo>
                    <a:pt x="138" y="0"/>
                  </a:lnTo>
                  <a:cubicBezTo>
                    <a:pt x="139" y="0"/>
                    <a:pt x="139" y="0"/>
                    <a:pt x="139" y="1"/>
                  </a:cubicBezTo>
                  <a:lnTo>
                    <a:pt x="139" y="20"/>
                  </a:lnTo>
                  <a:lnTo>
                    <a:pt x="139" y="45"/>
                  </a:lnTo>
                  <a:lnTo>
                    <a:pt x="139" y="64"/>
                  </a:lnTo>
                  <a:cubicBezTo>
                    <a:pt x="139" y="65"/>
                    <a:pt x="139" y="66"/>
                    <a:pt x="138" y="66"/>
                  </a:cubicBezTo>
                  <a:lnTo>
                    <a:pt x="109" y="65"/>
                  </a:lnTo>
                  <a:lnTo>
                    <a:pt x="61" y="65"/>
                  </a:lnTo>
                  <a:lnTo>
                    <a:pt x="32" y="66"/>
                  </a:lnTo>
                  <a:cubicBezTo>
                    <a:pt x="31" y="66"/>
                    <a:pt x="31" y="65"/>
                    <a:pt x="31" y="64"/>
                  </a:cubicBezTo>
                  <a:lnTo>
                    <a:pt x="31" y="45"/>
                  </a:lnTo>
                  <a:lnTo>
                    <a:pt x="31" y="20"/>
                  </a:lnTo>
                  <a:lnTo>
                    <a:pt x="31" y="1"/>
                  </a:lnTo>
                  <a:cubicBezTo>
                    <a:pt x="31" y="0"/>
                    <a:pt x="31" y="0"/>
                    <a:pt x="32" y="0"/>
                  </a:cubicBezTo>
                  <a:lnTo>
                    <a:pt x="61" y="0"/>
                  </a:lnTo>
                  <a:close/>
                  <a:moveTo>
                    <a:pt x="41" y="9"/>
                  </a:moveTo>
                  <a:lnTo>
                    <a:pt x="41" y="9"/>
                  </a:lnTo>
                  <a:lnTo>
                    <a:pt x="41" y="56"/>
                  </a:lnTo>
                  <a:lnTo>
                    <a:pt x="129" y="56"/>
                  </a:lnTo>
                  <a:lnTo>
                    <a:pt x="129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7" name="Freeform 76">
              <a:extLst>
                <a:ext uri="{FF2B5EF4-FFF2-40B4-BE49-F238E27FC236}">
                  <a16:creationId xmlns:a16="http://schemas.microsoft.com/office/drawing/2014/main" id="{6753EFDA-0780-4954-B3B7-1220EF32DE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5096" y="2524125"/>
              <a:ext cx="154912" cy="182563"/>
            </a:xfrm>
            <a:custGeom>
              <a:avLst/>
              <a:gdLst>
                <a:gd name="T0" fmla="*/ 41 w 179"/>
                <a:gd name="T1" fmla="*/ 116 h 180"/>
                <a:gd name="T2" fmla="*/ 58 w 179"/>
                <a:gd name="T3" fmla="*/ 134 h 180"/>
                <a:gd name="T4" fmla="*/ 57 w 179"/>
                <a:gd name="T5" fmla="*/ 167 h 180"/>
                <a:gd name="T6" fmla="*/ 17 w 179"/>
                <a:gd name="T7" fmla="*/ 179 h 180"/>
                <a:gd name="T8" fmla="*/ 8 w 179"/>
                <a:gd name="T9" fmla="*/ 179 h 180"/>
                <a:gd name="T10" fmla="*/ 8 w 179"/>
                <a:gd name="T11" fmla="*/ 117 h 180"/>
                <a:gd name="T12" fmla="*/ 17 w 179"/>
                <a:gd name="T13" fmla="*/ 158 h 180"/>
                <a:gd name="T14" fmla="*/ 49 w 179"/>
                <a:gd name="T15" fmla="*/ 124 h 180"/>
                <a:gd name="T16" fmla="*/ 109 w 179"/>
                <a:gd name="T17" fmla="*/ 142 h 180"/>
                <a:gd name="T18" fmla="*/ 108 w 179"/>
                <a:gd name="T19" fmla="*/ 154 h 180"/>
                <a:gd name="T20" fmla="*/ 101 w 179"/>
                <a:gd name="T21" fmla="*/ 124 h 180"/>
                <a:gd name="T22" fmla="*/ 102 w 179"/>
                <a:gd name="T23" fmla="*/ 96 h 180"/>
                <a:gd name="T24" fmla="*/ 150 w 179"/>
                <a:gd name="T25" fmla="*/ 96 h 180"/>
                <a:gd name="T26" fmla="*/ 151 w 179"/>
                <a:gd name="T27" fmla="*/ 123 h 180"/>
                <a:gd name="T28" fmla="*/ 145 w 179"/>
                <a:gd name="T29" fmla="*/ 152 h 180"/>
                <a:gd name="T30" fmla="*/ 109 w 179"/>
                <a:gd name="T31" fmla="*/ 142 h 180"/>
                <a:gd name="T32" fmla="*/ 143 w 179"/>
                <a:gd name="T33" fmla="*/ 134 h 180"/>
                <a:gd name="T34" fmla="*/ 109 w 179"/>
                <a:gd name="T35" fmla="*/ 134 h 180"/>
                <a:gd name="T36" fmla="*/ 122 w 179"/>
                <a:gd name="T37" fmla="*/ 47 h 180"/>
                <a:gd name="T38" fmla="*/ 98 w 179"/>
                <a:gd name="T39" fmla="*/ 46 h 180"/>
                <a:gd name="T40" fmla="*/ 118 w 179"/>
                <a:gd name="T41" fmla="*/ 39 h 180"/>
                <a:gd name="T42" fmla="*/ 121 w 179"/>
                <a:gd name="T43" fmla="*/ 17 h 180"/>
                <a:gd name="T44" fmla="*/ 131 w 179"/>
                <a:gd name="T45" fmla="*/ 22 h 180"/>
                <a:gd name="T46" fmla="*/ 137 w 179"/>
                <a:gd name="T47" fmla="*/ 39 h 180"/>
                <a:gd name="T48" fmla="*/ 158 w 179"/>
                <a:gd name="T49" fmla="*/ 46 h 180"/>
                <a:gd name="T50" fmla="*/ 130 w 179"/>
                <a:gd name="T51" fmla="*/ 47 h 180"/>
                <a:gd name="T52" fmla="*/ 162 w 179"/>
                <a:gd name="T53" fmla="*/ 71 h 180"/>
                <a:gd name="T54" fmla="*/ 162 w 179"/>
                <a:gd name="T55" fmla="*/ 79 h 180"/>
                <a:gd name="T56" fmla="*/ 94 w 179"/>
                <a:gd name="T57" fmla="*/ 79 h 180"/>
                <a:gd name="T58" fmla="*/ 94 w 179"/>
                <a:gd name="T59" fmla="*/ 71 h 180"/>
                <a:gd name="T60" fmla="*/ 27 w 179"/>
                <a:gd name="T61" fmla="*/ 87 h 180"/>
                <a:gd name="T62" fmla="*/ 54 w 179"/>
                <a:gd name="T63" fmla="*/ 87 h 180"/>
                <a:gd name="T64" fmla="*/ 54 w 179"/>
                <a:gd name="T65" fmla="*/ 96 h 180"/>
                <a:gd name="T66" fmla="*/ 11 w 179"/>
                <a:gd name="T67" fmla="*/ 96 h 180"/>
                <a:gd name="T68" fmla="*/ 11 w 179"/>
                <a:gd name="T69" fmla="*/ 87 h 180"/>
                <a:gd name="T70" fmla="*/ 27 w 179"/>
                <a:gd name="T71" fmla="*/ 59 h 180"/>
                <a:gd name="T72" fmla="*/ 56 w 179"/>
                <a:gd name="T73" fmla="*/ 60 h 180"/>
                <a:gd name="T74" fmla="*/ 39 w 179"/>
                <a:gd name="T75" fmla="*/ 67 h 180"/>
                <a:gd name="T76" fmla="*/ 10 w 179"/>
                <a:gd name="T77" fmla="*/ 66 h 180"/>
                <a:gd name="T78" fmla="*/ 27 w 179"/>
                <a:gd name="T79" fmla="*/ 59 h 180"/>
                <a:gd name="T80" fmla="*/ 40 w 179"/>
                <a:gd name="T81" fmla="*/ 3 h 180"/>
                <a:gd name="T82" fmla="*/ 59 w 179"/>
                <a:gd name="T83" fmla="*/ 10 h 180"/>
                <a:gd name="T84" fmla="*/ 26 w 179"/>
                <a:gd name="T85" fmla="*/ 11 h 180"/>
                <a:gd name="T86" fmla="*/ 7 w 179"/>
                <a:gd name="T87" fmla="*/ 4 h 180"/>
                <a:gd name="T88" fmla="*/ 22 w 179"/>
                <a:gd name="T89" fmla="*/ 31 h 180"/>
                <a:gd name="T90" fmla="*/ 64 w 179"/>
                <a:gd name="T91" fmla="*/ 30 h 180"/>
                <a:gd name="T92" fmla="*/ 64 w 179"/>
                <a:gd name="T93" fmla="*/ 40 h 180"/>
                <a:gd name="T94" fmla="*/ 1 w 179"/>
                <a:gd name="T95" fmla="*/ 40 h 180"/>
                <a:gd name="T96" fmla="*/ 1 w 179"/>
                <a:gd name="T97" fmla="*/ 30 h 180"/>
                <a:gd name="T98" fmla="*/ 141 w 179"/>
                <a:gd name="T99" fmla="*/ 167 h 180"/>
                <a:gd name="T100" fmla="*/ 169 w 179"/>
                <a:gd name="T101" fmla="*/ 157 h 180"/>
                <a:gd name="T102" fmla="*/ 86 w 179"/>
                <a:gd name="T103" fmla="*/ 52 h 180"/>
                <a:gd name="T104" fmla="*/ 65 w 179"/>
                <a:gd name="T105" fmla="*/ 179 h 180"/>
                <a:gd name="T106" fmla="*/ 74 w 179"/>
                <a:gd name="T107" fmla="*/ 118 h 180"/>
                <a:gd name="T108" fmla="*/ 76 w 179"/>
                <a:gd name="T109" fmla="*/ 1 h 180"/>
                <a:gd name="T110" fmla="*/ 150 w 179"/>
                <a:gd name="T111" fmla="*/ 0 h 180"/>
                <a:gd name="T112" fmla="*/ 179 w 179"/>
                <a:gd name="T113" fmla="*/ 29 h 180"/>
                <a:gd name="T114" fmla="*/ 174 w 179"/>
                <a:gd name="T115" fmla="*/ 174 h 180"/>
                <a:gd name="T116" fmla="*/ 146 w 179"/>
                <a:gd name="T117" fmla="*/ 177 h 180"/>
                <a:gd name="T118" fmla="*/ 141 w 179"/>
                <a:gd name="T119" fmla="*/ 1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9" h="180">
                  <a:moveTo>
                    <a:pt x="27" y="116"/>
                  </a:moveTo>
                  <a:lnTo>
                    <a:pt x="27" y="116"/>
                  </a:lnTo>
                  <a:lnTo>
                    <a:pt x="41" y="116"/>
                  </a:lnTo>
                  <a:lnTo>
                    <a:pt x="57" y="116"/>
                  </a:lnTo>
                  <a:cubicBezTo>
                    <a:pt x="58" y="116"/>
                    <a:pt x="58" y="116"/>
                    <a:pt x="58" y="117"/>
                  </a:cubicBezTo>
                  <a:lnTo>
                    <a:pt x="58" y="134"/>
                  </a:lnTo>
                  <a:lnTo>
                    <a:pt x="58" y="149"/>
                  </a:lnTo>
                  <a:lnTo>
                    <a:pt x="58" y="165"/>
                  </a:lnTo>
                  <a:cubicBezTo>
                    <a:pt x="58" y="166"/>
                    <a:pt x="58" y="167"/>
                    <a:pt x="57" y="167"/>
                  </a:cubicBezTo>
                  <a:lnTo>
                    <a:pt x="41" y="166"/>
                  </a:lnTo>
                  <a:lnTo>
                    <a:pt x="17" y="166"/>
                  </a:lnTo>
                  <a:lnTo>
                    <a:pt x="17" y="179"/>
                  </a:lnTo>
                  <a:cubicBezTo>
                    <a:pt x="17" y="180"/>
                    <a:pt x="17" y="180"/>
                    <a:pt x="16" y="180"/>
                  </a:cubicBezTo>
                  <a:lnTo>
                    <a:pt x="10" y="180"/>
                  </a:lnTo>
                  <a:cubicBezTo>
                    <a:pt x="9" y="180"/>
                    <a:pt x="8" y="180"/>
                    <a:pt x="8" y="179"/>
                  </a:cubicBezTo>
                  <a:lnTo>
                    <a:pt x="8" y="158"/>
                  </a:lnTo>
                  <a:lnTo>
                    <a:pt x="8" y="137"/>
                  </a:lnTo>
                  <a:lnTo>
                    <a:pt x="8" y="117"/>
                  </a:lnTo>
                  <a:cubicBezTo>
                    <a:pt x="8" y="116"/>
                    <a:pt x="9" y="116"/>
                    <a:pt x="10" y="116"/>
                  </a:cubicBezTo>
                  <a:lnTo>
                    <a:pt x="27" y="116"/>
                  </a:lnTo>
                  <a:close/>
                  <a:moveTo>
                    <a:pt x="17" y="158"/>
                  </a:moveTo>
                  <a:lnTo>
                    <a:pt x="17" y="158"/>
                  </a:lnTo>
                  <a:lnTo>
                    <a:pt x="49" y="158"/>
                  </a:lnTo>
                  <a:lnTo>
                    <a:pt x="49" y="124"/>
                  </a:lnTo>
                  <a:lnTo>
                    <a:pt x="17" y="124"/>
                  </a:lnTo>
                  <a:lnTo>
                    <a:pt x="17" y="158"/>
                  </a:lnTo>
                  <a:close/>
                  <a:moveTo>
                    <a:pt x="109" y="142"/>
                  </a:moveTo>
                  <a:lnTo>
                    <a:pt x="109" y="142"/>
                  </a:lnTo>
                  <a:lnTo>
                    <a:pt x="109" y="152"/>
                  </a:lnTo>
                  <a:cubicBezTo>
                    <a:pt x="109" y="153"/>
                    <a:pt x="108" y="154"/>
                    <a:pt x="108" y="154"/>
                  </a:cubicBezTo>
                  <a:lnTo>
                    <a:pt x="102" y="154"/>
                  </a:lnTo>
                  <a:cubicBezTo>
                    <a:pt x="101" y="154"/>
                    <a:pt x="100" y="153"/>
                    <a:pt x="100" y="152"/>
                  </a:cubicBezTo>
                  <a:lnTo>
                    <a:pt x="101" y="124"/>
                  </a:lnTo>
                  <a:lnTo>
                    <a:pt x="101" y="113"/>
                  </a:lnTo>
                  <a:lnTo>
                    <a:pt x="100" y="98"/>
                  </a:lnTo>
                  <a:cubicBezTo>
                    <a:pt x="100" y="97"/>
                    <a:pt x="101" y="96"/>
                    <a:pt x="102" y="96"/>
                  </a:cubicBezTo>
                  <a:lnTo>
                    <a:pt x="119" y="97"/>
                  </a:lnTo>
                  <a:lnTo>
                    <a:pt x="133" y="97"/>
                  </a:lnTo>
                  <a:lnTo>
                    <a:pt x="150" y="96"/>
                  </a:lnTo>
                  <a:cubicBezTo>
                    <a:pt x="151" y="96"/>
                    <a:pt x="152" y="97"/>
                    <a:pt x="152" y="98"/>
                  </a:cubicBezTo>
                  <a:lnTo>
                    <a:pt x="151" y="111"/>
                  </a:lnTo>
                  <a:lnTo>
                    <a:pt x="151" y="123"/>
                  </a:lnTo>
                  <a:lnTo>
                    <a:pt x="152" y="151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45" y="152"/>
                  </a:lnTo>
                  <a:cubicBezTo>
                    <a:pt x="144" y="152"/>
                    <a:pt x="143" y="151"/>
                    <a:pt x="143" y="151"/>
                  </a:cubicBezTo>
                  <a:lnTo>
                    <a:pt x="143" y="142"/>
                  </a:lnTo>
                  <a:lnTo>
                    <a:pt x="109" y="142"/>
                  </a:lnTo>
                  <a:close/>
                  <a:moveTo>
                    <a:pt x="109" y="134"/>
                  </a:moveTo>
                  <a:lnTo>
                    <a:pt x="109" y="134"/>
                  </a:lnTo>
                  <a:lnTo>
                    <a:pt x="143" y="134"/>
                  </a:lnTo>
                  <a:lnTo>
                    <a:pt x="143" y="104"/>
                  </a:lnTo>
                  <a:lnTo>
                    <a:pt x="109" y="104"/>
                  </a:lnTo>
                  <a:lnTo>
                    <a:pt x="109" y="134"/>
                  </a:lnTo>
                  <a:close/>
                  <a:moveTo>
                    <a:pt x="122" y="71"/>
                  </a:moveTo>
                  <a:lnTo>
                    <a:pt x="122" y="71"/>
                  </a:lnTo>
                  <a:lnTo>
                    <a:pt x="122" y="47"/>
                  </a:lnTo>
                  <a:lnTo>
                    <a:pt x="118" y="47"/>
                  </a:lnTo>
                  <a:lnTo>
                    <a:pt x="99" y="47"/>
                  </a:lnTo>
                  <a:cubicBezTo>
                    <a:pt x="98" y="47"/>
                    <a:pt x="98" y="47"/>
                    <a:pt x="98" y="46"/>
                  </a:cubicBezTo>
                  <a:lnTo>
                    <a:pt x="98" y="40"/>
                  </a:lnTo>
                  <a:cubicBezTo>
                    <a:pt x="98" y="39"/>
                    <a:pt x="98" y="39"/>
                    <a:pt x="99" y="39"/>
                  </a:cubicBezTo>
                  <a:lnTo>
                    <a:pt x="118" y="39"/>
                  </a:lnTo>
                  <a:lnTo>
                    <a:pt x="122" y="39"/>
                  </a:lnTo>
                  <a:lnTo>
                    <a:pt x="122" y="36"/>
                  </a:lnTo>
                  <a:cubicBezTo>
                    <a:pt x="122" y="28"/>
                    <a:pt x="122" y="21"/>
                    <a:pt x="121" y="17"/>
                  </a:cubicBezTo>
                  <a:cubicBezTo>
                    <a:pt x="124" y="17"/>
                    <a:pt x="127" y="17"/>
                    <a:pt x="130" y="18"/>
                  </a:cubicBezTo>
                  <a:cubicBezTo>
                    <a:pt x="132" y="18"/>
                    <a:pt x="132" y="19"/>
                    <a:pt x="132" y="20"/>
                  </a:cubicBezTo>
                  <a:cubicBezTo>
                    <a:pt x="132" y="20"/>
                    <a:pt x="132" y="21"/>
                    <a:pt x="131" y="22"/>
                  </a:cubicBezTo>
                  <a:cubicBezTo>
                    <a:pt x="131" y="24"/>
                    <a:pt x="130" y="28"/>
                    <a:pt x="130" y="35"/>
                  </a:cubicBezTo>
                  <a:lnTo>
                    <a:pt x="130" y="39"/>
                  </a:lnTo>
                  <a:lnTo>
                    <a:pt x="137" y="39"/>
                  </a:lnTo>
                  <a:lnTo>
                    <a:pt x="156" y="39"/>
                  </a:lnTo>
                  <a:cubicBezTo>
                    <a:pt x="157" y="39"/>
                    <a:pt x="158" y="39"/>
                    <a:pt x="158" y="40"/>
                  </a:cubicBezTo>
                  <a:lnTo>
                    <a:pt x="158" y="46"/>
                  </a:lnTo>
                  <a:cubicBezTo>
                    <a:pt x="158" y="47"/>
                    <a:pt x="157" y="47"/>
                    <a:pt x="156" y="47"/>
                  </a:cubicBezTo>
                  <a:lnTo>
                    <a:pt x="137" y="47"/>
                  </a:lnTo>
                  <a:lnTo>
                    <a:pt x="130" y="47"/>
                  </a:lnTo>
                  <a:lnTo>
                    <a:pt x="130" y="71"/>
                  </a:lnTo>
                  <a:lnTo>
                    <a:pt x="140" y="71"/>
                  </a:lnTo>
                  <a:lnTo>
                    <a:pt x="162" y="71"/>
                  </a:lnTo>
                  <a:cubicBezTo>
                    <a:pt x="162" y="71"/>
                    <a:pt x="163" y="72"/>
                    <a:pt x="163" y="73"/>
                  </a:cubicBezTo>
                  <a:lnTo>
                    <a:pt x="163" y="78"/>
                  </a:lnTo>
                  <a:cubicBezTo>
                    <a:pt x="163" y="79"/>
                    <a:pt x="162" y="79"/>
                    <a:pt x="162" y="79"/>
                  </a:cubicBezTo>
                  <a:lnTo>
                    <a:pt x="140" y="79"/>
                  </a:lnTo>
                  <a:lnTo>
                    <a:pt x="115" y="79"/>
                  </a:lnTo>
                  <a:lnTo>
                    <a:pt x="94" y="79"/>
                  </a:lnTo>
                  <a:cubicBezTo>
                    <a:pt x="93" y="79"/>
                    <a:pt x="92" y="79"/>
                    <a:pt x="92" y="78"/>
                  </a:cubicBezTo>
                  <a:lnTo>
                    <a:pt x="92" y="73"/>
                  </a:lnTo>
                  <a:cubicBezTo>
                    <a:pt x="92" y="72"/>
                    <a:pt x="93" y="71"/>
                    <a:pt x="94" y="71"/>
                  </a:cubicBezTo>
                  <a:lnTo>
                    <a:pt x="115" y="71"/>
                  </a:lnTo>
                  <a:lnTo>
                    <a:pt x="122" y="71"/>
                  </a:lnTo>
                  <a:close/>
                  <a:moveTo>
                    <a:pt x="27" y="87"/>
                  </a:moveTo>
                  <a:lnTo>
                    <a:pt x="27" y="87"/>
                  </a:lnTo>
                  <a:lnTo>
                    <a:pt x="39" y="87"/>
                  </a:lnTo>
                  <a:lnTo>
                    <a:pt x="54" y="87"/>
                  </a:lnTo>
                  <a:cubicBezTo>
                    <a:pt x="56" y="87"/>
                    <a:pt x="56" y="87"/>
                    <a:pt x="56" y="88"/>
                  </a:cubicBezTo>
                  <a:lnTo>
                    <a:pt x="56" y="95"/>
                  </a:lnTo>
                  <a:cubicBezTo>
                    <a:pt x="56" y="95"/>
                    <a:pt x="56" y="96"/>
                    <a:pt x="54" y="96"/>
                  </a:cubicBezTo>
                  <a:lnTo>
                    <a:pt x="39" y="95"/>
                  </a:lnTo>
                  <a:lnTo>
                    <a:pt x="27" y="95"/>
                  </a:lnTo>
                  <a:lnTo>
                    <a:pt x="11" y="96"/>
                  </a:lnTo>
                  <a:cubicBezTo>
                    <a:pt x="10" y="96"/>
                    <a:pt x="10" y="95"/>
                    <a:pt x="10" y="95"/>
                  </a:cubicBezTo>
                  <a:lnTo>
                    <a:pt x="10" y="88"/>
                  </a:lnTo>
                  <a:cubicBezTo>
                    <a:pt x="10" y="87"/>
                    <a:pt x="10" y="87"/>
                    <a:pt x="11" y="87"/>
                  </a:cubicBezTo>
                  <a:lnTo>
                    <a:pt x="27" y="87"/>
                  </a:lnTo>
                  <a:close/>
                  <a:moveTo>
                    <a:pt x="27" y="59"/>
                  </a:moveTo>
                  <a:lnTo>
                    <a:pt x="27" y="59"/>
                  </a:lnTo>
                  <a:lnTo>
                    <a:pt x="39" y="59"/>
                  </a:lnTo>
                  <a:lnTo>
                    <a:pt x="54" y="59"/>
                  </a:lnTo>
                  <a:cubicBezTo>
                    <a:pt x="56" y="59"/>
                    <a:pt x="56" y="59"/>
                    <a:pt x="56" y="60"/>
                  </a:cubicBezTo>
                  <a:lnTo>
                    <a:pt x="56" y="66"/>
                  </a:lnTo>
                  <a:cubicBezTo>
                    <a:pt x="56" y="67"/>
                    <a:pt x="56" y="68"/>
                    <a:pt x="54" y="68"/>
                  </a:cubicBezTo>
                  <a:lnTo>
                    <a:pt x="39" y="67"/>
                  </a:lnTo>
                  <a:lnTo>
                    <a:pt x="27" y="67"/>
                  </a:lnTo>
                  <a:lnTo>
                    <a:pt x="11" y="68"/>
                  </a:lnTo>
                  <a:cubicBezTo>
                    <a:pt x="10" y="68"/>
                    <a:pt x="10" y="67"/>
                    <a:pt x="10" y="66"/>
                  </a:cubicBezTo>
                  <a:lnTo>
                    <a:pt x="10" y="60"/>
                  </a:lnTo>
                  <a:cubicBezTo>
                    <a:pt x="10" y="59"/>
                    <a:pt x="10" y="59"/>
                    <a:pt x="11" y="59"/>
                  </a:cubicBezTo>
                  <a:lnTo>
                    <a:pt x="27" y="59"/>
                  </a:lnTo>
                  <a:close/>
                  <a:moveTo>
                    <a:pt x="26" y="3"/>
                  </a:moveTo>
                  <a:lnTo>
                    <a:pt x="26" y="3"/>
                  </a:lnTo>
                  <a:lnTo>
                    <a:pt x="40" y="3"/>
                  </a:lnTo>
                  <a:lnTo>
                    <a:pt x="58" y="3"/>
                  </a:lnTo>
                  <a:cubicBezTo>
                    <a:pt x="59" y="3"/>
                    <a:pt x="59" y="3"/>
                    <a:pt x="59" y="4"/>
                  </a:cubicBezTo>
                  <a:lnTo>
                    <a:pt x="59" y="10"/>
                  </a:lnTo>
                  <a:cubicBezTo>
                    <a:pt x="59" y="11"/>
                    <a:pt x="59" y="12"/>
                    <a:pt x="58" y="12"/>
                  </a:cubicBezTo>
                  <a:lnTo>
                    <a:pt x="40" y="11"/>
                  </a:lnTo>
                  <a:lnTo>
                    <a:pt x="26" y="11"/>
                  </a:lnTo>
                  <a:lnTo>
                    <a:pt x="9" y="12"/>
                  </a:lnTo>
                  <a:cubicBezTo>
                    <a:pt x="8" y="12"/>
                    <a:pt x="7" y="11"/>
                    <a:pt x="7" y="10"/>
                  </a:cubicBezTo>
                  <a:lnTo>
                    <a:pt x="7" y="4"/>
                  </a:lnTo>
                  <a:cubicBezTo>
                    <a:pt x="7" y="3"/>
                    <a:pt x="8" y="3"/>
                    <a:pt x="9" y="3"/>
                  </a:cubicBezTo>
                  <a:lnTo>
                    <a:pt x="26" y="3"/>
                  </a:lnTo>
                  <a:close/>
                  <a:moveTo>
                    <a:pt x="22" y="31"/>
                  </a:moveTo>
                  <a:lnTo>
                    <a:pt x="22" y="31"/>
                  </a:lnTo>
                  <a:lnTo>
                    <a:pt x="43" y="31"/>
                  </a:lnTo>
                  <a:lnTo>
                    <a:pt x="64" y="30"/>
                  </a:lnTo>
                  <a:cubicBezTo>
                    <a:pt x="65" y="30"/>
                    <a:pt x="66" y="31"/>
                    <a:pt x="66" y="32"/>
                  </a:cubicBezTo>
                  <a:lnTo>
                    <a:pt x="66" y="38"/>
                  </a:lnTo>
                  <a:cubicBezTo>
                    <a:pt x="66" y="39"/>
                    <a:pt x="65" y="40"/>
                    <a:pt x="64" y="40"/>
                  </a:cubicBezTo>
                  <a:lnTo>
                    <a:pt x="43" y="39"/>
                  </a:lnTo>
                  <a:lnTo>
                    <a:pt x="22" y="39"/>
                  </a:lnTo>
                  <a:lnTo>
                    <a:pt x="1" y="40"/>
                  </a:lnTo>
                  <a:cubicBezTo>
                    <a:pt x="0" y="40"/>
                    <a:pt x="0" y="39"/>
                    <a:pt x="0" y="38"/>
                  </a:cubicBezTo>
                  <a:lnTo>
                    <a:pt x="0" y="32"/>
                  </a:lnTo>
                  <a:cubicBezTo>
                    <a:pt x="0" y="31"/>
                    <a:pt x="0" y="30"/>
                    <a:pt x="1" y="30"/>
                  </a:cubicBezTo>
                  <a:lnTo>
                    <a:pt x="22" y="31"/>
                  </a:lnTo>
                  <a:close/>
                  <a:moveTo>
                    <a:pt x="141" y="167"/>
                  </a:moveTo>
                  <a:lnTo>
                    <a:pt x="141" y="167"/>
                  </a:lnTo>
                  <a:cubicBezTo>
                    <a:pt x="148" y="167"/>
                    <a:pt x="153" y="168"/>
                    <a:pt x="158" y="168"/>
                  </a:cubicBezTo>
                  <a:cubicBezTo>
                    <a:pt x="159" y="168"/>
                    <a:pt x="160" y="168"/>
                    <a:pt x="161" y="168"/>
                  </a:cubicBezTo>
                  <a:cubicBezTo>
                    <a:pt x="167" y="168"/>
                    <a:pt x="169" y="164"/>
                    <a:pt x="169" y="157"/>
                  </a:cubicBezTo>
                  <a:lnTo>
                    <a:pt x="169" y="9"/>
                  </a:lnTo>
                  <a:lnTo>
                    <a:pt x="86" y="9"/>
                  </a:lnTo>
                  <a:lnTo>
                    <a:pt x="86" y="52"/>
                  </a:lnTo>
                  <a:cubicBezTo>
                    <a:pt x="86" y="85"/>
                    <a:pt x="84" y="111"/>
                    <a:pt x="82" y="129"/>
                  </a:cubicBezTo>
                  <a:cubicBezTo>
                    <a:pt x="79" y="149"/>
                    <a:pt x="74" y="165"/>
                    <a:pt x="67" y="177"/>
                  </a:cubicBezTo>
                  <a:cubicBezTo>
                    <a:pt x="66" y="179"/>
                    <a:pt x="66" y="179"/>
                    <a:pt x="65" y="179"/>
                  </a:cubicBezTo>
                  <a:cubicBezTo>
                    <a:pt x="65" y="179"/>
                    <a:pt x="64" y="179"/>
                    <a:pt x="63" y="178"/>
                  </a:cubicBezTo>
                  <a:cubicBezTo>
                    <a:pt x="61" y="176"/>
                    <a:pt x="59" y="175"/>
                    <a:pt x="57" y="175"/>
                  </a:cubicBezTo>
                  <a:cubicBezTo>
                    <a:pt x="66" y="162"/>
                    <a:pt x="71" y="143"/>
                    <a:pt x="74" y="118"/>
                  </a:cubicBezTo>
                  <a:cubicBezTo>
                    <a:pt x="76" y="102"/>
                    <a:pt x="76" y="80"/>
                    <a:pt x="76" y="51"/>
                  </a:cubicBezTo>
                  <a:lnTo>
                    <a:pt x="76" y="29"/>
                  </a:lnTo>
                  <a:lnTo>
                    <a:pt x="76" y="1"/>
                  </a:lnTo>
                  <a:cubicBezTo>
                    <a:pt x="76" y="0"/>
                    <a:pt x="76" y="0"/>
                    <a:pt x="77" y="0"/>
                  </a:cubicBezTo>
                  <a:lnTo>
                    <a:pt x="105" y="0"/>
                  </a:lnTo>
                  <a:lnTo>
                    <a:pt x="150" y="0"/>
                  </a:lnTo>
                  <a:lnTo>
                    <a:pt x="178" y="0"/>
                  </a:lnTo>
                  <a:cubicBezTo>
                    <a:pt x="179" y="0"/>
                    <a:pt x="179" y="0"/>
                    <a:pt x="179" y="1"/>
                  </a:cubicBezTo>
                  <a:lnTo>
                    <a:pt x="179" y="29"/>
                  </a:lnTo>
                  <a:lnTo>
                    <a:pt x="179" y="131"/>
                  </a:lnTo>
                  <a:lnTo>
                    <a:pt x="179" y="161"/>
                  </a:lnTo>
                  <a:cubicBezTo>
                    <a:pt x="179" y="167"/>
                    <a:pt x="177" y="171"/>
                    <a:pt x="174" y="174"/>
                  </a:cubicBezTo>
                  <a:cubicBezTo>
                    <a:pt x="171" y="177"/>
                    <a:pt x="164" y="178"/>
                    <a:pt x="153" y="178"/>
                  </a:cubicBezTo>
                  <a:cubicBezTo>
                    <a:pt x="152" y="178"/>
                    <a:pt x="151" y="178"/>
                    <a:pt x="149" y="178"/>
                  </a:cubicBezTo>
                  <a:cubicBezTo>
                    <a:pt x="147" y="178"/>
                    <a:pt x="146" y="177"/>
                    <a:pt x="146" y="177"/>
                  </a:cubicBezTo>
                  <a:cubicBezTo>
                    <a:pt x="145" y="177"/>
                    <a:pt x="145" y="176"/>
                    <a:pt x="145" y="174"/>
                  </a:cubicBezTo>
                  <a:cubicBezTo>
                    <a:pt x="144" y="172"/>
                    <a:pt x="143" y="169"/>
                    <a:pt x="141" y="167"/>
                  </a:cubicBezTo>
                  <a:lnTo>
                    <a:pt x="141" y="16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8" name="Freeform 77">
              <a:extLst>
                <a:ext uri="{FF2B5EF4-FFF2-40B4-BE49-F238E27FC236}">
                  <a16:creationId xmlns:a16="http://schemas.microsoft.com/office/drawing/2014/main" id="{8A8B394D-251D-4CC4-A64F-4D210DDE1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9359" y="2516188"/>
              <a:ext cx="167957" cy="185738"/>
            </a:xfrm>
            <a:custGeom>
              <a:avLst/>
              <a:gdLst>
                <a:gd name="T0" fmla="*/ 140 w 194"/>
                <a:gd name="T1" fmla="*/ 67 h 185"/>
                <a:gd name="T2" fmla="*/ 153 w 194"/>
                <a:gd name="T3" fmla="*/ 63 h 185"/>
                <a:gd name="T4" fmla="*/ 143 w 194"/>
                <a:gd name="T5" fmla="*/ 80 h 185"/>
                <a:gd name="T6" fmla="*/ 181 w 194"/>
                <a:gd name="T7" fmla="*/ 81 h 185"/>
                <a:gd name="T8" fmla="*/ 150 w 194"/>
                <a:gd name="T9" fmla="*/ 88 h 185"/>
                <a:gd name="T10" fmla="*/ 141 w 194"/>
                <a:gd name="T11" fmla="*/ 107 h 185"/>
                <a:gd name="T12" fmla="*/ 170 w 194"/>
                <a:gd name="T13" fmla="*/ 114 h 185"/>
                <a:gd name="T14" fmla="*/ 123 w 194"/>
                <a:gd name="T15" fmla="*/ 115 h 185"/>
                <a:gd name="T16" fmla="*/ 183 w 194"/>
                <a:gd name="T17" fmla="*/ 134 h 185"/>
                <a:gd name="T18" fmla="*/ 183 w 194"/>
                <a:gd name="T19" fmla="*/ 143 h 185"/>
                <a:gd name="T20" fmla="*/ 123 w 194"/>
                <a:gd name="T21" fmla="*/ 144 h 185"/>
                <a:gd name="T22" fmla="*/ 115 w 194"/>
                <a:gd name="T23" fmla="*/ 168 h 185"/>
                <a:gd name="T24" fmla="*/ 114 w 194"/>
                <a:gd name="T25" fmla="*/ 143 h 185"/>
                <a:gd name="T26" fmla="*/ 56 w 194"/>
                <a:gd name="T27" fmla="*/ 142 h 185"/>
                <a:gd name="T28" fmla="*/ 87 w 194"/>
                <a:gd name="T29" fmla="*/ 135 h 185"/>
                <a:gd name="T30" fmla="*/ 99 w 194"/>
                <a:gd name="T31" fmla="*/ 115 h 185"/>
                <a:gd name="T32" fmla="*/ 70 w 194"/>
                <a:gd name="T33" fmla="*/ 108 h 185"/>
                <a:gd name="T34" fmla="*/ 114 w 194"/>
                <a:gd name="T35" fmla="*/ 107 h 185"/>
                <a:gd name="T36" fmla="*/ 63 w 194"/>
                <a:gd name="T37" fmla="*/ 89 h 185"/>
                <a:gd name="T38" fmla="*/ 63 w 194"/>
                <a:gd name="T39" fmla="*/ 80 h 185"/>
                <a:gd name="T40" fmla="*/ 86 w 194"/>
                <a:gd name="T41" fmla="*/ 63 h 185"/>
                <a:gd name="T42" fmla="*/ 91 w 194"/>
                <a:gd name="T43" fmla="*/ 60 h 185"/>
                <a:gd name="T44" fmla="*/ 103 w 194"/>
                <a:gd name="T45" fmla="*/ 80 h 185"/>
                <a:gd name="T46" fmla="*/ 114 w 194"/>
                <a:gd name="T47" fmla="*/ 48 h 185"/>
                <a:gd name="T48" fmla="*/ 69 w 194"/>
                <a:gd name="T49" fmla="*/ 30 h 185"/>
                <a:gd name="T50" fmla="*/ 69 w 194"/>
                <a:gd name="T51" fmla="*/ 21 h 185"/>
                <a:gd name="T52" fmla="*/ 114 w 194"/>
                <a:gd name="T53" fmla="*/ 20 h 185"/>
                <a:gd name="T54" fmla="*/ 125 w 194"/>
                <a:gd name="T55" fmla="*/ 2 h 185"/>
                <a:gd name="T56" fmla="*/ 123 w 194"/>
                <a:gd name="T57" fmla="*/ 22 h 185"/>
                <a:gd name="T58" fmla="*/ 172 w 194"/>
                <a:gd name="T59" fmla="*/ 23 h 185"/>
                <a:gd name="T60" fmla="*/ 143 w 194"/>
                <a:gd name="T61" fmla="*/ 30 h 185"/>
                <a:gd name="T62" fmla="*/ 155 w 194"/>
                <a:gd name="T63" fmla="*/ 48 h 185"/>
                <a:gd name="T64" fmla="*/ 187 w 194"/>
                <a:gd name="T65" fmla="*/ 55 h 185"/>
                <a:gd name="T66" fmla="*/ 85 w 194"/>
                <a:gd name="T67" fmla="*/ 56 h 185"/>
                <a:gd name="T68" fmla="*/ 54 w 194"/>
                <a:gd name="T69" fmla="*/ 49 h 185"/>
                <a:gd name="T70" fmla="*/ 114 w 194"/>
                <a:gd name="T71" fmla="*/ 48 h 185"/>
                <a:gd name="T72" fmla="*/ 191 w 194"/>
                <a:gd name="T73" fmla="*/ 179 h 185"/>
                <a:gd name="T74" fmla="*/ 111 w 194"/>
                <a:gd name="T75" fmla="*/ 185 h 185"/>
                <a:gd name="T76" fmla="*/ 14 w 194"/>
                <a:gd name="T77" fmla="*/ 178 h 185"/>
                <a:gd name="T78" fmla="*/ 5 w 194"/>
                <a:gd name="T79" fmla="*/ 183 h 185"/>
                <a:gd name="T80" fmla="*/ 33 w 194"/>
                <a:gd name="T81" fmla="*/ 148 h 185"/>
                <a:gd name="T82" fmla="*/ 1 w 194"/>
                <a:gd name="T83" fmla="*/ 93 h 185"/>
                <a:gd name="T84" fmla="*/ 1 w 194"/>
                <a:gd name="T85" fmla="*/ 83 h 185"/>
                <a:gd name="T86" fmla="*/ 42 w 194"/>
                <a:gd name="T87" fmla="*/ 83 h 185"/>
                <a:gd name="T88" fmla="*/ 42 w 194"/>
                <a:gd name="T89" fmla="*/ 148 h 185"/>
                <a:gd name="T90" fmla="*/ 105 w 194"/>
                <a:gd name="T91" fmla="*/ 176 h 185"/>
                <a:gd name="T92" fmla="*/ 18 w 194"/>
                <a:gd name="T93" fmla="*/ 9 h 185"/>
                <a:gd name="T94" fmla="*/ 42 w 194"/>
                <a:gd name="T95" fmla="*/ 40 h 185"/>
                <a:gd name="T96" fmla="*/ 34 w 194"/>
                <a:gd name="T97" fmla="*/ 45 h 185"/>
                <a:gd name="T98" fmla="*/ 10 w 194"/>
                <a:gd name="T99" fmla="*/ 14 h 185"/>
                <a:gd name="T100" fmla="*/ 17 w 194"/>
                <a:gd name="T101" fmla="*/ 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4" h="185">
                  <a:moveTo>
                    <a:pt x="134" y="80"/>
                  </a:moveTo>
                  <a:lnTo>
                    <a:pt x="134" y="80"/>
                  </a:lnTo>
                  <a:cubicBezTo>
                    <a:pt x="137" y="76"/>
                    <a:pt x="139" y="71"/>
                    <a:pt x="140" y="67"/>
                  </a:cubicBezTo>
                  <a:cubicBezTo>
                    <a:pt x="141" y="64"/>
                    <a:pt x="142" y="61"/>
                    <a:pt x="142" y="58"/>
                  </a:cubicBezTo>
                  <a:cubicBezTo>
                    <a:pt x="146" y="59"/>
                    <a:pt x="149" y="60"/>
                    <a:pt x="151" y="61"/>
                  </a:cubicBezTo>
                  <a:cubicBezTo>
                    <a:pt x="152" y="61"/>
                    <a:pt x="153" y="62"/>
                    <a:pt x="153" y="63"/>
                  </a:cubicBezTo>
                  <a:cubicBezTo>
                    <a:pt x="153" y="64"/>
                    <a:pt x="152" y="65"/>
                    <a:pt x="151" y="65"/>
                  </a:cubicBezTo>
                  <a:cubicBezTo>
                    <a:pt x="150" y="66"/>
                    <a:pt x="149" y="68"/>
                    <a:pt x="149" y="70"/>
                  </a:cubicBezTo>
                  <a:cubicBezTo>
                    <a:pt x="147" y="73"/>
                    <a:pt x="145" y="77"/>
                    <a:pt x="143" y="80"/>
                  </a:cubicBezTo>
                  <a:lnTo>
                    <a:pt x="150" y="80"/>
                  </a:lnTo>
                  <a:lnTo>
                    <a:pt x="180" y="80"/>
                  </a:lnTo>
                  <a:cubicBezTo>
                    <a:pt x="181" y="80"/>
                    <a:pt x="181" y="80"/>
                    <a:pt x="181" y="81"/>
                  </a:cubicBezTo>
                  <a:lnTo>
                    <a:pt x="181" y="87"/>
                  </a:lnTo>
                  <a:cubicBezTo>
                    <a:pt x="181" y="88"/>
                    <a:pt x="181" y="89"/>
                    <a:pt x="180" y="89"/>
                  </a:cubicBezTo>
                  <a:lnTo>
                    <a:pt x="150" y="88"/>
                  </a:lnTo>
                  <a:lnTo>
                    <a:pt x="123" y="88"/>
                  </a:lnTo>
                  <a:lnTo>
                    <a:pt x="123" y="107"/>
                  </a:lnTo>
                  <a:lnTo>
                    <a:pt x="141" y="107"/>
                  </a:lnTo>
                  <a:lnTo>
                    <a:pt x="168" y="106"/>
                  </a:lnTo>
                  <a:cubicBezTo>
                    <a:pt x="169" y="106"/>
                    <a:pt x="170" y="107"/>
                    <a:pt x="170" y="108"/>
                  </a:cubicBezTo>
                  <a:lnTo>
                    <a:pt x="170" y="114"/>
                  </a:lnTo>
                  <a:cubicBezTo>
                    <a:pt x="170" y="115"/>
                    <a:pt x="169" y="115"/>
                    <a:pt x="168" y="115"/>
                  </a:cubicBezTo>
                  <a:lnTo>
                    <a:pt x="141" y="115"/>
                  </a:lnTo>
                  <a:lnTo>
                    <a:pt x="123" y="115"/>
                  </a:lnTo>
                  <a:lnTo>
                    <a:pt x="123" y="135"/>
                  </a:lnTo>
                  <a:lnTo>
                    <a:pt x="153" y="135"/>
                  </a:lnTo>
                  <a:lnTo>
                    <a:pt x="183" y="134"/>
                  </a:lnTo>
                  <a:cubicBezTo>
                    <a:pt x="184" y="134"/>
                    <a:pt x="184" y="135"/>
                    <a:pt x="184" y="136"/>
                  </a:cubicBezTo>
                  <a:lnTo>
                    <a:pt x="184" y="142"/>
                  </a:lnTo>
                  <a:cubicBezTo>
                    <a:pt x="184" y="143"/>
                    <a:pt x="184" y="143"/>
                    <a:pt x="183" y="143"/>
                  </a:cubicBezTo>
                  <a:lnTo>
                    <a:pt x="153" y="143"/>
                  </a:lnTo>
                  <a:lnTo>
                    <a:pt x="123" y="143"/>
                  </a:lnTo>
                  <a:lnTo>
                    <a:pt x="123" y="144"/>
                  </a:lnTo>
                  <a:lnTo>
                    <a:pt x="123" y="167"/>
                  </a:lnTo>
                  <a:cubicBezTo>
                    <a:pt x="123" y="168"/>
                    <a:pt x="123" y="168"/>
                    <a:pt x="122" y="168"/>
                  </a:cubicBezTo>
                  <a:lnTo>
                    <a:pt x="115" y="168"/>
                  </a:lnTo>
                  <a:cubicBezTo>
                    <a:pt x="114" y="168"/>
                    <a:pt x="113" y="168"/>
                    <a:pt x="113" y="167"/>
                  </a:cubicBezTo>
                  <a:lnTo>
                    <a:pt x="114" y="144"/>
                  </a:lnTo>
                  <a:lnTo>
                    <a:pt x="114" y="143"/>
                  </a:lnTo>
                  <a:lnTo>
                    <a:pt x="87" y="143"/>
                  </a:lnTo>
                  <a:lnTo>
                    <a:pt x="57" y="143"/>
                  </a:lnTo>
                  <a:cubicBezTo>
                    <a:pt x="56" y="143"/>
                    <a:pt x="56" y="143"/>
                    <a:pt x="56" y="142"/>
                  </a:cubicBezTo>
                  <a:lnTo>
                    <a:pt x="56" y="136"/>
                  </a:lnTo>
                  <a:cubicBezTo>
                    <a:pt x="56" y="135"/>
                    <a:pt x="56" y="134"/>
                    <a:pt x="57" y="134"/>
                  </a:cubicBezTo>
                  <a:lnTo>
                    <a:pt x="87" y="135"/>
                  </a:lnTo>
                  <a:lnTo>
                    <a:pt x="114" y="135"/>
                  </a:lnTo>
                  <a:lnTo>
                    <a:pt x="114" y="115"/>
                  </a:lnTo>
                  <a:lnTo>
                    <a:pt x="99" y="115"/>
                  </a:lnTo>
                  <a:lnTo>
                    <a:pt x="72" y="115"/>
                  </a:lnTo>
                  <a:cubicBezTo>
                    <a:pt x="71" y="115"/>
                    <a:pt x="70" y="115"/>
                    <a:pt x="70" y="114"/>
                  </a:cubicBezTo>
                  <a:lnTo>
                    <a:pt x="70" y="108"/>
                  </a:lnTo>
                  <a:cubicBezTo>
                    <a:pt x="70" y="107"/>
                    <a:pt x="71" y="106"/>
                    <a:pt x="72" y="106"/>
                  </a:cubicBezTo>
                  <a:lnTo>
                    <a:pt x="99" y="107"/>
                  </a:lnTo>
                  <a:lnTo>
                    <a:pt x="114" y="107"/>
                  </a:lnTo>
                  <a:lnTo>
                    <a:pt x="114" y="88"/>
                  </a:lnTo>
                  <a:lnTo>
                    <a:pt x="92" y="88"/>
                  </a:lnTo>
                  <a:lnTo>
                    <a:pt x="63" y="89"/>
                  </a:lnTo>
                  <a:cubicBezTo>
                    <a:pt x="62" y="89"/>
                    <a:pt x="61" y="88"/>
                    <a:pt x="61" y="87"/>
                  </a:cubicBezTo>
                  <a:lnTo>
                    <a:pt x="61" y="81"/>
                  </a:lnTo>
                  <a:cubicBezTo>
                    <a:pt x="61" y="80"/>
                    <a:pt x="62" y="80"/>
                    <a:pt x="63" y="80"/>
                  </a:cubicBezTo>
                  <a:lnTo>
                    <a:pt x="92" y="80"/>
                  </a:lnTo>
                  <a:lnTo>
                    <a:pt x="94" y="80"/>
                  </a:lnTo>
                  <a:cubicBezTo>
                    <a:pt x="92" y="75"/>
                    <a:pt x="89" y="69"/>
                    <a:pt x="86" y="63"/>
                  </a:cubicBezTo>
                  <a:cubicBezTo>
                    <a:pt x="86" y="63"/>
                    <a:pt x="86" y="63"/>
                    <a:pt x="86" y="62"/>
                  </a:cubicBezTo>
                  <a:cubicBezTo>
                    <a:pt x="86" y="62"/>
                    <a:pt x="86" y="62"/>
                    <a:pt x="88" y="61"/>
                  </a:cubicBezTo>
                  <a:lnTo>
                    <a:pt x="91" y="60"/>
                  </a:lnTo>
                  <a:cubicBezTo>
                    <a:pt x="92" y="60"/>
                    <a:pt x="92" y="59"/>
                    <a:pt x="93" y="59"/>
                  </a:cubicBezTo>
                  <a:cubicBezTo>
                    <a:pt x="93" y="59"/>
                    <a:pt x="94" y="60"/>
                    <a:pt x="94" y="60"/>
                  </a:cubicBezTo>
                  <a:cubicBezTo>
                    <a:pt x="97" y="66"/>
                    <a:pt x="100" y="72"/>
                    <a:pt x="103" y="80"/>
                  </a:cubicBezTo>
                  <a:lnTo>
                    <a:pt x="134" y="80"/>
                  </a:lnTo>
                  <a:close/>
                  <a:moveTo>
                    <a:pt x="114" y="48"/>
                  </a:moveTo>
                  <a:lnTo>
                    <a:pt x="114" y="48"/>
                  </a:lnTo>
                  <a:lnTo>
                    <a:pt x="114" y="30"/>
                  </a:lnTo>
                  <a:lnTo>
                    <a:pt x="97" y="30"/>
                  </a:lnTo>
                  <a:lnTo>
                    <a:pt x="69" y="30"/>
                  </a:lnTo>
                  <a:cubicBezTo>
                    <a:pt x="68" y="30"/>
                    <a:pt x="67" y="30"/>
                    <a:pt x="67" y="29"/>
                  </a:cubicBezTo>
                  <a:lnTo>
                    <a:pt x="67" y="23"/>
                  </a:lnTo>
                  <a:cubicBezTo>
                    <a:pt x="67" y="22"/>
                    <a:pt x="68" y="21"/>
                    <a:pt x="69" y="21"/>
                  </a:cubicBezTo>
                  <a:lnTo>
                    <a:pt x="97" y="22"/>
                  </a:lnTo>
                  <a:lnTo>
                    <a:pt x="114" y="22"/>
                  </a:lnTo>
                  <a:lnTo>
                    <a:pt x="114" y="20"/>
                  </a:lnTo>
                  <a:cubicBezTo>
                    <a:pt x="114" y="10"/>
                    <a:pt x="113" y="4"/>
                    <a:pt x="112" y="0"/>
                  </a:cubicBezTo>
                  <a:cubicBezTo>
                    <a:pt x="116" y="0"/>
                    <a:pt x="120" y="0"/>
                    <a:pt x="123" y="1"/>
                  </a:cubicBezTo>
                  <a:cubicBezTo>
                    <a:pt x="124" y="1"/>
                    <a:pt x="125" y="2"/>
                    <a:pt x="125" y="2"/>
                  </a:cubicBezTo>
                  <a:cubicBezTo>
                    <a:pt x="125" y="3"/>
                    <a:pt x="125" y="4"/>
                    <a:pt x="124" y="6"/>
                  </a:cubicBezTo>
                  <a:cubicBezTo>
                    <a:pt x="123" y="8"/>
                    <a:pt x="123" y="11"/>
                    <a:pt x="123" y="17"/>
                  </a:cubicBezTo>
                  <a:lnTo>
                    <a:pt x="123" y="22"/>
                  </a:lnTo>
                  <a:lnTo>
                    <a:pt x="143" y="22"/>
                  </a:lnTo>
                  <a:lnTo>
                    <a:pt x="171" y="21"/>
                  </a:lnTo>
                  <a:cubicBezTo>
                    <a:pt x="172" y="21"/>
                    <a:pt x="172" y="22"/>
                    <a:pt x="172" y="23"/>
                  </a:cubicBezTo>
                  <a:lnTo>
                    <a:pt x="172" y="29"/>
                  </a:lnTo>
                  <a:cubicBezTo>
                    <a:pt x="172" y="30"/>
                    <a:pt x="172" y="30"/>
                    <a:pt x="171" y="30"/>
                  </a:cubicBezTo>
                  <a:lnTo>
                    <a:pt x="143" y="30"/>
                  </a:lnTo>
                  <a:lnTo>
                    <a:pt x="123" y="30"/>
                  </a:lnTo>
                  <a:lnTo>
                    <a:pt x="123" y="48"/>
                  </a:lnTo>
                  <a:lnTo>
                    <a:pt x="155" y="48"/>
                  </a:lnTo>
                  <a:lnTo>
                    <a:pt x="185" y="47"/>
                  </a:lnTo>
                  <a:cubicBezTo>
                    <a:pt x="186" y="47"/>
                    <a:pt x="187" y="48"/>
                    <a:pt x="187" y="49"/>
                  </a:cubicBezTo>
                  <a:lnTo>
                    <a:pt x="187" y="55"/>
                  </a:lnTo>
                  <a:cubicBezTo>
                    <a:pt x="187" y="56"/>
                    <a:pt x="186" y="56"/>
                    <a:pt x="185" y="56"/>
                  </a:cubicBezTo>
                  <a:lnTo>
                    <a:pt x="155" y="56"/>
                  </a:lnTo>
                  <a:lnTo>
                    <a:pt x="85" y="56"/>
                  </a:lnTo>
                  <a:lnTo>
                    <a:pt x="55" y="56"/>
                  </a:lnTo>
                  <a:cubicBezTo>
                    <a:pt x="54" y="56"/>
                    <a:pt x="54" y="56"/>
                    <a:pt x="54" y="55"/>
                  </a:cubicBezTo>
                  <a:lnTo>
                    <a:pt x="54" y="49"/>
                  </a:lnTo>
                  <a:cubicBezTo>
                    <a:pt x="54" y="48"/>
                    <a:pt x="54" y="47"/>
                    <a:pt x="55" y="47"/>
                  </a:cubicBezTo>
                  <a:lnTo>
                    <a:pt x="85" y="48"/>
                  </a:lnTo>
                  <a:lnTo>
                    <a:pt x="114" y="48"/>
                  </a:lnTo>
                  <a:close/>
                  <a:moveTo>
                    <a:pt x="194" y="171"/>
                  </a:moveTo>
                  <a:lnTo>
                    <a:pt x="194" y="171"/>
                  </a:lnTo>
                  <a:cubicBezTo>
                    <a:pt x="192" y="174"/>
                    <a:pt x="191" y="176"/>
                    <a:pt x="191" y="179"/>
                  </a:cubicBezTo>
                  <a:cubicBezTo>
                    <a:pt x="190" y="181"/>
                    <a:pt x="190" y="182"/>
                    <a:pt x="190" y="182"/>
                  </a:cubicBezTo>
                  <a:cubicBezTo>
                    <a:pt x="189" y="182"/>
                    <a:pt x="188" y="182"/>
                    <a:pt x="187" y="183"/>
                  </a:cubicBezTo>
                  <a:cubicBezTo>
                    <a:pt x="157" y="184"/>
                    <a:pt x="131" y="185"/>
                    <a:pt x="111" y="185"/>
                  </a:cubicBezTo>
                  <a:cubicBezTo>
                    <a:pt x="85" y="185"/>
                    <a:pt x="67" y="183"/>
                    <a:pt x="57" y="178"/>
                  </a:cubicBezTo>
                  <a:cubicBezTo>
                    <a:pt x="49" y="174"/>
                    <a:pt x="42" y="167"/>
                    <a:pt x="37" y="156"/>
                  </a:cubicBezTo>
                  <a:cubicBezTo>
                    <a:pt x="32" y="163"/>
                    <a:pt x="24" y="170"/>
                    <a:pt x="14" y="178"/>
                  </a:cubicBezTo>
                  <a:cubicBezTo>
                    <a:pt x="12" y="180"/>
                    <a:pt x="11" y="181"/>
                    <a:pt x="10" y="182"/>
                  </a:cubicBezTo>
                  <a:cubicBezTo>
                    <a:pt x="9" y="183"/>
                    <a:pt x="8" y="184"/>
                    <a:pt x="7" y="184"/>
                  </a:cubicBezTo>
                  <a:cubicBezTo>
                    <a:pt x="7" y="184"/>
                    <a:pt x="6" y="184"/>
                    <a:pt x="5" y="183"/>
                  </a:cubicBezTo>
                  <a:cubicBezTo>
                    <a:pt x="3" y="180"/>
                    <a:pt x="1" y="177"/>
                    <a:pt x="0" y="174"/>
                  </a:cubicBezTo>
                  <a:cubicBezTo>
                    <a:pt x="5" y="172"/>
                    <a:pt x="9" y="169"/>
                    <a:pt x="13" y="166"/>
                  </a:cubicBezTo>
                  <a:cubicBezTo>
                    <a:pt x="20" y="161"/>
                    <a:pt x="27" y="155"/>
                    <a:pt x="33" y="148"/>
                  </a:cubicBezTo>
                  <a:lnTo>
                    <a:pt x="33" y="93"/>
                  </a:lnTo>
                  <a:lnTo>
                    <a:pt x="16" y="93"/>
                  </a:lnTo>
                  <a:lnTo>
                    <a:pt x="1" y="93"/>
                  </a:lnTo>
                  <a:cubicBezTo>
                    <a:pt x="0" y="93"/>
                    <a:pt x="0" y="93"/>
                    <a:pt x="0" y="92"/>
                  </a:cubicBezTo>
                  <a:lnTo>
                    <a:pt x="0" y="85"/>
                  </a:lnTo>
                  <a:cubicBezTo>
                    <a:pt x="0" y="84"/>
                    <a:pt x="0" y="83"/>
                    <a:pt x="1" y="83"/>
                  </a:cubicBezTo>
                  <a:lnTo>
                    <a:pt x="16" y="84"/>
                  </a:lnTo>
                  <a:lnTo>
                    <a:pt x="26" y="84"/>
                  </a:lnTo>
                  <a:lnTo>
                    <a:pt x="42" y="83"/>
                  </a:lnTo>
                  <a:cubicBezTo>
                    <a:pt x="42" y="83"/>
                    <a:pt x="43" y="84"/>
                    <a:pt x="43" y="85"/>
                  </a:cubicBezTo>
                  <a:lnTo>
                    <a:pt x="42" y="105"/>
                  </a:lnTo>
                  <a:lnTo>
                    <a:pt x="42" y="148"/>
                  </a:lnTo>
                  <a:cubicBezTo>
                    <a:pt x="45" y="154"/>
                    <a:pt x="47" y="159"/>
                    <a:pt x="50" y="162"/>
                  </a:cubicBezTo>
                  <a:cubicBezTo>
                    <a:pt x="53" y="165"/>
                    <a:pt x="57" y="168"/>
                    <a:pt x="62" y="170"/>
                  </a:cubicBezTo>
                  <a:cubicBezTo>
                    <a:pt x="70" y="174"/>
                    <a:pt x="84" y="176"/>
                    <a:pt x="105" y="176"/>
                  </a:cubicBezTo>
                  <a:cubicBezTo>
                    <a:pt x="133" y="176"/>
                    <a:pt x="163" y="174"/>
                    <a:pt x="194" y="171"/>
                  </a:cubicBezTo>
                  <a:lnTo>
                    <a:pt x="194" y="171"/>
                  </a:lnTo>
                  <a:close/>
                  <a:moveTo>
                    <a:pt x="18" y="9"/>
                  </a:moveTo>
                  <a:lnTo>
                    <a:pt x="18" y="9"/>
                  </a:lnTo>
                  <a:cubicBezTo>
                    <a:pt x="26" y="17"/>
                    <a:pt x="33" y="27"/>
                    <a:pt x="41" y="39"/>
                  </a:cubicBezTo>
                  <a:cubicBezTo>
                    <a:pt x="42" y="39"/>
                    <a:pt x="42" y="39"/>
                    <a:pt x="42" y="40"/>
                  </a:cubicBezTo>
                  <a:cubicBezTo>
                    <a:pt x="42" y="40"/>
                    <a:pt x="41" y="41"/>
                    <a:pt x="40" y="42"/>
                  </a:cubicBezTo>
                  <a:lnTo>
                    <a:pt x="37" y="44"/>
                  </a:lnTo>
                  <a:cubicBezTo>
                    <a:pt x="35" y="45"/>
                    <a:pt x="34" y="45"/>
                    <a:pt x="34" y="45"/>
                  </a:cubicBezTo>
                  <a:cubicBezTo>
                    <a:pt x="34" y="45"/>
                    <a:pt x="33" y="45"/>
                    <a:pt x="33" y="44"/>
                  </a:cubicBezTo>
                  <a:cubicBezTo>
                    <a:pt x="25" y="32"/>
                    <a:pt x="18" y="22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2" y="12"/>
                  </a:cubicBezTo>
                  <a:lnTo>
                    <a:pt x="15" y="10"/>
                  </a:ln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7" y="9"/>
                    <a:pt x="18" y="9"/>
                  </a:cubicBezTo>
                  <a:lnTo>
                    <a:pt x="1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9" name="Freeform 78">
              <a:extLst>
                <a:ext uri="{FF2B5EF4-FFF2-40B4-BE49-F238E27FC236}">
                  <a16:creationId xmlns:a16="http://schemas.microsoft.com/office/drawing/2014/main" id="{03DC3CBB-7B46-4745-9025-F97BCF1C3B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1716" y="2182813"/>
              <a:ext cx="384833" cy="2300288"/>
            </a:xfrm>
            <a:custGeom>
              <a:avLst/>
              <a:gdLst>
                <a:gd name="T0" fmla="*/ 196 w 443"/>
                <a:gd name="T1" fmla="*/ 13 h 2284"/>
                <a:gd name="T2" fmla="*/ 196 w 443"/>
                <a:gd name="T3" fmla="*/ 13 h 2284"/>
                <a:gd name="T4" fmla="*/ 436 w 443"/>
                <a:gd name="T5" fmla="*/ 13 h 2284"/>
                <a:gd name="T6" fmla="*/ 430 w 443"/>
                <a:gd name="T7" fmla="*/ 6 h 2284"/>
                <a:gd name="T8" fmla="*/ 430 w 443"/>
                <a:gd name="T9" fmla="*/ 2244 h 2284"/>
                <a:gd name="T10" fmla="*/ 436 w 443"/>
                <a:gd name="T11" fmla="*/ 2238 h 2284"/>
                <a:gd name="T12" fmla="*/ 66 w 443"/>
                <a:gd name="T13" fmla="*/ 2238 h 2284"/>
                <a:gd name="T14" fmla="*/ 66 w 443"/>
                <a:gd name="T15" fmla="*/ 2251 h 2284"/>
                <a:gd name="T16" fmla="*/ 443 w 443"/>
                <a:gd name="T17" fmla="*/ 2251 h 2284"/>
                <a:gd name="T18" fmla="*/ 443 w 443"/>
                <a:gd name="T19" fmla="*/ 0 h 2284"/>
                <a:gd name="T20" fmla="*/ 196 w 443"/>
                <a:gd name="T21" fmla="*/ 0 h 2284"/>
                <a:gd name="T22" fmla="*/ 196 w 443"/>
                <a:gd name="T23" fmla="*/ 13 h 2284"/>
                <a:gd name="T24" fmla="*/ 80 w 443"/>
                <a:gd name="T25" fmla="*/ 2204 h 2284"/>
                <a:gd name="T26" fmla="*/ 80 w 443"/>
                <a:gd name="T27" fmla="*/ 2204 h 2284"/>
                <a:gd name="T28" fmla="*/ 0 w 443"/>
                <a:gd name="T29" fmla="*/ 2244 h 2284"/>
                <a:gd name="T30" fmla="*/ 80 w 443"/>
                <a:gd name="T31" fmla="*/ 2284 h 2284"/>
                <a:gd name="T32" fmla="*/ 80 w 443"/>
                <a:gd name="T33" fmla="*/ 2204 h 2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3" h="2284">
                  <a:moveTo>
                    <a:pt x="196" y="13"/>
                  </a:moveTo>
                  <a:lnTo>
                    <a:pt x="196" y="13"/>
                  </a:lnTo>
                  <a:lnTo>
                    <a:pt x="436" y="13"/>
                  </a:lnTo>
                  <a:lnTo>
                    <a:pt x="430" y="6"/>
                  </a:lnTo>
                  <a:lnTo>
                    <a:pt x="430" y="2244"/>
                  </a:lnTo>
                  <a:lnTo>
                    <a:pt x="436" y="2238"/>
                  </a:lnTo>
                  <a:lnTo>
                    <a:pt x="66" y="2238"/>
                  </a:lnTo>
                  <a:lnTo>
                    <a:pt x="66" y="2251"/>
                  </a:lnTo>
                  <a:lnTo>
                    <a:pt x="443" y="2251"/>
                  </a:lnTo>
                  <a:lnTo>
                    <a:pt x="443" y="0"/>
                  </a:lnTo>
                  <a:lnTo>
                    <a:pt x="196" y="0"/>
                  </a:lnTo>
                  <a:lnTo>
                    <a:pt x="196" y="13"/>
                  </a:lnTo>
                  <a:close/>
                  <a:moveTo>
                    <a:pt x="80" y="2204"/>
                  </a:moveTo>
                  <a:lnTo>
                    <a:pt x="80" y="2204"/>
                  </a:lnTo>
                  <a:lnTo>
                    <a:pt x="0" y="2244"/>
                  </a:lnTo>
                  <a:lnTo>
                    <a:pt x="80" y="2284"/>
                  </a:lnTo>
                  <a:lnTo>
                    <a:pt x="80" y="2204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0" name="Freeform 79">
              <a:extLst>
                <a:ext uri="{FF2B5EF4-FFF2-40B4-BE49-F238E27FC236}">
                  <a16:creationId xmlns:a16="http://schemas.microsoft.com/office/drawing/2014/main" id="{C0D46EDD-B2E0-4857-AAC7-C3DC59B74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8082" y="3711575"/>
              <a:ext cx="171218" cy="190500"/>
            </a:xfrm>
            <a:custGeom>
              <a:avLst/>
              <a:gdLst>
                <a:gd name="T0" fmla="*/ 87 w 198"/>
                <a:gd name="T1" fmla="*/ 29 h 189"/>
                <a:gd name="T2" fmla="*/ 64 w 198"/>
                <a:gd name="T3" fmla="*/ 28 h 189"/>
                <a:gd name="T4" fmla="*/ 86 w 198"/>
                <a:gd name="T5" fmla="*/ 21 h 189"/>
                <a:gd name="T6" fmla="*/ 94 w 198"/>
                <a:gd name="T7" fmla="*/ 1 h 189"/>
                <a:gd name="T8" fmla="*/ 104 w 198"/>
                <a:gd name="T9" fmla="*/ 8 h 189"/>
                <a:gd name="T10" fmla="*/ 107 w 198"/>
                <a:gd name="T11" fmla="*/ 21 h 189"/>
                <a:gd name="T12" fmla="*/ 129 w 198"/>
                <a:gd name="T13" fmla="*/ 34 h 189"/>
                <a:gd name="T14" fmla="*/ 143 w 198"/>
                <a:gd name="T15" fmla="*/ 52 h 189"/>
                <a:gd name="T16" fmla="*/ 143 w 198"/>
                <a:gd name="T17" fmla="*/ 61 h 189"/>
                <a:gd name="T18" fmla="*/ 58 w 198"/>
                <a:gd name="T19" fmla="*/ 61 h 189"/>
                <a:gd name="T20" fmla="*/ 58 w 198"/>
                <a:gd name="T21" fmla="*/ 52 h 189"/>
                <a:gd name="T22" fmla="*/ 88 w 198"/>
                <a:gd name="T23" fmla="*/ 53 h 189"/>
                <a:gd name="T24" fmla="*/ 97 w 198"/>
                <a:gd name="T25" fmla="*/ 29 h 189"/>
                <a:gd name="T26" fmla="*/ 114 w 198"/>
                <a:gd name="T27" fmla="*/ 152 h 189"/>
                <a:gd name="T28" fmla="*/ 145 w 198"/>
                <a:gd name="T29" fmla="*/ 151 h 189"/>
                <a:gd name="T30" fmla="*/ 145 w 198"/>
                <a:gd name="T31" fmla="*/ 160 h 189"/>
                <a:gd name="T32" fmla="*/ 114 w 198"/>
                <a:gd name="T33" fmla="*/ 164 h 189"/>
                <a:gd name="T34" fmla="*/ 107 w 198"/>
                <a:gd name="T35" fmla="*/ 188 h 189"/>
                <a:gd name="T36" fmla="*/ 105 w 198"/>
                <a:gd name="T37" fmla="*/ 160 h 189"/>
                <a:gd name="T38" fmla="*/ 49 w 198"/>
                <a:gd name="T39" fmla="*/ 159 h 189"/>
                <a:gd name="T40" fmla="*/ 53 w 198"/>
                <a:gd name="T41" fmla="*/ 152 h 189"/>
                <a:gd name="T42" fmla="*/ 58 w 198"/>
                <a:gd name="T43" fmla="*/ 132 h 189"/>
                <a:gd name="T44" fmla="*/ 58 w 198"/>
                <a:gd name="T45" fmla="*/ 124 h 189"/>
                <a:gd name="T46" fmla="*/ 105 w 198"/>
                <a:gd name="T47" fmla="*/ 108 h 189"/>
                <a:gd name="T48" fmla="*/ 65 w 198"/>
                <a:gd name="T49" fmla="*/ 107 h 189"/>
                <a:gd name="T50" fmla="*/ 65 w 198"/>
                <a:gd name="T51" fmla="*/ 75 h 189"/>
                <a:gd name="T52" fmla="*/ 111 w 198"/>
                <a:gd name="T53" fmla="*/ 74 h 189"/>
                <a:gd name="T54" fmla="*/ 134 w 198"/>
                <a:gd name="T55" fmla="*/ 87 h 189"/>
                <a:gd name="T56" fmla="*/ 133 w 198"/>
                <a:gd name="T57" fmla="*/ 109 h 189"/>
                <a:gd name="T58" fmla="*/ 139 w 198"/>
                <a:gd name="T59" fmla="*/ 124 h 189"/>
                <a:gd name="T60" fmla="*/ 139 w 198"/>
                <a:gd name="T61" fmla="*/ 132 h 189"/>
                <a:gd name="T62" fmla="*/ 105 w 198"/>
                <a:gd name="T63" fmla="*/ 152 h 189"/>
                <a:gd name="T64" fmla="*/ 76 w 198"/>
                <a:gd name="T65" fmla="*/ 132 h 189"/>
                <a:gd name="T66" fmla="*/ 75 w 198"/>
                <a:gd name="T67" fmla="*/ 101 h 189"/>
                <a:gd name="T68" fmla="*/ 125 w 198"/>
                <a:gd name="T69" fmla="*/ 82 h 189"/>
                <a:gd name="T70" fmla="*/ 168 w 198"/>
                <a:gd name="T71" fmla="*/ 70 h 189"/>
                <a:gd name="T72" fmla="*/ 147 w 198"/>
                <a:gd name="T73" fmla="*/ 71 h 189"/>
                <a:gd name="T74" fmla="*/ 147 w 198"/>
                <a:gd name="T75" fmla="*/ 61 h 189"/>
                <a:gd name="T76" fmla="*/ 196 w 198"/>
                <a:gd name="T77" fmla="*/ 61 h 189"/>
                <a:gd name="T78" fmla="*/ 196 w 198"/>
                <a:gd name="T79" fmla="*/ 71 h 189"/>
                <a:gd name="T80" fmla="*/ 177 w 198"/>
                <a:gd name="T81" fmla="*/ 139 h 189"/>
                <a:gd name="T82" fmla="*/ 154 w 198"/>
                <a:gd name="T83" fmla="*/ 185 h 189"/>
                <a:gd name="T84" fmla="*/ 144 w 198"/>
                <a:gd name="T85" fmla="*/ 182 h 189"/>
                <a:gd name="T86" fmla="*/ 168 w 198"/>
                <a:gd name="T87" fmla="*/ 167 h 189"/>
                <a:gd name="T88" fmla="*/ 37 w 198"/>
                <a:gd name="T89" fmla="*/ 79 h 189"/>
                <a:gd name="T90" fmla="*/ 36 w 198"/>
                <a:gd name="T91" fmla="*/ 189 h 189"/>
                <a:gd name="T92" fmla="*/ 28 w 198"/>
                <a:gd name="T93" fmla="*/ 160 h 189"/>
                <a:gd name="T94" fmla="*/ 9 w 198"/>
                <a:gd name="T95" fmla="*/ 111 h 189"/>
                <a:gd name="T96" fmla="*/ 0 w 198"/>
                <a:gd name="T97" fmla="*/ 106 h 189"/>
                <a:gd name="T98" fmla="*/ 52 w 198"/>
                <a:gd name="T99" fmla="*/ 51 h 189"/>
                <a:gd name="T100" fmla="*/ 47 w 198"/>
                <a:gd name="T101" fmla="*/ 62 h 189"/>
                <a:gd name="T102" fmla="*/ 164 w 198"/>
                <a:gd name="T103" fmla="*/ 14 h 189"/>
                <a:gd name="T104" fmla="*/ 192 w 198"/>
                <a:gd name="T105" fmla="*/ 14 h 189"/>
                <a:gd name="T106" fmla="*/ 192 w 198"/>
                <a:gd name="T107" fmla="*/ 23 h 189"/>
                <a:gd name="T108" fmla="*/ 147 w 198"/>
                <a:gd name="T109" fmla="*/ 23 h 189"/>
                <a:gd name="T110" fmla="*/ 147 w 198"/>
                <a:gd name="T111" fmla="*/ 14 h 189"/>
                <a:gd name="T112" fmla="*/ 42 w 198"/>
                <a:gd name="T113" fmla="*/ 0 h 189"/>
                <a:gd name="T114" fmla="*/ 51 w 198"/>
                <a:gd name="T115" fmla="*/ 9 h 189"/>
                <a:gd name="T116" fmla="*/ 10 w 198"/>
                <a:gd name="T117" fmla="*/ 51 h 189"/>
                <a:gd name="T118" fmla="*/ 38 w 198"/>
                <a:gd name="T119" fmla="*/ 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" h="189">
                  <a:moveTo>
                    <a:pt x="78" y="53"/>
                  </a:moveTo>
                  <a:lnTo>
                    <a:pt x="78" y="53"/>
                  </a:lnTo>
                  <a:cubicBezTo>
                    <a:pt x="81" y="45"/>
                    <a:pt x="84" y="37"/>
                    <a:pt x="87" y="29"/>
                  </a:cubicBezTo>
                  <a:lnTo>
                    <a:pt x="86" y="29"/>
                  </a:lnTo>
                  <a:lnTo>
                    <a:pt x="66" y="29"/>
                  </a:lnTo>
                  <a:cubicBezTo>
                    <a:pt x="65" y="29"/>
                    <a:pt x="64" y="29"/>
                    <a:pt x="64" y="28"/>
                  </a:cubicBezTo>
                  <a:lnTo>
                    <a:pt x="64" y="22"/>
                  </a:lnTo>
                  <a:cubicBezTo>
                    <a:pt x="64" y="21"/>
                    <a:pt x="65" y="20"/>
                    <a:pt x="66" y="20"/>
                  </a:cubicBezTo>
                  <a:lnTo>
                    <a:pt x="86" y="21"/>
                  </a:lnTo>
                  <a:lnTo>
                    <a:pt x="89" y="21"/>
                  </a:lnTo>
                  <a:cubicBezTo>
                    <a:pt x="91" y="17"/>
                    <a:pt x="91" y="15"/>
                    <a:pt x="92" y="13"/>
                  </a:cubicBezTo>
                  <a:cubicBezTo>
                    <a:pt x="93" y="9"/>
                    <a:pt x="94" y="4"/>
                    <a:pt x="94" y="1"/>
                  </a:cubicBezTo>
                  <a:cubicBezTo>
                    <a:pt x="98" y="1"/>
                    <a:pt x="101" y="2"/>
                    <a:pt x="104" y="3"/>
                  </a:cubicBezTo>
                  <a:cubicBezTo>
                    <a:pt x="105" y="3"/>
                    <a:pt x="106" y="4"/>
                    <a:pt x="106" y="5"/>
                  </a:cubicBezTo>
                  <a:cubicBezTo>
                    <a:pt x="106" y="6"/>
                    <a:pt x="106" y="7"/>
                    <a:pt x="104" y="8"/>
                  </a:cubicBezTo>
                  <a:cubicBezTo>
                    <a:pt x="103" y="9"/>
                    <a:pt x="102" y="11"/>
                    <a:pt x="102" y="13"/>
                  </a:cubicBezTo>
                  <a:cubicBezTo>
                    <a:pt x="101" y="15"/>
                    <a:pt x="100" y="17"/>
                    <a:pt x="99" y="21"/>
                  </a:cubicBezTo>
                  <a:lnTo>
                    <a:pt x="107" y="21"/>
                  </a:lnTo>
                  <a:lnTo>
                    <a:pt x="128" y="20"/>
                  </a:lnTo>
                  <a:cubicBezTo>
                    <a:pt x="129" y="20"/>
                    <a:pt x="130" y="21"/>
                    <a:pt x="130" y="22"/>
                  </a:cubicBezTo>
                  <a:lnTo>
                    <a:pt x="129" y="34"/>
                  </a:lnTo>
                  <a:lnTo>
                    <a:pt x="129" y="53"/>
                  </a:lnTo>
                  <a:cubicBezTo>
                    <a:pt x="133" y="52"/>
                    <a:pt x="137" y="52"/>
                    <a:pt x="140" y="52"/>
                  </a:cubicBezTo>
                  <a:cubicBezTo>
                    <a:pt x="142" y="52"/>
                    <a:pt x="143" y="52"/>
                    <a:pt x="143" y="52"/>
                  </a:cubicBezTo>
                  <a:cubicBezTo>
                    <a:pt x="144" y="52"/>
                    <a:pt x="144" y="53"/>
                    <a:pt x="144" y="54"/>
                  </a:cubicBezTo>
                  <a:lnTo>
                    <a:pt x="144" y="59"/>
                  </a:lnTo>
                  <a:cubicBezTo>
                    <a:pt x="144" y="60"/>
                    <a:pt x="144" y="61"/>
                    <a:pt x="143" y="61"/>
                  </a:cubicBezTo>
                  <a:lnTo>
                    <a:pt x="118" y="60"/>
                  </a:lnTo>
                  <a:lnTo>
                    <a:pt x="83" y="60"/>
                  </a:lnTo>
                  <a:lnTo>
                    <a:pt x="58" y="61"/>
                  </a:lnTo>
                  <a:cubicBezTo>
                    <a:pt x="57" y="61"/>
                    <a:pt x="57" y="60"/>
                    <a:pt x="57" y="59"/>
                  </a:cubicBezTo>
                  <a:lnTo>
                    <a:pt x="57" y="54"/>
                  </a:lnTo>
                  <a:cubicBezTo>
                    <a:pt x="57" y="53"/>
                    <a:pt x="57" y="52"/>
                    <a:pt x="58" y="52"/>
                  </a:cubicBezTo>
                  <a:lnTo>
                    <a:pt x="78" y="53"/>
                  </a:lnTo>
                  <a:close/>
                  <a:moveTo>
                    <a:pt x="88" y="53"/>
                  </a:moveTo>
                  <a:lnTo>
                    <a:pt x="88" y="53"/>
                  </a:lnTo>
                  <a:lnTo>
                    <a:pt x="120" y="53"/>
                  </a:lnTo>
                  <a:lnTo>
                    <a:pt x="120" y="29"/>
                  </a:lnTo>
                  <a:lnTo>
                    <a:pt x="97" y="29"/>
                  </a:lnTo>
                  <a:cubicBezTo>
                    <a:pt x="94" y="36"/>
                    <a:pt x="91" y="44"/>
                    <a:pt x="88" y="53"/>
                  </a:cubicBezTo>
                  <a:lnTo>
                    <a:pt x="88" y="53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8" y="152"/>
                  </a:lnTo>
                  <a:lnTo>
                    <a:pt x="145" y="151"/>
                  </a:lnTo>
                  <a:cubicBezTo>
                    <a:pt x="146" y="151"/>
                    <a:pt x="147" y="152"/>
                    <a:pt x="147" y="153"/>
                  </a:cubicBezTo>
                  <a:lnTo>
                    <a:pt x="147" y="159"/>
                  </a:lnTo>
                  <a:cubicBezTo>
                    <a:pt x="147" y="160"/>
                    <a:pt x="146" y="160"/>
                    <a:pt x="145" y="160"/>
                  </a:cubicBezTo>
                  <a:lnTo>
                    <a:pt x="118" y="160"/>
                  </a:lnTo>
                  <a:lnTo>
                    <a:pt x="114" y="160"/>
                  </a:lnTo>
                  <a:lnTo>
                    <a:pt x="114" y="164"/>
                  </a:lnTo>
                  <a:lnTo>
                    <a:pt x="115" y="186"/>
                  </a:lnTo>
                  <a:cubicBezTo>
                    <a:pt x="115" y="187"/>
                    <a:pt x="114" y="188"/>
                    <a:pt x="113" y="188"/>
                  </a:cubicBezTo>
                  <a:lnTo>
                    <a:pt x="107" y="188"/>
                  </a:lnTo>
                  <a:cubicBezTo>
                    <a:pt x="106" y="188"/>
                    <a:pt x="105" y="187"/>
                    <a:pt x="105" y="186"/>
                  </a:cubicBezTo>
                  <a:lnTo>
                    <a:pt x="105" y="164"/>
                  </a:lnTo>
                  <a:lnTo>
                    <a:pt x="105" y="160"/>
                  </a:lnTo>
                  <a:lnTo>
                    <a:pt x="77" y="160"/>
                  </a:lnTo>
                  <a:lnTo>
                    <a:pt x="51" y="160"/>
                  </a:lnTo>
                  <a:cubicBezTo>
                    <a:pt x="50" y="160"/>
                    <a:pt x="49" y="160"/>
                    <a:pt x="49" y="159"/>
                  </a:cubicBezTo>
                  <a:lnTo>
                    <a:pt x="49" y="153"/>
                  </a:lnTo>
                  <a:cubicBezTo>
                    <a:pt x="49" y="152"/>
                    <a:pt x="50" y="151"/>
                    <a:pt x="51" y="151"/>
                  </a:cubicBezTo>
                  <a:cubicBezTo>
                    <a:pt x="51" y="151"/>
                    <a:pt x="52" y="151"/>
                    <a:pt x="53" y="152"/>
                  </a:cubicBezTo>
                  <a:cubicBezTo>
                    <a:pt x="57" y="152"/>
                    <a:pt x="62" y="152"/>
                    <a:pt x="68" y="152"/>
                  </a:cubicBezTo>
                  <a:lnTo>
                    <a:pt x="68" y="132"/>
                  </a:lnTo>
                  <a:lnTo>
                    <a:pt x="58" y="132"/>
                  </a:lnTo>
                  <a:cubicBezTo>
                    <a:pt x="57" y="132"/>
                    <a:pt x="56" y="132"/>
                    <a:pt x="56" y="131"/>
                  </a:cubicBezTo>
                  <a:lnTo>
                    <a:pt x="56" y="125"/>
                  </a:lnTo>
                  <a:cubicBezTo>
                    <a:pt x="56" y="124"/>
                    <a:pt x="57" y="124"/>
                    <a:pt x="58" y="124"/>
                  </a:cubicBezTo>
                  <a:lnTo>
                    <a:pt x="82" y="124"/>
                  </a:lnTo>
                  <a:lnTo>
                    <a:pt x="105" y="124"/>
                  </a:lnTo>
                  <a:lnTo>
                    <a:pt x="105" y="108"/>
                  </a:lnTo>
                  <a:lnTo>
                    <a:pt x="88" y="108"/>
                  </a:lnTo>
                  <a:lnTo>
                    <a:pt x="67" y="109"/>
                  </a:lnTo>
                  <a:cubicBezTo>
                    <a:pt x="66" y="109"/>
                    <a:pt x="65" y="108"/>
                    <a:pt x="65" y="107"/>
                  </a:cubicBezTo>
                  <a:lnTo>
                    <a:pt x="66" y="95"/>
                  </a:lnTo>
                  <a:lnTo>
                    <a:pt x="66" y="87"/>
                  </a:lnTo>
                  <a:lnTo>
                    <a:pt x="65" y="75"/>
                  </a:lnTo>
                  <a:cubicBezTo>
                    <a:pt x="65" y="74"/>
                    <a:pt x="66" y="73"/>
                    <a:pt x="67" y="73"/>
                  </a:cubicBezTo>
                  <a:lnTo>
                    <a:pt x="88" y="74"/>
                  </a:lnTo>
                  <a:lnTo>
                    <a:pt x="111" y="74"/>
                  </a:lnTo>
                  <a:lnTo>
                    <a:pt x="133" y="73"/>
                  </a:lnTo>
                  <a:cubicBezTo>
                    <a:pt x="134" y="73"/>
                    <a:pt x="134" y="74"/>
                    <a:pt x="134" y="75"/>
                  </a:cubicBezTo>
                  <a:lnTo>
                    <a:pt x="134" y="87"/>
                  </a:lnTo>
                  <a:lnTo>
                    <a:pt x="134" y="95"/>
                  </a:lnTo>
                  <a:lnTo>
                    <a:pt x="134" y="107"/>
                  </a:lnTo>
                  <a:cubicBezTo>
                    <a:pt x="134" y="108"/>
                    <a:pt x="134" y="109"/>
                    <a:pt x="133" y="109"/>
                  </a:cubicBezTo>
                  <a:lnTo>
                    <a:pt x="114" y="108"/>
                  </a:lnTo>
                  <a:lnTo>
                    <a:pt x="114" y="124"/>
                  </a:lnTo>
                  <a:lnTo>
                    <a:pt x="139" y="124"/>
                  </a:lnTo>
                  <a:cubicBezTo>
                    <a:pt x="140" y="124"/>
                    <a:pt x="140" y="124"/>
                    <a:pt x="140" y="125"/>
                  </a:cubicBezTo>
                  <a:lnTo>
                    <a:pt x="140" y="131"/>
                  </a:lnTo>
                  <a:cubicBezTo>
                    <a:pt x="140" y="132"/>
                    <a:pt x="140" y="132"/>
                    <a:pt x="139" y="132"/>
                  </a:cubicBezTo>
                  <a:lnTo>
                    <a:pt x="114" y="132"/>
                  </a:lnTo>
                  <a:lnTo>
                    <a:pt x="114" y="152"/>
                  </a:lnTo>
                  <a:close/>
                  <a:moveTo>
                    <a:pt x="105" y="152"/>
                  </a:moveTo>
                  <a:lnTo>
                    <a:pt x="105" y="152"/>
                  </a:lnTo>
                  <a:lnTo>
                    <a:pt x="105" y="132"/>
                  </a:lnTo>
                  <a:lnTo>
                    <a:pt x="76" y="132"/>
                  </a:lnTo>
                  <a:lnTo>
                    <a:pt x="76" y="152"/>
                  </a:lnTo>
                  <a:lnTo>
                    <a:pt x="105" y="152"/>
                  </a:lnTo>
                  <a:close/>
                  <a:moveTo>
                    <a:pt x="75" y="101"/>
                  </a:moveTo>
                  <a:lnTo>
                    <a:pt x="75" y="101"/>
                  </a:lnTo>
                  <a:lnTo>
                    <a:pt x="125" y="101"/>
                  </a:lnTo>
                  <a:lnTo>
                    <a:pt x="125" y="82"/>
                  </a:lnTo>
                  <a:lnTo>
                    <a:pt x="75" y="82"/>
                  </a:lnTo>
                  <a:lnTo>
                    <a:pt x="75" y="101"/>
                  </a:lnTo>
                  <a:close/>
                  <a:moveTo>
                    <a:pt x="168" y="70"/>
                  </a:moveTo>
                  <a:lnTo>
                    <a:pt x="168" y="70"/>
                  </a:lnTo>
                  <a:lnTo>
                    <a:pt x="164" y="70"/>
                  </a:lnTo>
                  <a:lnTo>
                    <a:pt x="147" y="71"/>
                  </a:lnTo>
                  <a:cubicBezTo>
                    <a:pt x="146" y="71"/>
                    <a:pt x="145" y="70"/>
                    <a:pt x="145" y="69"/>
                  </a:cubicBezTo>
                  <a:lnTo>
                    <a:pt x="145" y="63"/>
                  </a:lnTo>
                  <a:cubicBezTo>
                    <a:pt x="145" y="62"/>
                    <a:pt x="146" y="61"/>
                    <a:pt x="147" y="61"/>
                  </a:cubicBezTo>
                  <a:lnTo>
                    <a:pt x="164" y="62"/>
                  </a:lnTo>
                  <a:lnTo>
                    <a:pt x="179" y="62"/>
                  </a:lnTo>
                  <a:lnTo>
                    <a:pt x="196" y="61"/>
                  </a:lnTo>
                  <a:cubicBezTo>
                    <a:pt x="197" y="61"/>
                    <a:pt x="198" y="62"/>
                    <a:pt x="198" y="63"/>
                  </a:cubicBezTo>
                  <a:lnTo>
                    <a:pt x="198" y="69"/>
                  </a:lnTo>
                  <a:cubicBezTo>
                    <a:pt x="198" y="70"/>
                    <a:pt x="197" y="71"/>
                    <a:pt x="196" y="71"/>
                  </a:cubicBezTo>
                  <a:lnTo>
                    <a:pt x="179" y="70"/>
                  </a:lnTo>
                  <a:lnTo>
                    <a:pt x="177" y="70"/>
                  </a:lnTo>
                  <a:lnTo>
                    <a:pt x="177" y="139"/>
                  </a:lnTo>
                  <a:lnTo>
                    <a:pt x="178" y="169"/>
                  </a:lnTo>
                  <a:cubicBezTo>
                    <a:pt x="178" y="175"/>
                    <a:pt x="176" y="180"/>
                    <a:pt x="172" y="182"/>
                  </a:cubicBezTo>
                  <a:cubicBezTo>
                    <a:pt x="169" y="184"/>
                    <a:pt x="163" y="185"/>
                    <a:pt x="154" y="185"/>
                  </a:cubicBezTo>
                  <a:cubicBezTo>
                    <a:pt x="152" y="185"/>
                    <a:pt x="150" y="185"/>
                    <a:pt x="148" y="185"/>
                  </a:cubicBezTo>
                  <a:cubicBezTo>
                    <a:pt x="146" y="185"/>
                    <a:pt x="145" y="185"/>
                    <a:pt x="145" y="185"/>
                  </a:cubicBezTo>
                  <a:cubicBezTo>
                    <a:pt x="145" y="184"/>
                    <a:pt x="144" y="183"/>
                    <a:pt x="144" y="182"/>
                  </a:cubicBezTo>
                  <a:cubicBezTo>
                    <a:pt x="143" y="179"/>
                    <a:pt x="142" y="176"/>
                    <a:pt x="141" y="175"/>
                  </a:cubicBezTo>
                  <a:cubicBezTo>
                    <a:pt x="147" y="175"/>
                    <a:pt x="154" y="176"/>
                    <a:pt x="160" y="176"/>
                  </a:cubicBezTo>
                  <a:cubicBezTo>
                    <a:pt x="166" y="176"/>
                    <a:pt x="168" y="173"/>
                    <a:pt x="168" y="167"/>
                  </a:cubicBezTo>
                  <a:lnTo>
                    <a:pt x="168" y="70"/>
                  </a:lnTo>
                  <a:close/>
                  <a:moveTo>
                    <a:pt x="37" y="79"/>
                  </a:moveTo>
                  <a:lnTo>
                    <a:pt x="37" y="79"/>
                  </a:lnTo>
                  <a:lnTo>
                    <a:pt x="37" y="160"/>
                  </a:lnTo>
                  <a:lnTo>
                    <a:pt x="37" y="188"/>
                  </a:lnTo>
                  <a:cubicBezTo>
                    <a:pt x="37" y="189"/>
                    <a:pt x="37" y="189"/>
                    <a:pt x="36" y="189"/>
                  </a:cubicBezTo>
                  <a:lnTo>
                    <a:pt x="29" y="189"/>
                  </a:lnTo>
                  <a:cubicBezTo>
                    <a:pt x="28" y="189"/>
                    <a:pt x="27" y="189"/>
                    <a:pt x="27" y="188"/>
                  </a:cubicBezTo>
                  <a:lnTo>
                    <a:pt x="28" y="160"/>
                  </a:lnTo>
                  <a:lnTo>
                    <a:pt x="28" y="120"/>
                  </a:lnTo>
                  <a:cubicBezTo>
                    <a:pt x="28" y="112"/>
                    <a:pt x="28" y="102"/>
                    <a:pt x="28" y="91"/>
                  </a:cubicBezTo>
                  <a:cubicBezTo>
                    <a:pt x="23" y="97"/>
                    <a:pt x="17" y="104"/>
                    <a:pt x="9" y="111"/>
                  </a:cubicBezTo>
                  <a:cubicBezTo>
                    <a:pt x="8" y="112"/>
                    <a:pt x="7" y="112"/>
                    <a:pt x="7" y="112"/>
                  </a:cubicBezTo>
                  <a:cubicBezTo>
                    <a:pt x="6" y="112"/>
                    <a:pt x="5" y="111"/>
                    <a:pt x="5" y="110"/>
                  </a:cubicBezTo>
                  <a:cubicBezTo>
                    <a:pt x="4" y="109"/>
                    <a:pt x="2" y="107"/>
                    <a:pt x="0" y="106"/>
                  </a:cubicBezTo>
                  <a:cubicBezTo>
                    <a:pt x="17" y="92"/>
                    <a:pt x="30" y="76"/>
                    <a:pt x="39" y="58"/>
                  </a:cubicBezTo>
                  <a:cubicBezTo>
                    <a:pt x="41" y="53"/>
                    <a:pt x="43" y="50"/>
                    <a:pt x="43" y="47"/>
                  </a:cubicBezTo>
                  <a:cubicBezTo>
                    <a:pt x="46" y="48"/>
                    <a:pt x="49" y="49"/>
                    <a:pt x="52" y="51"/>
                  </a:cubicBezTo>
                  <a:cubicBezTo>
                    <a:pt x="53" y="52"/>
                    <a:pt x="53" y="53"/>
                    <a:pt x="53" y="54"/>
                  </a:cubicBezTo>
                  <a:cubicBezTo>
                    <a:pt x="53" y="55"/>
                    <a:pt x="53" y="56"/>
                    <a:pt x="52" y="56"/>
                  </a:cubicBezTo>
                  <a:cubicBezTo>
                    <a:pt x="50" y="58"/>
                    <a:pt x="49" y="60"/>
                    <a:pt x="47" y="62"/>
                  </a:cubicBezTo>
                  <a:cubicBezTo>
                    <a:pt x="44" y="68"/>
                    <a:pt x="41" y="73"/>
                    <a:pt x="37" y="79"/>
                  </a:cubicBezTo>
                  <a:lnTo>
                    <a:pt x="37" y="79"/>
                  </a:lnTo>
                  <a:close/>
                  <a:moveTo>
                    <a:pt x="164" y="14"/>
                  </a:moveTo>
                  <a:lnTo>
                    <a:pt x="164" y="14"/>
                  </a:lnTo>
                  <a:lnTo>
                    <a:pt x="176" y="14"/>
                  </a:lnTo>
                  <a:lnTo>
                    <a:pt x="192" y="14"/>
                  </a:lnTo>
                  <a:cubicBezTo>
                    <a:pt x="193" y="14"/>
                    <a:pt x="194" y="14"/>
                    <a:pt x="194" y="15"/>
                  </a:cubicBezTo>
                  <a:lnTo>
                    <a:pt x="194" y="22"/>
                  </a:lnTo>
                  <a:cubicBezTo>
                    <a:pt x="194" y="23"/>
                    <a:pt x="193" y="23"/>
                    <a:pt x="192" y="23"/>
                  </a:cubicBezTo>
                  <a:lnTo>
                    <a:pt x="176" y="23"/>
                  </a:lnTo>
                  <a:lnTo>
                    <a:pt x="164" y="23"/>
                  </a:lnTo>
                  <a:lnTo>
                    <a:pt x="147" y="23"/>
                  </a:lnTo>
                  <a:cubicBezTo>
                    <a:pt x="146" y="23"/>
                    <a:pt x="146" y="23"/>
                    <a:pt x="146" y="22"/>
                  </a:cubicBezTo>
                  <a:lnTo>
                    <a:pt x="146" y="15"/>
                  </a:lnTo>
                  <a:cubicBezTo>
                    <a:pt x="146" y="14"/>
                    <a:pt x="146" y="14"/>
                    <a:pt x="147" y="14"/>
                  </a:cubicBezTo>
                  <a:lnTo>
                    <a:pt x="164" y="14"/>
                  </a:lnTo>
                  <a:close/>
                  <a:moveTo>
                    <a:pt x="42" y="0"/>
                  </a:moveTo>
                  <a:lnTo>
                    <a:pt x="42" y="0"/>
                  </a:lnTo>
                  <a:cubicBezTo>
                    <a:pt x="46" y="1"/>
                    <a:pt x="49" y="3"/>
                    <a:pt x="51" y="4"/>
                  </a:cubicBezTo>
                  <a:cubicBezTo>
                    <a:pt x="53" y="5"/>
                    <a:pt x="53" y="6"/>
                    <a:pt x="53" y="7"/>
                  </a:cubicBezTo>
                  <a:cubicBezTo>
                    <a:pt x="53" y="8"/>
                    <a:pt x="53" y="8"/>
                    <a:pt x="51" y="9"/>
                  </a:cubicBezTo>
                  <a:cubicBezTo>
                    <a:pt x="50" y="10"/>
                    <a:pt x="48" y="11"/>
                    <a:pt x="47" y="14"/>
                  </a:cubicBezTo>
                  <a:cubicBezTo>
                    <a:pt x="37" y="28"/>
                    <a:pt x="25" y="40"/>
                    <a:pt x="13" y="50"/>
                  </a:cubicBezTo>
                  <a:cubicBezTo>
                    <a:pt x="11" y="51"/>
                    <a:pt x="11" y="51"/>
                    <a:pt x="10" y="51"/>
                  </a:cubicBezTo>
                  <a:cubicBezTo>
                    <a:pt x="10" y="51"/>
                    <a:pt x="9" y="51"/>
                    <a:pt x="8" y="50"/>
                  </a:cubicBezTo>
                  <a:cubicBezTo>
                    <a:pt x="7" y="48"/>
                    <a:pt x="6" y="47"/>
                    <a:pt x="3" y="45"/>
                  </a:cubicBezTo>
                  <a:cubicBezTo>
                    <a:pt x="18" y="35"/>
                    <a:pt x="29" y="23"/>
                    <a:pt x="38" y="9"/>
                  </a:cubicBezTo>
                  <a:cubicBezTo>
                    <a:pt x="40" y="6"/>
                    <a:pt x="42" y="3"/>
                    <a:pt x="42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1" name="Freeform 80">
              <a:extLst>
                <a:ext uri="{FF2B5EF4-FFF2-40B4-BE49-F238E27FC236}">
                  <a16:creationId xmlns:a16="http://schemas.microsoft.com/office/drawing/2014/main" id="{33BD94CE-A936-4B29-BE70-075E2E23E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868" y="3722688"/>
              <a:ext cx="163065" cy="173038"/>
            </a:xfrm>
            <a:custGeom>
              <a:avLst/>
              <a:gdLst>
                <a:gd name="T0" fmla="*/ 88 w 186"/>
                <a:gd name="T1" fmla="*/ 99 h 172"/>
                <a:gd name="T2" fmla="*/ 87 w 186"/>
                <a:gd name="T3" fmla="*/ 73 h 172"/>
                <a:gd name="T4" fmla="*/ 100 w 186"/>
                <a:gd name="T5" fmla="*/ 75 h 172"/>
                <a:gd name="T6" fmla="*/ 98 w 186"/>
                <a:gd name="T7" fmla="*/ 94 h 172"/>
                <a:gd name="T8" fmla="*/ 138 w 186"/>
                <a:gd name="T9" fmla="*/ 99 h 172"/>
                <a:gd name="T10" fmla="*/ 169 w 186"/>
                <a:gd name="T11" fmla="*/ 100 h 172"/>
                <a:gd name="T12" fmla="*/ 168 w 186"/>
                <a:gd name="T13" fmla="*/ 108 h 172"/>
                <a:gd name="T14" fmla="*/ 98 w 186"/>
                <a:gd name="T15" fmla="*/ 107 h 172"/>
                <a:gd name="T16" fmla="*/ 126 w 186"/>
                <a:gd name="T17" fmla="*/ 129 h 172"/>
                <a:gd name="T18" fmla="*/ 157 w 186"/>
                <a:gd name="T19" fmla="*/ 131 h 172"/>
                <a:gd name="T20" fmla="*/ 156 w 186"/>
                <a:gd name="T21" fmla="*/ 138 h 172"/>
                <a:gd name="T22" fmla="*/ 98 w 186"/>
                <a:gd name="T23" fmla="*/ 138 h 172"/>
                <a:gd name="T24" fmla="*/ 157 w 186"/>
                <a:gd name="T25" fmla="*/ 163 h 172"/>
                <a:gd name="T26" fmla="*/ 186 w 186"/>
                <a:gd name="T27" fmla="*/ 164 h 172"/>
                <a:gd name="T28" fmla="*/ 185 w 186"/>
                <a:gd name="T29" fmla="*/ 172 h 172"/>
                <a:gd name="T30" fmla="*/ 30 w 186"/>
                <a:gd name="T31" fmla="*/ 172 h 172"/>
                <a:gd name="T32" fmla="*/ 0 w 186"/>
                <a:gd name="T33" fmla="*/ 171 h 172"/>
                <a:gd name="T34" fmla="*/ 2 w 186"/>
                <a:gd name="T35" fmla="*/ 163 h 172"/>
                <a:gd name="T36" fmla="*/ 88 w 186"/>
                <a:gd name="T37" fmla="*/ 163 h 172"/>
                <a:gd name="T38" fmla="*/ 64 w 186"/>
                <a:gd name="T39" fmla="*/ 138 h 172"/>
                <a:gd name="T40" fmla="*/ 33 w 186"/>
                <a:gd name="T41" fmla="*/ 137 h 172"/>
                <a:gd name="T42" fmla="*/ 34 w 186"/>
                <a:gd name="T43" fmla="*/ 129 h 172"/>
                <a:gd name="T44" fmla="*/ 88 w 186"/>
                <a:gd name="T45" fmla="*/ 129 h 172"/>
                <a:gd name="T46" fmla="*/ 37 w 186"/>
                <a:gd name="T47" fmla="*/ 107 h 172"/>
                <a:gd name="T48" fmla="*/ 11 w 186"/>
                <a:gd name="T49" fmla="*/ 133 h 172"/>
                <a:gd name="T50" fmla="*/ 4 w 186"/>
                <a:gd name="T51" fmla="*/ 127 h 172"/>
                <a:gd name="T52" fmla="*/ 42 w 186"/>
                <a:gd name="T53" fmla="*/ 76 h 172"/>
                <a:gd name="T54" fmla="*/ 53 w 186"/>
                <a:gd name="T55" fmla="*/ 81 h 172"/>
                <a:gd name="T56" fmla="*/ 46 w 186"/>
                <a:gd name="T57" fmla="*/ 91 h 172"/>
                <a:gd name="T58" fmla="*/ 88 w 186"/>
                <a:gd name="T59" fmla="*/ 99 h 172"/>
                <a:gd name="T60" fmla="*/ 59 w 186"/>
                <a:gd name="T61" fmla="*/ 0 h 172"/>
                <a:gd name="T62" fmla="*/ 157 w 186"/>
                <a:gd name="T63" fmla="*/ 0 h 172"/>
                <a:gd name="T64" fmla="*/ 158 w 186"/>
                <a:gd name="T65" fmla="*/ 21 h 172"/>
                <a:gd name="T66" fmla="*/ 159 w 186"/>
                <a:gd name="T67" fmla="*/ 67 h 172"/>
                <a:gd name="T68" fmla="*/ 127 w 186"/>
                <a:gd name="T69" fmla="*/ 69 h 172"/>
                <a:gd name="T70" fmla="*/ 29 w 186"/>
                <a:gd name="T71" fmla="*/ 69 h 172"/>
                <a:gd name="T72" fmla="*/ 28 w 186"/>
                <a:gd name="T73" fmla="*/ 48 h 172"/>
                <a:gd name="T74" fmla="*/ 28 w 186"/>
                <a:gd name="T75" fmla="*/ 1 h 172"/>
                <a:gd name="T76" fmla="*/ 59 w 186"/>
                <a:gd name="T77" fmla="*/ 0 h 172"/>
                <a:gd name="T78" fmla="*/ 38 w 186"/>
                <a:gd name="T79" fmla="*/ 30 h 172"/>
                <a:gd name="T80" fmla="*/ 149 w 186"/>
                <a:gd name="T81" fmla="*/ 9 h 172"/>
                <a:gd name="T82" fmla="*/ 38 w 186"/>
                <a:gd name="T83" fmla="*/ 30 h 172"/>
                <a:gd name="T84" fmla="*/ 38 w 186"/>
                <a:gd name="T85" fmla="*/ 38 h 172"/>
                <a:gd name="T86" fmla="*/ 149 w 186"/>
                <a:gd name="T87" fmla="*/ 60 h 172"/>
                <a:gd name="T88" fmla="*/ 38 w 186"/>
                <a:gd name="T89" fmla="*/ 3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6" h="172">
                  <a:moveTo>
                    <a:pt x="88" y="99"/>
                  </a:moveTo>
                  <a:lnTo>
                    <a:pt x="88" y="99"/>
                  </a:lnTo>
                  <a:lnTo>
                    <a:pt x="88" y="94"/>
                  </a:lnTo>
                  <a:cubicBezTo>
                    <a:pt x="88" y="84"/>
                    <a:pt x="88" y="77"/>
                    <a:pt x="87" y="73"/>
                  </a:cubicBezTo>
                  <a:cubicBezTo>
                    <a:pt x="91" y="73"/>
                    <a:pt x="94" y="73"/>
                    <a:pt x="98" y="74"/>
                  </a:cubicBezTo>
                  <a:cubicBezTo>
                    <a:pt x="99" y="74"/>
                    <a:pt x="100" y="74"/>
                    <a:pt x="100" y="75"/>
                  </a:cubicBezTo>
                  <a:cubicBezTo>
                    <a:pt x="100" y="76"/>
                    <a:pt x="100" y="77"/>
                    <a:pt x="99" y="79"/>
                  </a:cubicBezTo>
                  <a:cubicBezTo>
                    <a:pt x="98" y="81"/>
                    <a:pt x="98" y="86"/>
                    <a:pt x="98" y="94"/>
                  </a:cubicBezTo>
                  <a:lnTo>
                    <a:pt x="98" y="99"/>
                  </a:lnTo>
                  <a:lnTo>
                    <a:pt x="138" y="99"/>
                  </a:lnTo>
                  <a:lnTo>
                    <a:pt x="168" y="98"/>
                  </a:lnTo>
                  <a:cubicBezTo>
                    <a:pt x="169" y="98"/>
                    <a:pt x="169" y="99"/>
                    <a:pt x="169" y="100"/>
                  </a:cubicBezTo>
                  <a:lnTo>
                    <a:pt x="169" y="106"/>
                  </a:lnTo>
                  <a:cubicBezTo>
                    <a:pt x="169" y="107"/>
                    <a:pt x="169" y="108"/>
                    <a:pt x="168" y="108"/>
                  </a:cubicBezTo>
                  <a:lnTo>
                    <a:pt x="138" y="107"/>
                  </a:lnTo>
                  <a:lnTo>
                    <a:pt x="98" y="107"/>
                  </a:lnTo>
                  <a:lnTo>
                    <a:pt x="98" y="129"/>
                  </a:lnTo>
                  <a:lnTo>
                    <a:pt x="126" y="129"/>
                  </a:lnTo>
                  <a:lnTo>
                    <a:pt x="156" y="129"/>
                  </a:lnTo>
                  <a:cubicBezTo>
                    <a:pt x="157" y="129"/>
                    <a:pt x="157" y="130"/>
                    <a:pt x="157" y="131"/>
                  </a:cubicBezTo>
                  <a:lnTo>
                    <a:pt x="157" y="137"/>
                  </a:lnTo>
                  <a:cubicBezTo>
                    <a:pt x="157" y="138"/>
                    <a:pt x="157" y="138"/>
                    <a:pt x="156" y="138"/>
                  </a:cubicBezTo>
                  <a:lnTo>
                    <a:pt x="126" y="138"/>
                  </a:lnTo>
                  <a:lnTo>
                    <a:pt x="98" y="138"/>
                  </a:lnTo>
                  <a:lnTo>
                    <a:pt x="98" y="163"/>
                  </a:lnTo>
                  <a:lnTo>
                    <a:pt x="157" y="163"/>
                  </a:lnTo>
                  <a:lnTo>
                    <a:pt x="185" y="163"/>
                  </a:lnTo>
                  <a:cubicBezTo>
                    <a:pt x="186" y="163"/>
                    <a:pt x="186" y="163"/>
                    <a:pt x="186" y="164"/>
                  </a:cubicBezTo>
                  <a:lnTo>
                    <a:pt x="186" y="171"/>
                  </a:lnTo>
                  <a:cubicBezTo>
                    <a:pt x="186" y="172"/>
                    <a:pt x="186" y="172"/>
                    <a:pt x="185" y="172"/>
                  </a:cubicBezTo>
                  <a:lnTo>
                    <a:pt x="157" y="172"/>
                  </a:lnTo>
                  <a:lnTo>
                    <a:pt x="30" y="172"/>
                  </a:lnTo>
                  <a:lnTo>
                    <a:pt x="2" y="172"/>
                  </a:lnTo>
                  <a:cubicBezTo>
                    <a:pt x="1" y="172"/>
                    <a:pt x="0" y="172"/>
                    <a:pt x="0" y="171"/>
                  </a:cubicBezTo>
                  <a:lnTo>
                    <a:pt x="0" y="164"/>
                  </a:lnTo>
                  <a:cubicBezTo>
                    <a:pt x="0" y="163"/>
                    <a:pt x="1" y="163"/>
                    <a:pt x="2" y="163"/>
                  </a:cubicBezTo>
                  <a:lnTo>
                    <a:pt x="30" y="163"/>
                  </a:lnTo>
                  <a:lnTo>
                    <a:pt x="88" y="163"/>
                  </a:lnTo>
                  <a:lnTo>
                    <a:pt x="88" y="138"/>
                  </a:lnTo>
                  <a:lnTo>
                    <a:pt x="64" y="138"/>
                  </a:lnTo>
                  <a:lnTo>
                    <a:pt x="34" y="138"/>
                  </a:lnTo>
                  <a:cubicBezTo>
                    <a:pt x="33" y="138"/>
                    <a:pt x="33" y="138"/>
                    <a:pt x="33" y="137"/>
                  </a:cubicBezTo>
                  <a:lnTo>
                    <a:pt x="33" y="131"/>
                  </a:lnTo>
                  <a:cubicBezTo>
                    <a:pt x="33" y="130"/>
                    <a:pt x="33" y="129"/>
                    <a:pt x="34" y="129"/>
                  </a:cubicBezTo>
                  <a:lnTo>
                    <a:pt x="64" y="129"/>
                  </a:lnTo>
                  <a:lnTo>
                    <a:pt x="88" y="129"/>
                  </a:lnTo>
                  <a:lnTo>
                    <a:pt x="88" y="107"/>
                  </a:lnTo>
                  <a:lnTo>
                    <a:pt x="37" y="107"/>
                  </a:lnTo>
                  <a:cubicBezTo>
                    <a:pt x="30" y="116"/>
                    <a:pt x="23" y="125"/>
                    <a:pt x="14" y="131"/>
                  </a:cubicBezTo>
                  <a:cubicBezTo>
                    <a:pt x="13" y="133"/>
                    <a:pt x="12" y="133"/>
                    <a:pt x="11" y="133"/>
                  </a:cubicBezTo>
                  <a:cubicBezTo>
                    <a:pt x="11" y="133"/>
                    <a:pt x="10" y="132"/>
                    <a:pt x="9" y="131"/>
                  </a:cubicBezTo>
                  <a:cubicBezTo>
                    <a:pt x="8" y="129"/>
                    <a:pt x="6" y="128"/>
                    <a:pt x="4" y="127"/>
                  </a:cubicBezTo>
                  <a:cubicBezTo>
                    <a:pt x="20" y="115"/>
                    <a:pt x="32" y="102"/>
                    <a:pt x="38" y="86"/>
                  </a:cubicBezTo>
                  <a:cubicBezTo>
                    <a:pt x="40" y="82"/>
                    <a:pt x="41" y="79"/>
                    <a:pt x="42" y="76"/>
                  </a:cubicBezTo>
                  <a:cubicBezTo>
                    <a:pt x="46" y="77"/>
                    <a:pt x="49" y="78"/>
                    <a:pt x="51" y="79"/>
                  </a:cubicBezTo>
                  <a:cubicBezTo>
                    <a:pt x="52" y="80"/>
                    <a:pt x="53" y="81"/>
                    <a:pt x="53" y="81"/>
                  </a:cubicBezTo>
                  <a:cubicBezTo>
                    <a:pt x="53" y="82"/>
                    <a:pt x="52" y="83"/>
                    <a:pt x="52" y="84"/>
                  </a:cubicBezTo>
                  <a:cubicBezTo>
                    <a:pt x="50" y="85"/>
                    <a:pt x="48" y="88"/>
                    <a:pt x="46" y="91"/>
                  </a:cubicBezTo>
                  <a:cubicBezTo>
                    <a:pt x="45" y="93"/>
                    <a:pt x="44" y="96"/>
                    <a:pt x="43" y="99"/>
                  </a:cubicBezTo>
                  <a:lnTo>
                    <a:pt x="88" y="99"/>
                  </a:lnTo>
                  <a:close/>
                  <a:moveTo>
                    <a:pt x="59" y="0"/>
                  </a:moveTo>
                  <a:lnTo>
                    <a:pt x="59" y="0"/>
                  </a:lnTo>
                  <a:lnTo>
                    <a:pt x="127" y="0"/>
                  </a:lnTo>
                  <a:lnTo>
                    <a:pt x="157" y="0"/>
                  </a:lnTo>
                  <a:cubicBezTo>
                    <a:pt x="158" y="0"/>
                    <a:pt x="159" y="0"/>
                    <a:pt x="159" y="1"/>
                  </a:cubicBezTo>
                  <a:lnTo>
                    <a:pt x="158" y="21"/>
                  </a:lnTo>
                  <a:lnTo>
                    <a:pt x="158" y="48"/>
                  </a:lnTo>
                  <a:lnTo>
                    <a:pt x="159" y="67"/>
                  </a:lnTo>
                  <a:cubicBezTo>
                    <a:pt x="159" y="68"/>
                    <a:pt x="158" y="69"/>
                    <a:pt x="157" y="69"/>
                  </a:cubicBezTo>
                  <a:lnTo>
                    <a:pt x="127" y="69"/>
                  </a:lnTo>
                  <a:lnTo>
                    <a:pt x="59" y="69"/>
                  </a:lnTo>
                  <a:lnTo>
                    <a:pt x="29" y="69"/>
                  </a:lnTo>
                  <a:cubicBezTo>
                    <a:pt x="28" y="69"/>
                    <a:pt x="28" y="68"/>
                    <a:pt x="28" y="67"/>
                  </a:cubicBezTo>
                  <a:lnTo>
                    <a:pt x="28" y="48"/>
                  </a:lnTo>
                  <a:lnTo>
                    <a:pt x="28" y="21"/>
                  </a:lnTo>
                  <a:lnTo>
                    <a:pt x="28" y="1"/>
                  </a:lnTo>
                  <a:cubicBezTo>
                    <a:pt x="28" y="0"/>
                    <a:pt x="28" y="0"/>
                    <a:pt x="29" y="0"/>
                  </a:cubicBezTo>
                  <a:lnTo>
                    <a:pt x="59" y="0"/>
                  </a:lnTo>
                  <a:close/>
                  <a:moveTo>
                    <a:pt x="38" y="30"/>
                  </a:moveTo>
                  <a:lnTo>
                    <a:pt x="38" y="30"/>
                  </a:lnTo>
                  <a:lnTo>
                    <a:pt x="149" y="30"/>
                  </a:lnTo>
                  <a:lnTo>
                    <a:pt x="149" y="9"/>
                  </a:lnTo>
                  <a:lnTo>
                    <a:pt x="38" y="9"/>
                  </a:lnTo>
                  <a:lnTo>
                    <a:pt x="38" y="30"/>
                  </a:lnTo>
                  <a:close/>
                  <a:moveTo>
                    <a:pt x="38" y="38"/>
                  </a:moveTo>
                  <a:lnTo>
                    <a:pt x="38" y="38"/>
                  </a:lnTo>
                  <a:lnTo>
                    <a:pt x="38" y="60"/>
                  </a:lnTo>
                  <a:lnTo>
                    <a:pt x="149" y="60"/>
                  </a:lnTo>
                  <a:lnTo>
                    <a:pt x="149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2" name="Freeform 81">
              <a:extLst>
                <a:ext uri="{FF2B5EF4-FFF2-40B4-BE49-F238E27FC236}">
                  <a16:creationId xmlns:a16="http://schemas.microsoft.com/office/drawing/2014/main" id="{C50A75BB-3D3B-4F14-9E22-9564C87DB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1500" y="3722688"/>
              <a:ext cx="153281" cy="176213"/>
            </a:xfrm>
            <a:custGeom>
              <a:avLst/>
              <a:gdLst>
                <a:gd name="T0" fmla="*/ 167 w 177"/>
                <a:gd name="T1" fmla="*/ 107 h 175"/>
                <a:gd name="T2" fmla="*/ 167 w 177"/>
                <a:gd name="T3" fmla="*/ 107 h 175"/>
                <a:gd name="T4" fmla="*/ 104 w 177"/>
                <a:gd name="T5" fmla="*/ 107 h 175"/>
                <a:gd name="T6" fmla="*/ 104 w 177"/>
                <a:gd name="T7" fmla="*/ 133 h 175"/>
                <a:gd name="T8" fmla="*/ 104 w 177"/>
                <a:gd name="T9" fmla="*/ 170 h 175"/>
                <a:gd name="T10" fmla="*/ 103 w 177"/>
                <a:gd name="T11" fmla="*/ 171 h 175"/>
                <a:gd name="T12" fmla="*/ 95 w 177"/>
                <a:gd name="T13" fmla="*/ 171 h 175"/>
                <a:gd name="T14" fmla="*/ 94 w 177"/>
                <a:gd name="T15" fmla="*/ 170 h 175"/>
                <a:gd name="T16" fmla="*/ 94 w 177"/>
                <a:gd name="T17" fmla="*/ 133 h 175"/>
                <a:gd name="T18" fmla="*/ 94 w 177"/>
                <a:gd name="T19" fmla="*/ 107 h 175"/>
                <a:gd name="T20" fmla="*/ 34 w 177"/>
                <a:gd name="T21" fmla="*/ 107 h 175"/>
                <a:gd name="T22" fmla="*/ 26 w 177"/>
                <a:gd name="T23" fmla="*/ 148 h 175"/>
                <a:gd name="T24" fmla="*/ 11 w 177"/>
                <a:gd name="T25" fmla="*/ 173 h 175"/>
                <a:gd name="T26" fmla="*/ 9 w 177"/>
                <a:gd name="T27" fmla="*/ 175 h 175"/>
                <a:gd name="T28" fmla="*/ 7 w 177"/>
                <a:gd name="T29" fmla="*/ 173 h 175"/>
                <a:gd name="T30" fmla="*/ 0 w 177"/>
                <a:gd name="T31" fmla="*/ 169 h 175"/>
                <a:gd name="T32" fmla="*/ 20 w 177"/>
                <a:gd name="T33" fmla="*/ 129 h 175"/>
                <a:gd name="T34" fmla="*/ 26 w 177"/>
                <a:gd name="T35" fmla="*/ 66 h 175"/>
                <a:gd name="T36" fmla="*/ 26 w 177"/>
                <a:gd name="T37" fmla="*/ 35 h 175"/>
                <a:gd name="T38" fmla="*/ 26 w 177"/>
                <a:gd name="T39" fmla="*/ 2 h 175"/>
                <a:gd name="T40" fmla="*/ 27 w 177"/>
                <a:gd name="T41" fmla="*/ 0 h 175"/>
                <a:gd name="T42" fmla="*/ 57 w 177"/>
                <a:gd name="T43" fmla="*/ 1 h 175"/>
                <a:gd name="T44" fmla="*/ 145 w 177"/>
                <a:gd name="T45" fmla="*/ 1 h 175"/>
                <a:gd name="T46" fmla="*/ 176 w 177"/>
                <a:gd name="T47" fmla="*/ 0 h 175"/>
                <a:gd name="T48" fmla="*/ 177 w 177"/>
                <a:gd name="T49" fmla="*/ 2 h 175"/>
                <a:gd name="T50" fmla="*/ 177 w 177"/>
                <a:gd name="T51" fmla="*/ 35 h 175"/>
                <a:gd name="T52" fmla="*/ 177 w 177"/>
                <a:gd name="T53" fmla="*/ 129 h 175"/>
                <a:gd name="T54" fmla="*/ 177 w 177"/>
                <a:gd name="T55" fmla="*/ 158 h 175"/>
                <a:gd name="T56" fmla="*/ 171 w 177"/>
                <a:gd name="T57" fmla="*/ 171 h 175"/>
                <a:gd name="T58" fmla="*/ 149 w 177"/>
                <a:gd name="T59" fmla="*/ 175 h 175"/>
                <a:gd name="T60" fmla="*/ 145 w 177"/>
                <a:gd name="T61" fmla="*/ 175 h 175"/>
                <a:gd name="T62" fmla="*/ 142 w 177"/>
                <a:gd name="T63" fmla="*/ 175 h 175"/>
                <a:gd name="T64" fmla="*/ 141 w 177"/>
                <a:gd name="T65" fmla="*/ 172 h 175"/>
                <a:gd name="T66" fmla="*/ 138 w 177"/>
                <a:gd name="T67" fmla="*/ 164 h 175"/>
                <a:gd name="T68" fmla="*/ 159 w 177"/>
                <a:gd name="T69" fmla="*/ 165 h 175"/>
                <a:gd name="T70" fmla="*/ 167 w 177"/>
                <a:gd name="T71" fmla="*/ 156 h 175"/>
                <a:gd name="T72" fmla="*/ 167 w 177"/>
                <a:gd name="T73" fmla="*/ 107 h 175"/>
                <a:gd name="T74" fmla="*/ 167 w 177"/>
                <a:gd name="T75" fmla="*/ 50 h 175"/>
                <a:gd name="T76" fmla="*/ 167 w 177"/>
                <a:gd name="T77" fmla="*/ 50 h 175"/>
                <a:gd name="T78" fmla="*/ 167 w 177"/>
                <a:gd name="T79" fmla="*/ 10 h 175"/>
                <a:gd name="T80" fmla="*/ 104 w 177"/>
                <a:gd name="T81" fmla="*/ 10 h 175"/>
                <a:gd name="T82" fmla="*/ 104 w 177"/>
                <a:gd name="T83" fmla="*/ 50 h 175"/>
                <a:gd name="T84" fmla="*/ 167 w 177"/>
                <a:gd name="T85" fmla="*/ 50 h 175"/>
                <a:gd name="T86" fmla="*/ 167 w 177"/>
                <a:gd name="T87" fmla="*/ 59 h 175"/>
                <a:gd name="T88" fmla="*/ 167 w 177"/>
                <a:gd name="T89" fmla="*/ 59 h 175"/>
                <a:gd name="T90" fmla="*/ 104 w 177"/>
                <a:gd name="T91" fmla="*/ 59 h 175"/>
                <a:gd name="T92" fmla="*/ 104 w 177"/>
                <a:gd name="T93" fmla="*/ 99 h 175"/>
                <a:gd name="T94" fmla="*/ 167 w 177"/>
                <a:gd name="T95" fmla="*/ 99 h 175"/>
                <a:gd name="T96" fmla="*/ 167 w 177"/>
                <a:gd name="T97" fmla="*/ 59 h 175"/>
                <a:gd name="T98" fmla="*/ 35 w 177"/>
                <a:gd name="T99" fmla="*/ 99 h 175"/>
                <a:gd name="T100" fmla="*/ 35 w 177"/>
                <a:gd name="T101" fmla="*/ 99 h 175"/>
                <a:gd name="T102" fmla="*/ 94 w 177"/>
                <a:gd name="T103" fmla="*/ 99 h 175"/>
                <a:gd name="T104" fmla="*/ 94 w 177"/>
                <a:gd name="T105" fmla="*/ 59 h 175"/>
                <a:gd name="T106" fmla="*/ 36 w 177"/>
                <a:gd name="T107" fmla="*/ 59 h 175"/>
                <a:gd name="T108" fmla="*/ 36 w 177"/>
                <a:gd name="T109" fmla="*/ 66 h 175"/>
                <a:gd name="T110" fmla="*/ 35 w 177"/>
                <a:gd name="T111" fmla="*/ 99 h 175"/>
                <a:gd name="T112" fmla="*/ 35 w 177"/>
                <a:gd name="T113" fmla="*/ 99 h 175"/>
                <a:gd name="T114" fmla="*/ 36 w 177"/>
                <a:gd name="T115" fmla="*/ 50 h 175"/>
                <a:gd name="T116" fmla="*/ 36 w 177"/>
                <a:gd name="T117" fmla="*/ 50 h 175"/>
                <a:gd name="T118" fmla="*/ 94 w 177"/>
                <a:gd name="T119" fmla="*/ 50 h 175"/>
                <a:gd name="T120" fmla="*/ 94 w 177"/>
                <a:gd name="T121" fmla="*/ 10 h 175"/>
                <a:gd name="T122" fmla="*/ 36 w 177"/>
                <a:gd name="T123" fmla="*/ 10 h 175"/>
                <a:gd name="T124" fmla="*/ 36 w 177"/>
                <a:gd name="T125" fmla="*/ 5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" h="175">
                  <a:moveTo>
                    <a:pt x="167" y="107"/>
                  </a:moveTo>
                  <a:lnTo>
                    <a:pt x="167" y="107"/>
                  </a:lnTo>
                  <a:lnTo>
                    <a:pt x="104" y="107"/>
                  </a:lnTo>
                  <a:lnTo>
                    <a:pt x="104" y="133"/>
                  </a:lnTo>
                  <a:lnTo>
                    <a:pt x="104" y="170"/>
                  </a:lnTo>
                  <a:cubicBezTo>
                    <a:pt x="104" y="171"/>
                    <a:pt x="104" y="171"/>
                    <a:pt x="103" y="171"/>
                  </a:cubicBezTo>
                  <a:lnTo>
                    <a:pt x="95" y="171"/>
                  </a:lnTo>
                  <a:cubicBezTo>
                    <a:pt x="94" y="171"/>
                    <a:pt x="94" y="171"/>
                    <a:pt x="94" y="170"/>
                  </a:cubicBezTo>
                  <a:lnTo>
                    <a:pt x="94" y="133"/>
                  </a:lnTo>
                  <a:lnTo>
                    <a:pt x="94" y="107"/>
                  </a:lnTo>
                  <a:lnTo>
                    <a:pt x="34" y="107"/>
                  </a:lnTo>
                  <a:cubicBezTo>
                    <a:pt x="33" y="124"/>
                    <a:pt x="30" y="137"/>
                    <a:pt x="26" y="148"/>
                  </a:cubicBezTo>
                  <a:cubicBezTo>
                    <a:pt x="22" y="155"/>
                    <a:pt x="18" y="164"/>
                    <a:pt x="11" y="173"/>
                  </a:cubicBezTo>
                  <a:cubicBezTo>
                    <a:pt x="10" y="174"/>
                    <a:pt x="10" y="175"/>
                    <a:pt x="9" y="175"/>
                  </a:cubicBezTo>
                  <a:cubicBezTo>
                    <a:pt x="9" y="175"/>
                    <a:pt x="8" y="174"/>
                    <a:pt x="7" y="173"/>
                  </a:cubicBezTo>
                  <a:cubicBezTo>
                    <a:pt x="5" y="172"/>
                    <a:pt x="3" y="170"/>
                    <a:pt x="0" y="169"/>
                  </a:cubicBezTo>
                  <a:cubicBezTo>
                    <a:pt x="10" y="157"/>
                    <a:pt x="17" y="143"/>
                    <a:pt x="20" y="129"/>
                  </a:cubicBezTo>
                  <a:cubicBezTo>
                    <a:pt x="24" y="114"/>
                    <a:pt x="26" y="93"/>
                    <a:pt x="26" y="66"/>
                  </a:cubicBezTo>
                  <a:lnTo>
                    <a:pt x="26" y="35"/>
                  </a:lnTo>
                  <a:lnTo>
                    <a:pt x="26" y="2"/>
                  </a:lnTo>
                  <a:cubicBezTo>
                    <a:pt x="26" y="1"/>
                    <a:pt x="26" y="0"/>
                    <a:pt x="27" y="0"/>
                  </a:cubicBezTo>
                  <a:lnTo>
                    <a:pt x="57" y="1"/>
                  </a:lnTo>
                  <a:lnTo>
                    <a:pt x="145" y="1"/>
                  </a:lnTo>
                  <a:lnTo>
                    <a:pt x="176" y="0"/>
                  </a:lnTo>
                  <a:cubicBezTo>
                    <a:pt x="177" y="0"/>
                    <a:pt x="177" y="1"/>
                    <a:pt x="177" y="2"/>
                  </a:cubicBezTo>
                  <a:lnTo>
                    <a:pt x="177" y="35"/>
                  </a:lnTo>
                  <a:lnTo>
                    <a:pt x="177" y="129"/>
                  </a:lnTo>
                  <a:lnTo>
                    <a:pt x="177" y="158"/>
                  </a:lnTo>
                  <a:cubicBezTo>
                    <a:pt x="177" y="164"/>
                    <a:pt x="175" y="168"/>
                    <a:pt x="171" y="171"/>
                  </a:cubicBezTo>
                  <a:cubicBezTo>
                    <a:pt x="167" y="174"/>
                    <a:pt x="160" y="175"/>
                    <a:pt x="149" y="175"/>
                  </a:cubicBezTo>
                  <a:cubicBezTo>
                    <a:pt x="148" y="175"/>
                    <a:pt x="147" y="175"/>
                    <a:pt x="145" y="175"/>
                  </a:cubicBezTo>
                  <a:cubicBezTo>
                    <a:pt x="143" y="175"/>
                    <a:pt x="142" y="175"/>
                    <a:pt x="142" y="175"/>
                  </a:cubicBezTo>
                  <a:cubicBezTo>
                    <a:pt x="141" y="174"/>
                    <a:pt x="141" y="173"/>
                    <a:pt x="141" y="172"/>
                  </a:cubicBezTo>
                  <a:cubicBezTo>
                    <a:pt x="140" y="169"/>
                    <a:pt x="139" y="166"/>
                    <a:pt x="138" y="164"/>
                  </a:cubicBezTo>
                  <a:cubicBezTo>
                    <a:pt x="143" y="165"/>
                    <a:pt x="151" y="165"/>
                    <a:pt x="159" y="165"/>
                  </a:cubicBezTo>
                  <a:cubicBezTo>
                    <a:pt x="164" y="165"/>
                    <a:pt x="167" y="162"/>
                    <a:pt x="167" y="156"/>
                  </a:cubicBezTo>
                  <a:lnTo>
                    <a:pt x="167" y="107"/>
                  </a:lnTo>
                  <a:close/>
                  <a:moveTo>
                    <a:pt x="167" y="50"/>
                  </a:moveTo>
                  <a:lnTo>
                    <a:pt x="167" y="50"/>
                  </a:lnTo>
                  <a:lnTo>
                    <a:pt x="167" y="10"/>
                  </a:lnTo>
                  <a:lnTo>
                    <a:pt x="104" y="10"/>
                  </a:lnTo>
                  <a:lnTo>
                    <a:pt x="104" y="50"/>
                  </a:lnTo>
                  <a:lnTo>
                    <a:pt x="167" y="50"/>
                  </a:lnTo>
                  <a:close/>
                  <a:moveTo>
                    <a:pt x="167" y="59"/>
                  </a:moveTo>
                  <a:lnTo>
                    <a:pt x="167" y="59"/>
                  </a:lnTo>
                  <a:lnTo>
                    <a:pt x="104" y="59"/>
                  </a:lnTo>
                  <a:lnTo>
                    <a:pt x="104" y="99"/>
                  </a:lnTo>
                  <a:lnTo>
                    <a:pt x="167" y="99"/>
                  </a:lnTo>
                  <a:lnTo>
                    <a:pt x="167" y="59"/>
                  </a:lnTo>
                  <a:close/>
                  <a:moveTo>
                    <a:pt x="35" y="99"/>
                  </a:moveTo>
                  <a:lnTo>
                    <a:pt x="35" y="99"/>
                  </a:lnTo>
                  <a:lnTo>
                    <a:pt x="94" y="99"/>
                  </a:lnTo>
                  <a:lnTo>
                    <a:pt x="94" y="59"/>
                  </a:lnTo>
                  <a:lnTo>
                    <a:pt x="36" y="59"/>
                  </a:lnTo>
                  <a:lnTo>
                    <a:pt x="36" y="66"/>
                  </a:lnTo>
                  <a:cubicBezTo>
                    <a:pt x="36" y="79"/>
                    <a:pt x="35" y="90"/>
                    <a:pt x="35" y="99"/>
                  </a:cubicBezTo>
                  <a:lnTo>
                    <a:pt x="35" y="99"/>
                  </a:lnTo>
                  <a:close/>
                  <a:moveTo>
                    <a:pt x="36" y="50"/>
                  </a:moveTo>
                  <a:lnTo>
                    <a:pt x="36" y="50"/>
                  </a:lnTo>
                  <a:lnTo>
                    <a:pt x="94" y="50"/>
                  </a:lnTo>
                  <a:lnTo>
                    <a:pt x="94" y="10"/>
                  </a:lnTo>
                  <a:lnTo>
                    <a:pt x="36" y="10"/>
                  </a:lnTo>
                  <a:lnTo>
                    <a:pt x="36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3" name="Freeform 82">
              <a:extLst>
                <a:ext uri="{FF2B5EF4-FFF2-40B4-BE49-F238E27FC236}">
                  <a16:creationId xmlns:a16="http://schemas.microsoft.com/office/drawing/2014/main" id="{FD460329-E8D4-4583-AB0D-CC197B453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4604" y="3965575"/>
              <a:ext cx="158173" cy="192088"/>
            </a:xfrm>
            <a:custGeom>
              <a:avLst/>
              <a:gdLst>
                <a:gd name="T0" fmla="*/ 37 w 182"/>
                <a:gd name="T1" fmla="*/ 56 h 191"/>
                <a:gd name="T2" fmla="*/ 10 w 182"/>
                <a:gd name="T3" fmla="*/ 85 h 191"/>
                <a:gd name="T4" fmla="*/ 6 w 182"/>
                <a:gd name="T5" fmla="*/ 86 h 191"/>
                <a:gd name="T6" fmla="*/ 11 w 182"/>
                <a:gd name="T7" fmla="*/ 30 h 191"/>
                <a:gd name="T8" fmla="*/ 11 w 182"/>
                <a:gd name="T9" fmla="*/ 18 h 191"/>
                <a:gd name="T10" fmla="*/ 23 w 182"/>
                <a:gd name="T11" fmla="*/ 22 h 191"/>
                <a:gd name="T12" fmla="*/ 20 w 182"/>
                <a:gd name="T13" fmla="*/ 29 h 191"/>
                <a:gd name="T14" fmla="*/ 18 w 182"/>
                <a:gd name="T15" fmla="*/ 48 h 191"/>
                <a:gd name="T16" fmla="*/ 37 w 182"/>
                <a:gd name="T17" fmla="*/ 29 h 191"/>
                <a:gd name="T18" fmla="*/ 47 w 182"/>
                <a:gd name="T19" fmla="*/ 2 h 191"/>
                <a:gd name="T20" fmla="*/ 48 w 182"/>
                <a:gd name="T21" fmla="*/ 7 h 191"/>
                <a:gd name="T22" fmla="*/ 47 w 182"/>
                <a:gd name="T23" fmla="*/ 48 h 191"/>
                <a:gd name="T24" fmla="*/ 70 w 182"/>
                <a:gd name="T25" fmla="*/ 47 h 191"/>
                <a:gd name="T26" fmla="*/ 71 w 182"/>
                <a:gd name="T27" fmla="*/ 55 h 191"/>
                <a:gd name="T28" fmla="*/ 50 w 182"/>
                <a:gd name="T29" fmla="*/ 56 h 191"/>
                <a:gd name="T30" fmla="*/ 47 w 182"/>
                <a:gd name="T31" fmla="*/ 103 h 191"/>
                <a:gd name="T32" fmla="*/ 70 w 182"/>
                <a:gd name="T33" fmla="*/ 92 h 191"/>
                <a:gd name="T34" fmla="*/ 71 w 182"/>
                <a:gd name="T35" fmla="*/ 98 h 191"/>
                <a:gd name="T36" fmla="*/ 47 w 182"/>
                <a:gd name="T37" fmla="*/ 113 h 191"/>
                <a:gd name="T38" fmla="*/ 47 w 182"/>
                <a:gd name="T39" fmla="*/ 190 h 191"/>
                <a:gd name="T40" fmla="*/ 38 w 182"/>
                <a:gd name="T41" fmla="*/ 191 h 191"/>
                <a:gd name="T42" fmla="*/ 37 w 182"/>
                <a:gd name="T43" fmla="*/ 153 h 191"/>
                <a:gd name="T44" fmla="*/ 17 w 182"/>
                <a:gd name="T45" fmla="*/ 127 h 191"/>
                <a:gd name="T46" fmla="*/ 7 w 182"/>
                <a:gd name="T47" fmla="*/ 132 h 191"/>
                <a:gd name="T48" fmla="*/ 0 w 182"/>
                <a:gd name="T49" fmla="*/ 122 h 191"/>
                <a:gd name="T50" fmla="*/ 37 w 182"/>
                <a:gd name="T51" fmla="*/ 108 h 191"/>
                <a:gd name="T52" fmla="*/ 96 w 182"/>
                <a:gd name="T53" fmla="*/ 44 h 191"/>
                <a:gd name="T54" fmla="*/ 154 w 182"/>
                <a:gd name="T55" fmla="*/ 44 h 191"/>
                <a:gd name="T56" fmla="*/ 182 w 182"/>
                <a:gd name="T57" fmla="*/ 46 h 191"/>
                <a:gd name="T58" fmla="*/ 174 w 182"/>
                <a:gd name="T59" fmla="*/ 157 h 191"/>
                <a:gd name="T60" fmla="*/ 148 w 182"/>
                <a:gd name="T61" fmla="*/ 189 h 191"/>
                <a:gd name="T62" fmla="*/ 125 w 182"/>
                <a:gd name="T63" fmla="*/ 187 h 191"/>
                <a:gd name="T64" fmla="*/ 122 w 182"/>
                <a:gd name="T65" fmla="*/ 176 h 191"/>
                <a:gd name="T66" fmla="*/ 160 w 182"/>
                <a:gd name="T67" fmla="*/ 170 h 191"/>
                <a:gd name="T68" fmla="*/ 172 w 182"/>
                <a:gd name="T69" fmla="*/ 53 h 191"/>
                <a:gd name="T70" fmla="*/ 126 w 182"/>
                <a:gd name="T71" fmla="*/ 132 h 191"/>
                <a:gd name="T72" fmla="*/ 77 w 182"/>
                <a:gd name="T73" fmla="*/ 181 h 191"/>
                <a:gd name="T74" fmla="*/ 69 w 182"/>
                <a:gd name="T75" fmla="*/ 174 h 191"/>
                <a:gd name="T76" fmla="*/ 147 w 182"/>
                <a:gd name="T77" fmla="*/ 53 h 191"/>
                <a:gd name="T78" fmla="*/ 103 w 182"/>
                <a:gd name="T79" fmla="*/ 101 h 191"/>
                <a:gd name="T80" fmla="*/ 72 w 182"/>
                <a:gd name="T81" fmla="*/ 132 h 191"/>
                <a:gd name="T82" fmla="*/ 64 w 182"/>
                <a:gd name="T83" fmla="*/ 126 h 191"/>
                <a:gd name="T84" fmla="*/ 92 w 182"/>
                <a:gd name="T85" fmla="*/ 53 h 191"/>
                <a:gd name="T86" fmla="*/ 71 w 182"/>
                <a:gd name="T87" fmla="*/ 81 h 191"/>
                <a:gd name="T88" fmla="*/ 63 w 182"/>
                <a:gd name="T89" fmla="*/ 76 h 191"/>
                <a:gd name="T90" fmla="*/ 101 w 182"/>
                <a:gd name="T91" fmla="*/ 0 h 191"/>
                <a:gd name="T92" fmla="*/ 113 w 182"/>
                <a:gd name="T93" fmla="*/ 5 h 191"/>
                <a:gd name="T94" fmla="*/ 107 w 182"/>
                <a:gd name="T95" fmla="*/ 18 h 191"/>
                <a:gd name="T96" fmla="*/ 96 w 182"/>
                <a:gd name="T97" fmla="*/ 4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2" h="191">
                  <a:moveTo>
                    <a:pt x="37" y="56"/>
                  </a:moveTo>
                  <a:lnTo>
                    <a:pt x="37" y="56"/>
                  </a:lnTo>
                  <a:lnTo>
                    <a:pt x="17" y="56"/>
                  </a:lnTo>
                  <a:cubicBezTo>
                    <a:pt x="15" y="67"/>
                    <a:pt x="13" y="77"/>
                    <a:pt x="10" y="85"/>
                  </a:cubicBezTo>
                  <a:cubicBezTo>
                    <a:pt x="9" y="86"/>
                    <a:pt x="9" y="87"/>
                    <a:pt x="8" y="87"/>
                  </a:cubicBezTo>
                  <a:cubicBezTo>
                    <a:pt x="8" y="87"/>
                    <a:pt x="7" y="87"/>
                    <a:pt x="6" y="86"/>
                  </a:cubicBezTo>
                  <a:cubicBezTo>
                    <a:pt x="4" y="86"/>
                    <a:pt x="2" y="85"/>
                    <a:pt x="0" y="85"/>
                  </a:cubicBezTo>
                  <a:cubicBezTo>
                    <a:pt x="6" y="69"/>
                    <a:pt x="10" y="51"/>
                    <a:pt x="11" y="30"/>
                  </a:cubicBezTo>
                  <a:cubicBezTo>
                    <a:pt x="11" y="28"/>
                    <a:pt x="11" y="26"/>
                    <a:pt x="11" y="25"/>
                  </a:cubicBezTo>
                  <a:cubicBezTo>
                    <a:pt x="11" y="22"/>
                    <a:pt x="11" y="20"/>
                    <a:pt x="11" y="18"/>
                  </a:cubicBezTo>
                  <a:cubicBezTo>
                    <a:pt x="16" y="19"/>
                    <a:pt x="19" y="20"/>
                    <a:pt x="20" y="20"/>
                  </a:cubicBezTo>
                  <a:cubicBezTo>
                    <a:pt x="22" y="20"/>
                    <a:pt x="23" y="21"/>
                    <a:pt x="23" y="22"/>
                  </a:cubicBezTo>
                  <a:cubicBezTo>
                    <a:pt x="23" y="22"/>
                    <a:pt x="22" y="23"/>
                    <a:pt x="22" y="24"/>
                  </a:cubicBezTo>
                  <a:cubicBezTo>
                    <a:pt x="21" y="26"/>
                    <a:pt x="21" y="28"/>
                    <a:pt x="20" y="29"/>
                  </a:cubicBezTo>
                  <a:cubicBezTo>
                    <a:pt x="20" y="31"/>
                    <a:pt x="20" y="33"/>
                    <a:pt x="20" y="35"/>
                  </a:cubicBezTo>
                  <a:cubicBezTo>
                    <a:pt x="19" y="41"/>
                    <a:pt x="19" y="45"/>
                    <a:pt x="18" y="48"/>
                  </a:cubicBezTo>
                  <a:lnTo>
                    <a:pt x="37" y="48"/>
                  </a:lnTo>
                  <a:lnTo>
                    <a:pt x="37" y="29"/>
                  </a:lnTo>
                  <a:cubicBezTo>
                    <a:pt x="37" y="16"/>
                    <a:pt x="37" y="7"/>
                    <a:pt x="36" y="0"/>
                  </a:cubicBezTo>
                  <a:cubicBezTo>
                    <a:pt x="41" y="1"/>
                    <a:pt x="44" y="1"/>
                    <a:pt x="47" y="2"/>
                  </a:cubicBezTo>
                  <a:cubicBezTo>
                    <a:pt x="48" y="2"/>
                    <a:pt x="49" y="2"/>
                    <a:pt x="49" y="3"/>
                  </a:cubicBezTo>
                  <a:cubicBezTo>
                    <a:pt x="49" y="3"/>
                    <a:pt x="49" y="5"/>
                    <a:pt x="48" y="7"/>
                  </a:cubicBezTo>
                  <a:cubicBezTo>
                    <a:pt x="47" y="10"/>
                    <a:pt x="47" y="17"/>
                    <a:pt x="47" y="28"/>
                  </a:cubicBezTo>
                  <a:lnTo>
                    <a:pt x="47" y="48"/>
                  </a:lnTo>
                  <a:lnTo>
                    <a:pt x="50" y="48"/>
                  </a:lnTo>
                  <a:lnTo>
                    <a:pt x="70" y="47"/>
                  </a:lnTo>
                  <a:cubicBezTo>
                    <a:pt x="71" y="47"/>
                    <a:pt x="71" y="48"/>
                    <a:pt x="71" y="49"/>
                  </a:cubicBezTo>
                  <a:lnTo>
                    <a:pt x="71" y="55"/>
                  </a:lnTo>
                  <a:cubicBezTo>
                    <a:pt x="71" y="56"/>
                    <a:pt x="71" y="57"/>
                    <a:pt x="70" y="57"/>
                  </a:cubicBezTo>
                  <a:lnTo>
                    <a:pt x="50" y="56"/>
                  </a:lnTo>
                  <a:lnTo>
                    <a:pt x="47" y="56"/>
                  </a:lnTo>
                  <a:lnTo>
                    <a:pt x="47" y="103"/>
                  </a:lnTo>
                  <a:cubicBezTo>
                    <a:pt x="54" y="100"/>
                    <a:pt x="61" y="95"/>
                    <a:pt x="71" y="89"/>
                  </a:cubicBezTo>
                  <a:cubicBezTo>
                    <a:pt x="70" y="91"/>
                    <a:pt x="70" y="92"/>
                    <a:pt x="70" y="92"/>
                  </a:cubicBezTo>
                  <a:cubicBezTo>
                    <a:pt x="70" y="93"/>
                    <a:pt x="71" y="95"/>
                    <a:pt x="71" y="96"/>
                  </a:cubicBezTo>
                  <a:cubicBezTo>
                    <a:pt x="71" y="97"/>
                    <a:pt x="71" y="98"/>
                    <a:pt x="71" y="98"/>
                  </a:cubicBezTo>
                  <a:cubicBezTo>
                    <a:pt x="71" y="99"/>
                    <a:pt x="70" y="100"/>
                    <a:pt x="68" y="101"/>
                  </a:cubicBezTo>
                  <a:cubicBezTo>
                    <a:pt x="57" y="107"/>
                    <a:pt x="50" y="111"/>
                    <a:pt x="47" y="113"/>
                  </a:cubicBezTo>
                  <a:lnTo>
                    <a:pt x="47" y="152"/>
                  </a:lnTo>
                  <a:lnTo>
                    <a:pt x="47" y="190"/>
                  </a:lnTo>
                  <a:cubicBezTo>
                    <a:pt x="47" y="191"/>
                    <a:pt x="47" y="191"/>
                    <a:pt x="46" y="191"/>
                  </a:cubicBezTo>
                  <a:lnTo>
                    <a:pt x="38" y="191"/>
                  </a:lnTo>
                  <a:cubicBezTo>
                    <a:pt x="37" y="191"/>
                    <a:pt x="37" y="191"/>
                    <a:pt x="37" y="190"/>
                  </a:cubicBezTo>
                  <a:lnTo>
                    <a:pt x="37" y="153"/>
                  </a:lnTo>
                  <a:lnTo>
                    <a:pt x="37" y="117"/>
                  </a:lnTo>
                  <a:cubicBezTo>
                    <a:pt x="32" y="120"/>
                    <a:pt x="25" y="123"/>
                    <a:pt x="17" y="127"/>
                  </a:cubicBezTo>
                  <a:cubicBezTo>
                    <a:pt x="13" y="129"/>
                    <a:pt x="11" y="130"/>
                    <a:pt x="10" y="131"/>
                  </a:cubicBezTo>
                  <a:cubicBezTo>
                    <a:pt x="9" y="132"/>
                    <a:pt x="8" y="132"/>
                    <a:pt x="7" y="132"/>
                  </a:cubicBezTo>
                  <a:cubicBezTo>
                    <a:pt x="6" y="132"/>
                    <a:pt x="6" y="132"/>
                    <a:pt x="5" y="131"/>
                  </a:cubicBezTo>
                  <a:cubicBezTo>
                    <a:pt x="3" y="129"/>
                    <a:pt x="2" y="126"/>
                    <a:pt x="0" y="122"/>
                  </a:cubicBezTo>
                  <a:cubicBezTo>
                    <a:pt x="5" y="121"/>
                    <a:pt x="11" y="119"/>
                    <a:pt x="19" y="116"/>
                  </a:cubicBezTo>
                  <a:cubicBezTo>
                    <a:pt x="26" y="113"/>
                    <a:pt x="33" y="110"/>
                    <a:pt x="37" y="108"/>
                  </a:cubicBezTo>
                  <a:lnTo>
                    <a:pt x="37" y="56"/>
                  </a:lnTo>
                  <a:close/>
                  <a:moveTo>
                    <a:pt x="96" y="44"/>
                  </a:moveTo>
                  <a:lnTo>
                    <a:pt x="96" y="44"/>
                  </a:lnTo>
                  <a:lnTo>
                    <a:pt x="154" y="44"/>
                  </a:lnTo>
                  <a:lnTo>
                    <a:pt x="180" y="44"/>
                  </a:lnTo>
                  <a:cubicBezTo>
                    <a:pt x="181" y="44"/>
                    <a:pt x="182" y="44"/>
                    <a:pt x="182" y="46"/>
                  </a:cubicBezTo>
                  <a:cubicBezTo>
                    <a:pt x="181" y="52"/>
                    <a:pt x="181" y="57"/>
                    <a:pt x="181" y="60"/>
                  </a:cubicBezTo>
                  <a:cubicBezTo>
                    <a:pt x="181" y="99"/>
                    <a:pt x="178" y="132"/>
                    <a:pt x="174" y="157"/>
                  </a:cubicBezTo>
                  <a:cubicBezTo>
                    <a:pt x="172" y="168"/>
                    <a:pt x="169" y="177"/>
                    <a:pt x="165" y="181"/>
                  </a:cubicBezTo>
                  <a:cubicBezTo>
                    <a:pt x="161" y="186"/>
                    <a:pt x="156" y="189"/>
                    <a:pt x="148" y="189"/>
                  </a:cubicBezTo>
                  <a:cubicBezTo>
                    <a:pt x="142" y="189"/>
                    <a:pt x="136" y="188"/>
                    <a:pt x="128" y="188"/>
                  </a:cubicBezTo>
                  <a:cubicBezTo>
                    <a:pt x="127" y="187"/>
                    <a:pt x="125" y="187"/>
                    <a:pt x="125" y="187"/>
                  </a:cubicBezTo>
                  <a:cubicBezTo>
                    <a:pt x="125" y="186"/>
                    <a:pt x="125" y="185"/>
                    <a:pt x="124" y="183"/>
                  </a:cubicBezTo>
                  <a:cubicBezTo>
                    <a:pt x="124" y="180"/>
                    <a:pt x="123" y="178"/>
                    <a:pt x="122" y="176"/>
                  </a:cubicBezTo>
                  <a:cubicBezTo>
                    <a:pt x="131" y="178"/>
                    <a:pt x="139" y="179"/>
                    <a:pt x="147" y="179"/>
                  </a:cubicBezTo>
                  <a:cubicBezTo>
                    <a:pt x="153" y="179"/>
                    <a:pt x="157" y="176"/>
                    <a:pt x="160" y="170"/>
                  </a:cubicBezTo>
                  <a:cubicBezTo>
                    <a:pt x="162" y="167"/>
                    <a:pt x="164" y="161"/>
                    <a:pt x="165" y="153"/>
                  </a:cubicBezTo>
                  <a:cubicBezTo>
                    <a:pt x="169" y="126"/>
                    <a:pt x="171" y="92"/>
                    <a:pt x="172" y="53"/>
                  </a:cubicBezTo>
                  <a:lnTo>
                    <a:pt x="156" y="53"/>
                  </a:lnTo>
                  <a:cubicBezTo>
                    <a:pt x="149" y="86"/>
                    <a:pt x="139" y="112"/>
                    <a:pt x="126" y="132"/>
                  </a:cubicBezTo>
                  <a:cubicBezTo>
                    <a:pt x="115" y="150"/>
                    <a:pt x="99" y="166"/>
                    <a:pt x="80" y="180"/>
                  </a:cubicBezTo>
                  <a:cubicBezTo>
                    <a:pt x="78" y="181"/>
                    <a:pt x="77" y="181"/>
                    <a:pt x="77" y="181"/>
                  </a:cubicBezTo>
                  <a:cubicBezTo>
                    <a:pt x="76" y="181"/>
                    <a:pt x="76" y="181"/>
                    <a:pt x="75" y="179"/>
                  </a:cubicBezTo>
                  <a:cubicBezTo>
                    <a:pt x="73" y="177"/>
                    <a:pt x="71" y="176"/>
                    <a:pt x="69" y="174"/>
                  </a:cubicBezTo>
                  <a:cubicBezTo>
                    <a:pt x="92" y="159"/>
                    <a:pt x="109" y="141"/>
                    <a:pt x="121" y="121"/>
                  </a:cubicBezTo>
                  <a:cubicBezTo>
                    <a:pt x="133" y="103"/>
                    <a:pt x="141" y="80"/>
                    <a:pt x="147" y="53"/>
                  </a:cubicBezTo>
                  <a:lnTo>
                    <a:pt x="124" y="53"/>
                  </a:lnTo>
                  <a:cubicBezTo>
                    <a:pt x="118" y="72"/>
                    <a:pt x="111" y="88"/>
                    <a:pt x="103" y="101"/>
                  </a:cubicBezTo>
                  <a:cubicBezTo>
                    <a:pt x="96" y="111"/>
                    <a:pt x="86" y="121"/>
                    <a:pt x="75" y="131"/>
                  </a:cubicBezTo>
                  <a:cubicBezTo>
                    <a:pt x="73" y="132"/>
                    <a:pt x="72" y="132"/>
                    <a:pt x="72" y="132"/>
                  </a:cubicBezTo>
                  <a:cubicBezTo>
                    <a:pt x="71" y="132"/>
                    <a:pt x="71" y="131"/>
                    <a:pt x="70" y="130"/>
                  </a:cubicBezTo>
                  <a:cubicBezTo>
                    <a:pt x="68" y="128"/>
                    <a:pt x="66" y="127"/>
                    <a:pt x="64" y="126"/>
                  </a:cubicBezTo>
                  <a:cubicBezTo>
                    <a:pt x="90" y="107"/>
                    <a:pt x="106" y="83"/>
                    <a:pt x="114" y="53"/>
                  </a:cubicBezTo>
                  <a:lnTo>
                    <a:pt x="92" y="53"/>
                  </a:lnTo>
                  <a:cubicBezTo>
                    <a:pt x="86" y="62"/>
                    <a:pt x="80" y="71"/>
                    <a:pt x="74" y="79"/>
                  </a:cubicBezTo>
                  <a:cubicBezTo>
                    <a:pt x="73" y="80"/>
                    <a:pt x="72" y="81"/>
                    <a:pt x="71" y="81"/>
                  </a:cubicBezTo>
                  <a:cubicBezTo>
                    <a:pt x="71" y="81"/>
                    <a:pt x="70" y="80"/>
                    <a:pt x="69" y="79"/>
                  </a:cubicBezTo>
                  <a:cubicBezTo>
                    <a:pt x="67" y="78"/>
                    <a:pt x="65" y="76"/>
                    <a:pt x="63" y="76"/>
                  </a:cubicBezTo>
                  <a:cubicBezTo>
                    <a:pt x="79" y="59"/>
                    <a:pt x="90" y="40"/>
                    <a:pt x="97" y="18"/>
                  </a:cubicBezTo>
                  <a:cubicBezTo>
                    <a:pt x="99" y="11"/>
                    <a:pt x="100" y="5"/>
                    <a:pt x="101" y="0"/>
                  </a:cubicBezTo>
                  <a:cubicBezTo>
                    <a:pt x="104" y="1"/>
                    <a:pt x="107" y="2"/>
                    <a:pt x="111" y="3"/>
                  </a:cubicBezTo>
                  <a:cubicBezTo>
                    <a:pt x="112" y="3"/>
                    <a:pt x="113" y="4"/>
                    <a:pt x="113" y="5"/>
                  </a:cubicBezTo>
                  <a:cubicBezTo>
                    <a:pt x="113" y="5"/>
                    <a:pt x="112" y="7"/>
                    <a:pt x="111" y="8"/>
                  </a:cubicBezTo>
                  <a:cubicBezTo>
                    <a:pt x="110" y="9"/>
                    <a:pt x="109" y="12"/>
                    <a:pt x="107" y="18"/>
                  </a:cubicBezTo>
                  <a:cubicBezTo>
                    <a:pt x="104" y="28"/>
                    <a:pt x="100" y="36"/>
                    <a:pt x="96" y="44"/>
                  </a:cubicBezTo>
                  <a:lnTo>
                    <a:pt x="96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4" name="Freeform 83">
              <a:extLst>
                <a:ext uri="{FF2B5EF4-FFF2-40B4-BE49-F238E27FC236}">
                  <a16:creationId xmlns:a16="http://schemas.microsoft.com/office/drawing/2014/main" id="{F7C8BA10-FB5D-4875-A6F8-7A85992A8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7021" y="3976688"/>
              <a:ext cx="148389" cy="179388"/>
            </a:xfrm>
            <a:custGeom>
              <a:avLst/>
              <a:gdLst>
                <a:gd name="T0" fmla="*/ 10 w 170"/>
                <a:gd name="T1" fmla="*/ 163 h 178"/>
                <a:gd name="T2" fmla="*/ 9 w 170"/>
                <a:gd name="T3" fmla="*/ 178 h 178"/>
                <a:gd name="T4" fmla="*/ 0 w 170"/>
                <a:gd name="T5" fmla="*/ 177 h 178"/>
                <a:gd name="T6" fmla="*/ 1 w 170"/>
                <a:gd name="T7" fmla="*/ 119 h 178"/>
                <a:gd name="T8" fmla="*/ 2 w 170"/>
                <a:gd name="T9" fmla="*/ 92 h 178"/>
                <a:gd name="T10" fmla="*/ 46 w 170"/>
                <a:gd name="T11" fmla="*/ 93 h 178"/>
                <a:gd name="T12" fmla="*/ 69 w 170"/>
                <a:gd name="T13" fmla="*/ 94 h 178"/>
                <a:gd name="T14" fmla="*/ 69 w 170"/>
                <a:gd name="T15" fmla="*/ 137 h 178"/>
                <a:gd name="T16" fmla="*/ 68 w 170"/>
                <a:gd name="T17" fmla="*/ 177 h 178"/>
                <a:gd name="T18" fmla="*/ 60 w 170"/>
                <a:gd name="T19" fmla="*/ 175 h 178"/>
                <a:gd name="T20" fmla="*/ 10 w 170"/>
                <a:gd name="T21" fmla="*/ 163 h 178"/>
                <a:gd name="T22" fmla="*/ 10 w 170"/>
                <a:gd name="T23" fmla="*/ 155 h 178"/>
                <a:gd name="T24" fmla="*/ 60 w 170"/>
                <a:gd name="T25" fmla="*/ 101 h 178"/>
                <a:gd name="T26" fmla="*/ 10 w 170"/>
                <a:gd name="T27" fmla="*/ 155 h 178"/>
                <a:gd name="T28" fmla="*/ 107 w 170"/>
                <a:gd name="T29" fmla="*/ 163 h 178"/>
                <a:gd name="T30" fmla="*/ 105 w 170"/>
                <a:gd name="T31" fmla="*/ 178 h 178"/>
                <a:gd name="T32" fmla="*/ 97 w 170"/>
                <a:gd name="T33" fmla="*/ 177 h 178"/>
                <a:gd name="T34" fmla="*/ 97 w 170"/>
                <a:gd name="T35" fmla="*/ 119 h 178"/>
                <a:gd name="T36" fmla="*/ 98 w 170"/>
                <a:gd name="T37" fmla="*/ 92 h 178"/>
                <a:gd name="T38" fmla="*/ 146 w 170"/>
                <a:gd name="T39" fmla="*/ 93 h 178"/>
                <a:gd name="T40" fmla="*/ 170 w 170"/>
                <a:gd name="T41" fmla="*/ 94 h 178"/>
                <a:gd name="T42" fmla="*/ 169 w 170"/>
                <a:gd name="T43" fmla="*/ 137 h 178"/>
                <a:gd name="T44" fmla="*/ 168 w 170"/>
                <a:gd name="T45" fmla="*/ 177 h 178"/>
                <a:gd name="T46" fmla="*/ 160 w 170"/>
                <a:gd name="T47" fmla="*/ 176 h 178"/>
                <a:gd name="T48" fmla="*/ 107 w 170"/>
                <a:gd name="T49" fmla="*/ 163 h 178"/>
                <a:gd name="T50" fmla="*/ 107 w 170"/>
                <a:gd name="T51" fmla="*/ 155 h 178"/>
                <a:gd name="T52" fmla="*/ 160 w 170"/>
                <a:gd name="T53" fmla="*/ 102 h 178"/>
                <a:gd name="T54" fmla="*/ 107 w 170"/>
                <a:gd name="T55" fmla="*/ 155 h 178"/>
                <a:gd name="T56" fmla="*/ 61 w 170"/>
                <a:gd name="T57" fmla="*/ 0 h 178"/>
                <a:gd name="T58" fmla="*/ 138 w 170"/>
                <a:gd name="T59" fmla="*/ 0 h 178"/>
                <a:gd name="T60" fmla="*/ 139 w 170"/>
                <a:gd name="T61" fmla="*/ 20 h 178"/>
                <a:gd name="T62" fmla="*/ 139 w 170"/>
                <a:gd name="T63" fmla="*/ 64 h 178"/>
                <a:gd name="T64" fmla="*/ 109 w 170"/>
                <a:gd name="T65" fmla="*/ 65 h 178"/>
                <a:gd name="T66" fmla="*/ 32 w 170"/>
                <a:gd name="T67" fmla="*/ 66 h 178"/>
                <a:gd name="T68" fmla="*/ 31 w 170"/>
                <a:gd name="T69" fmla="*/ 45 h 178"/>
                <a:gd name="T70" fmla="*/ 31 w 170"/>
                <a:gd name="T71" fmla="*/ 1 h 178"/>
                <a:gd name="T72" fmla="*/ 61 w 170"/>
                <a:gd name="T73" fmla="*/ 0 h 178"/>
                <a:gd name="T74" fmla="*/ 41 w 170"/>
                <a:gd name="T75" fmla="*/ 9 h 178"/>
                <a:gd name="T76" fmla="*/ 129 w 170"/>
                <a:gd name="T77" fmla="*/ 56 h 178"/>
                <a:gd name="T78" fmla="*/ 41 w 170"/>
                <a:gd name="T79" fmla="*/ 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0" h="178">
                  <a:moveTo>
                    <a:pt x="10" y="163"/>
                  </a:moveTo>
                  <a:lnTo>
                    <a:pt x="10" y="163"/>
                  </a:lnTo>
                  <a:lnTo>
                    <a:pt x="10" y="177"/>
                  </a:lnTo>
                  <a:cubicBezTo>
                    <a:pt x="10" y="178"/>
                    <a:pt x="10" y="178"/>
                    <a:pt x="9" y="178"/>
                  </a:cubicBezTo>
                  <a:lnTo>
                    <a:pt x="2" y="178"/>
                  </a:lnTo>
                  <a:cubicBezTo>
                    <a:pt x="1" y="178"/>
                    <a:pt x="0" y="178"/>
                    <a:pt x="0" y="177"/>
                  </a:cubicBezTo>
                  <a:lnTo>
                    <a:pt x="1" y="138"/>
                  </a:lnTo>
                  <a:lnTo>
                    <a:pt x="1" y="119"/>
                  </a:lnTo>
                  <a:lnTo>
                    <a:pt x="0" y="94"/>
                  </a:lnTo>
                  <a:cubicBezTo>
                    <a:pt x="0" y="93"/>
                    <a:pt x="1" y="92"/>
                    <a:pt x="2" y="92"/>
                  </a:cubicBezTo>
                  <a:lnTo>
                    <a:pt x="23" y="93"/>
                  </a:lnTo>
                  <a:lnTo>
                    <a:pt x="46" y="93"/>
                  </a:lnTo>
                  <a:lnTo>
                    <a:pt x="68" y="92"/>
                  </a:lnTo>
                  <a:cubicBezTo>
                    <a:pt x="69" y="92"/>
                    <a:pt x="69" y="93"/>
                    <a:pt x="69" y="94"/>
                  </a:cubicBezTo>
                  <a:lnTo>
                    <a:pt x="69" y="116"/>
                  </a:lnTo>
                  <a:lnTo>
                    <a:pt x="69" y="137"/>
                  </a:lnTo>
                  <a:lnTo>
                    <a:pt x="69" y="175"/>
                  </a:lnTo>
                  <a:cubicBezTo>
                    <a:pt x="69" y="176"/>
                    <a:pt x="69" y="177"/>
                    <a:pt x="68" y="177"/>
                  </a:cubicBezTo>
                  <a:lnTo>
                    <a:pt x="61" y="177"/>
                  </a:lnTo>
                  <a:cubicBezTo>
                    <a:pt x="60" y="177"/>
                    <a:pt x="60" y="176"/>
                    <a:pt x="60" y="175"/>
                  </a:cubicBezTo>
                  <a:lnTo>
                    <a:pt x="60" y="163"/>
                  </a:lnTo>
                  <a:lnTo>
                    <a:pt x="10" y="163"/>
                  </a:lnTo>
                  <a:close/>
                  <a:moveTo>
                    <a:pt x="10" y="155"/>
                  </a:moveTo>
                  <a:lnTo>
                    <a:pt x="10" y="155"/>
                  </a:lnTo>
                  <a:lnTo>
                    <a:pt x="60" y="155"/>
                  </a:lnTo>
                  <a:lnTo>
                    <a:pt x="60" y="101"/>
                  </a:lnTo>
                  <a:lnTo>
                    <a:pt x="10" y="101"/>
                  </a:lnTo>
                  <a:lnTo>
                    <a:pt x="10" y="155"/>
                  </a:lnTo>
                  <a:close/>
                  <a:moveTo>
                    <a:pt x="107" y="163"/>
                  </a:moveTo>
                  <a:lnTo>
                    <a:pt x="107" y="163"/>
                  </a:lnTo>
                  <a:lnTo>
                    <a:pt x="107" y="177"/>
                  </a:lnTo>
                  <a:cubicBezTo>
                    <a:pt x="107" y="178"/>
                    <a:pt x="106" y="178"/>
                    <a:pt x="105" y="178"/>
                  </a:cubicBezTo>
                  <a:lnTo>
                    <a:pt x="98" y="178"/>
                  </a:lnTo>
                  <a:cubicBezTo>
                    <a:pt x="97" y="178"/>
                    <a:pt x="97" y="178"/>
                    <a:pt x="97" y="177"/>
                  </a:cubicBezTo>
                  <a:lnTo>
                    <a:pt x="97" y="138"/>
                  </a:lnTo>
                  <a:lnTo>
                    <a:pt x="97" y="119"/>
                  </a:lnTo>
                  <a:lnTo>
                    <a:pt x="97" y="94"/>
                  </a:lnTo>
                  <a:cubicBezTo>
                    <a:pt x="97" y="93"/>
                    <a:pt x="97" y="92"/>
                    <a:pt x="98" y="92"/>
                  </a:cubicBezTo>
                  <a:lnTo>
                    <a:pt x="121" y="93"/>
                  </a:lnTo>
                  <a:lnTo>
                    <a:pt x="146" y="93"/>
                  </a:lnTo>
                  <a:lnTo>
                    <a:pt x="168" y="92"/>
                  </a:lnTo>
                  <a:cubicBezTo>
                    <a:pt x="169" y="92"/>
                    <a:pt x="170" y="93"/>
                    <a:pt x="170" y="94"/>
                  </a:cubicBezTo>
                  <a:lnTo>
                    <a:pt x="169" y="116"/>
                  </a:lnTo>
                  <a:lnTo>
                    <a:pt x="169" y="137"/>
                  </a:lnTo>
                  <a:lnTo>
                    <a:pt x="170" y="176"/>
                  </a:lnTo>
                  <a:cubicBezTo>
                    <a:pt x="170" y="177"/>
                    <a:pt x="169" y="177"/>
                    <a:pt x="168" y="177"/>
                  </a:cubicBezTo>
                  <a:lnTo>
                    <a:pt x="161" y="177"/>
                  </a:lnTo>
                  <a:cubicBezTo>
                    <a:pt x="160" y="177"/>
                    <a:pt x="160" y="177"/>
                    <a:pt x="160" y="176"/>
                  </a:cubicBezTo>
                  <a:lnTo>
                    <a:pt x="160" y="163"/>
                  </a:lnTo>
                  <a:lnTo>
                    <a:pt x="107" y="163"/>
                  </a:lnTo>
                  <a:close/>
                  <a:moveTo>
                    <a:pt x="107" y="155"/>
                  </a:moveTo>
                  <a:lnTo>
                    <a:pt x="107" y="155"/>
                  </a:lnTo>
                  <a:lnTo>
                    <a:pt x="160" y="155"/>
                  </a:lnTo>
                  <a:lnTo>
                    <a:pt x="160" y="102"/>
                  </a:lnTo>
                  <a:lnTo>
                    <a:pt x="107" y="102"/>
                  </a:lnTo>
                  <a:lnTo>
                    <a:pt x="107" y="155"/>
                  </a:ln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109" y="0"/>
                  </a:lnTo>
                  <a:lnTo>
                    <a:pt x="138" y="0"/>
                  </a:lnTo>
                  <a:cubicBezTo>
                    <a:pt x="139" y="0"/>
                    <a:pt x="139" y="0"/>
                    <a:pt x="139" y="1"/>
                  </a:cubicBezTo>
                  <a:lnTo>
                    <a:pt x="139" y="20"/>
                  </a:lnTo>
                  <a:lnTo>
                    <a:pt x="139" y="45"/>
                  </a:lnTo>
                  <a:lnTo>
                    <a:pt x="139" y="64"/>
                  </a:lnTo>
                  <a:cubicBezTo>
                    <a:pt x="139" y="65"/>
                    <a:pt x="139" y="66"/>
                    <a:pt x="138" y="66"/>
                  </a:cubicBezTo>
                  <a:lnTo>
                    <a:pt x="109" y="65"/>
                  </a:lnTo>
                  <a:lnTo>
                    <a:pt x="61" y="65"/>
                  </a:lnTo>
                  <a:lnTo>
                    <a:pt x="32" y="66"/>
                  </a:lnTo>
                  <a:cubicBezTo>
                    <a:pt x="31" y="66"/>
                    <a:pt x="31" y="65"/>
                    <a:pt x="31" y="64"/>
                  </a:cubicBezTo>
                  <a:lnTo>
                    <a:pt x="31" y="45"/>
                  </a:lnTo>
                  <a:lnTo>
                    <a:pt x="31" y="20"/>
                  </a:lnTo>
                  <a:lnTo>
                    <a:pt x="31" y="1"/>
                  </a:lnTo>
                  <a:cubicBezTo>
                    <a:pt x="31" y="0"/>
                    <a:pt x="31" y="0"/>
                    <a:pt x="32" y="0"/>
                  </a:cubicBezTo>
                  <a:lnTo>
                    <a:pt x="61" y="0"/>
                  </a:lnTo>
                  <a:close/>
                  <a:moveTo>
                    <a:pt x="41" y="9"/>
                  </a:moveTo>
                  <a:lnTo>
                    <a:pt x="41" y="9"/>
                  </a:lnTo>
                  <a:lnTo>
                    <a:pt x="41" y="56"/>
                  </a:lnTo>
                  <a:lnTo>
                    <a:pt x="129" y="56"/>
                  </a:lnTo>
                  <a:lnTo>
                    <a:pt x="129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5" name="Freeform 84">
              <a:extLst>
                <a:ext uri="{FF2B5EF4-FFF2-40B4-BE49-F238E27FC236}">
                  <a16:creationId xmlns:a16="http://schemas.microsoft.com/office/drawing/2014/main" id="{1111A480-2168-46FB-8E5B-D2439EA36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762" y="3967163"/>
              <a:ext cx="163065" cy="188913"/>
            </a:xfrm>
            <a:custGeom>
              <a:avLst/>
              <a:gdLst>
                <a:gd name="T0" fmla="*/ 96 w 186"/>
                <a:gd name="T1" fmla="*/ 81 h 188"/>
                <a:gd name="T2" fmla="*/ 96 w 186"/>
                <a:gd name="T3" fmla="*/ 81 h 188"/>
                <a:gd name="T4" fmla="*/ 133 w 186"/>
                <a:gd name="T5" fmla="*/ 81 h 188"/>
                <a:gd name="T6" fmla="*/ 138 w 186"/>
                <a:gd name="T7" fmla="*/ 81 h 188"/>
                <a:gd name="T8" fmla="*/ 140 w 186"/>
                <a:gd name="T9" fmla="*/ 80 h 188"/>
                <a:gd name="T10" fmla="*/ 145 w 186"/>
                <a:gd name="T11" fmla="*/ 84 h 188"/>
                <a:gd name="T12" fmla="*/ 148 w 186"/>
                <a:gd name="T13" fmla="*/ 89 h 188"/>
                <a:gd name="T14" fmla="*/ 146 w 186"/>
                <a:gd name="T15" fmla="*/ 91 h 188"/>
                <a:gd name="T16" fmla="*/ 142 w 186"/>
                <a:gd name="T17" fmla="*/ 96 h 188"/>
                <a:gd name="T18" fmla="*/ 100 w 186"/>
                <a:gd name="T19" fmla="*/ 144 h 188"/>
                <a:gd name="T20" fmla="*/ 186 w 186"/>
                <a:gd name="T21" fmla="*/ 179 h 188"/>
                <a:gd name="T22" fmla="*/ 181 w 186"/>
                <a:gd name="T23" fmla="*/ 186 h 188"/>
                <a:gd name="T24" fmla="*/ 178 w 186"/>
                <a:gd name="T25" fmla="*/ 188 h 188"/>
                <a:gd name="T26" fmla="*/ 176 w 186"/>
                <a:gd name="T27" fmla="*/ 188 h 188"/>
                <a:gd name="T28" fmla="*/ 92 w 186"/>
                <a:gd name="T29" fmla="*/ 150 h 188"/>
                <a:gd name="T30" fmla="*/ 9 w 186"/>
                <a:gd name="T31" fmla="*/ 188 h 188"/>
                <a:gd name="T32" fmla="*/ 7 w 186"/>
                <a:gd name="T33" fmla="*/ 188 h 188"/>
                <a:gd name="T34" fmla="*/ 5 w 186"/>
                <a:gd name="T35" fmla="*/ 185 h 188"/>
                <a:gd name="T36" fmla="*/ 0 w 186"/>
                <a:gd name="T37" fmla="*/ 179 h 188"/>
                <a:gd name="T38" fmla="*/ 84 w 186"/>
                <a:gd name="T39" fmla="*/ 144 h 188"/>
                <a:gd name="T40" fmla="*/ 45 w 186"/>
                <a:gd name="T41" fmla="*/ 90 h 188"/>
                <a:gd name="T42" fmla="*/ 20 w 186"/>
                <a:gd name="T43" fmla="*/ 91 h 188"/>
                <a:gd name="T44" fmla="*/ 19 w 186"/>
                <a:gd name="T45" fmla="*/ 89 h 188"/>
                <a:gd name="T46" fmla="*/ 19 w 186"/>
                <a:gd name="T47" fmla="*/ 82 h 188"/>
                <a:gd name="T48" fmla="*/ 20 w 186"/>
                <a:gd name="T49" fmla="*/ 81 h 188"/>
                <a:gd name="T50" fmla="*/ 50 w 186"/>
                <a:gd name="T51" fmla="*/ 81 h 188"/>
                <a:gd name="T52" fmla="*/ 86 w 186"/>
                <a:gd name="T53" fmla="*/ 81 h 188"/>
                <a:gd name="T54" fmla="*/ 86 w 186"/>
                <a:gd name="T55" fmla="*/ 45 h 188"/>
                <a:gd name="T56" fmla="*/ 33 w 186"/>
                <a:gd name="T57" fmla="*/ 45 h 188"/>
                <a:gd name="T58" fmla="*/ 4 w 186"/>
                <a:gd name="T59" fmla="*/ 45 h 188"/>
                <a:gd name="T60" fmla="*/ 3 w 186"/>
                <a:gd name="T61" fmla="*/ 44 h 188"/>
                <a:gd name="T62" fmla="*/ 3 w 186"/>
                <a:gd name="T63" fmla="*/ 37 h 188"/>
                <a:gd name="T64" fmla="*/ 4 w 186"/>
                <a:gd name="T65" fmla="*/ 35 h 188"/>
                <a:gd name="T66" fmla="*/ 33 w 186"/>
                <a:gd name="T67" fmla="*/ 36 h 188"/>
                <a:gd name="T68" fmla="*/ 86 w 186"/>
                <a:gd name="T69" fmla="*/ 36 h 188"/>
                <a:gd name="T70" fmla="*/ 86 w 186"/>
                <a:gd name="T71" fmla="*/ 25 h 188"/>
                <a:gd name="T72" fmla="*/ 84 w 186"/>
                <a:gd name="T73" fmla="*/ 0 h 188"/>
                <a:gd name="T74" fmla="*/ 96 w 186"/>
                <a:gd name="T75" fmla="*/ 1 h 188"/>
                <a:gd name="T76" fmla="*/ 99 w 186"/>
                <a:gd name="T77" fmla="*/ 3 h 188"/>
                <a:gd name="T78" fmla="*/ 98 w 186"/>
                <a:gd name="T79" fmla="*/ 5 h 188"/>
                <a:gd name="T80" fmla="*/ 97 w 186"/>
                <a:gd name="T81" fmla="*/ 7 h 188"/>
                <a:gd name="T82" fmla="*/ 96 w 186"/>
                <a:gd name="T83" fmla="*/ 25 h 188"/>
                <a:gd name="T84" fmla="*/ 96 w 186"/>
                <a:gd name="T85" fmla="*/ 36 h 188"/>
                <a:gd name="T86" fmla="*/ 153 w 186"/>
                <a:gd name="T87" fmla="*/ 36 h 188"/>
                <a:gd name="T88" fmla="*/ 181 w 186"/>
                <a:gd name="T89" fmla="*/ 35 h 188"/>
                <a:gd name="T90" fmla="*/ 183 w 186"/>
                <a:gd name="T91" fmla="*/ 37 h 188"/>
                <a:gd name="T92" fmla="*/ 183 w 186"/>
                <a:gd name="T93" fmla="*/ 44 h 188"/>
                <a:gd name="T94" fmla="*/ 181 w 186"/>
                <a:gd name="T95" fmla="*/ 45 h 188"/>
                <a:gd name="T96" fmla="*/ 153 w 186"/>
                <a:gd name="T97" fmla="*/ 45 h 188"/>
                <a:gd name="T98" fmla="*/ 96 w 186"/>
                <a:gd name="T99" fmla="*/ 45 h 188"/>
                <a:gd name="T100" fmla="*/ 96 w 186"/>
                <a:gd name="T101" fmla="*/ 81 h 188"/>
                <a:gd name="T102" fmla="*/ 56 w 186"/>
                <a:gd name="T103" fmla="*/ 90 h 188"/>
                <a:gd name="T104" fmla="*/ 56 w 186"/>
                <a:gd name="T105" fmla="*/ 90 h 188"/>
                <a:gd name="T106" fmla="*/ 92 w 186"/>
                <a:gd name="T107" fmla="*/ 138 h 188"/>
                <a:gd name="T108" fmla="*/ 133 w 186"/>
                <a:gd name="T109" fmla="*/ 90 h 188"/>
                <a:gd name="T110" fmla="*/ 56 w 186"/>
                <a:gd name="T111" fmla="*/ 9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88">
                  <a:moveTo>
                    <a:pt x="96" y="81"/>
                  </a:moveTo>
                  <a:lnTo>
                    <a:pt x="96" y="81"/>
                  </a:lnTo>
                  <a:lnTo>
                    <a:pt x="133" y="81"/>
                  </a:lnTo>
                  <a:cubicBezTo>
                    <a:pt x="134" y="81"/>
                    <a:pt x="136" y="81"/>
                    <a:pt x="138" y="81"/>
                  </a:cubicBezTo>
                  <a:cubicBezTo>
                    <a:pt x="139" y="81"/>
                    <a:pt x="139" y="80"/>
                    <a:pt x="140" y="80"/>
                  </a:cubicBezTo>
                  <a:cubicBezTo>
                    <a:pt x="141" y="80"/>
                    <a:pt x="142" y="81"/>
                    <a:pt x="145" y="84"/>
                  </a:cubicBezTo>
                  <a:cubicBezTo>
                    <a:pt x="147" y="86"/>
                    <a:pt x="148" y="87"/>
                    <a:pt x="148" y="89"/>
                  </a:cubicBezTo>
                  <a:cubicBezTo>
                    <a:pt x="148" y="89"/>
                    <a:pt x="147" y="90"/>
                    <a:pt x="146" y="91"/>
                  </a:cubicBezTo>
                  <a:cubicBezTo>
                    <a:pt x="145" y="92"/>
                    <a:pt x="143" y="93"/>
                    <a:pt x="142" y="96"/>
                  </a:cubicBezTo>
                  <a:cubicBezTo>
                    <a:pt x="130" y="115"/>
                    <a:pt x="116" y="131"/>
                    <a:pt x="100" y="144"/>
                  </a:cubicBezTo>
                  <a:cubicBezTo>
                    <a:pt x="121" y="159"/>
                    <a:pt x="150" y="170"/>
                    <a:pt x="186" y="179"/>
                  </a:cubicBezTo>
                  <a:cubicBezTo>
                    <a:pt x="184" y="181"/>
                    <a:pt x="182" y="183"/>
                    <a:pt x="181" y="186"/>
                  </a:cubicBezTo>
                  <a:cubicBezTo>
                    <a:pt x="180" y="188"/>
                    <a:pt x="179" y="188"/>
                    <a:pt x="178" y="188"/>
                  </a:cubicBezTo>
                  <a:cubicBezTo>
                    <a:pt x="178" y="188"/>
                    <a:pt x="177" y="188"/>
                    <a:pt x="176" y="188"/>
                  </a:cubicBezTo>
                  <a:cubicBezTo>
                    <a:pt x="139" y="178"/>
                    <a:pt x="111" y="165"/>
                    <a:pt x="92" y="150"/>
                  </a:cubicBezTo>
                  <a:cubicBezTo>
                    <a:pt x="70" y="166"/>
                    <a:pt x="42" y="178"/>
                    <a:pt x="9" y="188"/>
                  </a:cubicBezTo>
                  <a:cubicBezTo>
                    <a:pt x="8" y="188"/>
                    <a:pt x="7" y="188"/>
                    <a:pt x="7" y="188"/>
                  </a:cubicBezTo>
                  <a:cubicBezTo>
                    <a:pt x="6" y="188"/>
                    <a:pt x="6" y="187"/>
                    <a:pt x="5" y="185"/>
                  </a:cubicBezTo>
                  <a:cubicBezTo>
                    <a:pt x="4" y="183"/>
                    <a:pt x="2" y="181"/>
                    <a:pt x="0" y="179"/>
                  </a:cubicBezTo>
                  <a:cubicBezTo>
                    <a:pt x="34" y="171"/>
                    <a:pt x="61" y="159"/>
                    <a:pt x="84" y="144"/>
                  </a:cubicBezTo>
                  <a:cubicBezTo>
                    <a:pt x="68" y="130"/>
                    <a:pt x="55" y="112"/>
                    <a:pt x="45" y="90"/>
                  </a:cubicBezTo>
                  <a:lnTo>
                    <a:pt x="20" y="91"/>
                  </a:lnTo>
                  <a:cubicBezTo>
                    <a:pt x="19" y="91"/>
                    <a:pt x="19" y="90"/>
                    <a:pt x="19" y="89"/>
                  </a:cubicBezTo>
                  <a:lnTo>
                    <a:pt x="19" y="82"/>
                  </a:lnTo>
                  <a:cubicBezTo>
                    <a:pt x="19" y="81"/>
                    <a:pt x="19" y="81"/>
                    <a:pt x="20" y="81"/>
                  </a:cubicBezTo>
                  <a:lnTo>
                    <a:pt x="50" y="81"/>
                  </a:lnTo>
                  <a:lnTo>
                    <a:pt x="86" y="81"/>
                  </a:lnTo>
                  <a:lnTo>
                    <a:pt x="86" y="45"/>
                  </a:lnTo>
                  <a:lnTo>
                    <a:pt x="33" y="45"/>
                  </a:lnTo>
                  <a:lnTo>
                    <a:pt x="4" y="45"/>
                  </a:lnTo>
                  <a:cubicBezTo>
                    <a:pt x="3" y="45"/>
                    <a:pt x="3" y="45"/>
                    <a:pt x="3" y="44"/>
                  </a:cubicBezTo>
                  <a:lnTo>
                    <a:pt x="3" y="37"/>
                  </a:lnTo>
                  <a:cubicBezTo>
                    <a:pt x="3" y="36"/>
                    <a:pt x="3" y="35"/>
                    <a:pt x="4" y="35"/>
                  </a:cubicBezTo>
                  <a:lnTo>
                    <a:pt x="33" y="36"/>
                  </a:lnTo>
                  <a:lnTo>
                    <a:pt x="86" y="36"/>
                  </a:lnTo>
                  <a:lnTo>
                    <a:pt x="86" y="25"/>
                  </a:lnTo>
                  <a:cubicBezTo>
                    <a:pt x="86" y="13"/>
                    <a:pt x="85" y="5"/>
                    <a:pt x="84" y="0"/>
                  </a:cubicBezTo>
                  <a:cubicBezTo>
                    <a:pt x="89" y="0"/>
                    <a:pt x="93" y="0"/>
                    <a:pt x="96" y="1"/>
                  </a:cubicBezTo>
                  <a:cubicBezTo>
                    <a:pt x="98" y="1"/>
                    <a:pt x="99" y="2"/>
                    <a:pt x="99" y="3"/>
                  </a:cubicBezTo>
                  <a:cubicBezTo>
                    <a:pt x="99" y="3"/>
                    <a:pt x="99" y="4"/>
                    <a:pt x="98" y="5"/>
                  </a:cubicBezTo>
                  <a:cubicBezTo>
                    <a:pt x="98" y="6"/>
                    <a:pt x="98" y="7"/>
                    <a:pt x="97" y="7"/>
                  </a:cubicBezTo>
                  <a:cubicBezTo>
                    <a:pt x="97" y="10"/>
                    <a:pt x="96" y="16"/>
                    <a:pt x="96" y="25"/>
                  </a:cubicBezTo>
                  <a:lnTo>
                    <a:pt x="96" y="36"/>
                  </a:lnTo>
                  <a:lnTo>
                    <a:pt x="153" y="36"/>
                  </a:lnTo>
                  <a:lnTo>
                    <a:pt x="181" y="35"/>
                  </a:lnTo>
                  <a:cubicBezTo>
                    <a:pt x="182" y="35"/>
                    <a:pt x="183" y="36"/>
                    <a:pt x="183" y="37"/>
                  </a:cubicBezTo>
                  <a:lnTo>
                    <a:pt x="183" y="44"/>
                  </a:lnTo>
                  <a:cubicBezTo>
                    <a:pt x="183" y="45"/>
                    <a:pt x="182" y="45"/>
                    <a:pt x="181" y="45"/>
                  </a:cubicBezTo>
                  <a:lnTo>
                    <a:pt x="153" y="45"/>
                  </a:lnTo>
                  <a:lnTo>
                    <a:pt x="96" y="45"/>
                  </a:lnTo>
                  <a:lnTo>
                    <a:pt x="96" y="81"/>
                  </a:lnTo>
                  <a:close/>
                  <a:moveTo>
                    <a:pt x="56" y="90"/>
                  </a:moveTo>
                  <a:lnTo>
                    <a:pt x="56" y="90"/>
                  </a:lnTo>
                  <a:cubicBezTo>
                    <a:pt x="65" y="110"/>
                    <a:pt x="77" y="126"/>
                    <a:pt x="92" y="138"/>
                  </a:cubicBezTo>
                  <a:cubicBezTo>
                    <a:pt x="109" y="125"/>
                    <a:pt x="122" y="109"/>
                    <a:pt x="133" y="90"/>
                  </a:cubicBezTo>
                  <a:lnTo>
                    <a:pt x="56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6" name="Freeform 85">
              <a:extLst>
                <a:ext uri="{FF2B5EF4-FFF2-40B4-BE49-F238E27FC236}">
                  <a16:creationId xmlns:a16="http://schemas.microsoft.com/office/drawing/2014/main" id="{CA485354-9103-4775-B580-1C29C1C39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9025" y="3963988"/>
              <a:ext cx="169587" cy="192088"/>
            </a:xfrm>
            <a:custGeom>
              <a:avLst/>
              <a:gdLst>
                <a:gd name="T0" fmla="*/ 1 w 194"/>
                <a:gd name="T1" fmla="*/ 38 h 191"/>
                <a:gd name="T2" fmla="*/ 4 w 194"/>
                <a:gd name="T3" fmla="*/ 32 h 191"/>
                <a:gd name="T4" fmla="*/ 12 w 194"/>
                <a:gd name="T5" fmla="*/ 36 h 191"/>
                <a:gd name="T6" fmla="*/ 37 w 194"/>
                <a:gd name="T7" fmla="*/ 0 h 191"/>
                <a:gd name="T8" fmla="*/ 47 w 194"/>
                <a:gd name="T9" fmla="*/ 9 h 191"/>
                <a:gd name="T10" fmla="*/ 38 w 194"/>
                <a:gd name="T11" fmla="*/ 63 h 191"/>
                <a:gd name="T12" fmla="*/ 71 w 194"/>
                <a:gd name="T13" fmla="*/ 27 h 191"/>
                <a:gd name="T14" fmla="*/ 64 w 194"/>
                <a:gd name="T15" fmla="*/ 41 h 191"/>
                <a:gd name="T16" fmla="*/ 56 w 194"/>
                <a:gd name="T17" fmla="*/ 76 h 191"/>
                <a:gd name="T18" fmla="*/ 61 w 194"/>
                <a:gd name="T19" fmla="*/ 72 h 191"/>
                <a:gd name="T20" fmla="*/ 80 w 194"/>
                <a:gd name="T21" fmla="*/ 108 h 191"/>
                <a:gd name="T22" fmla="*/ 75 w 194"/>
                <a:gd name="T23" fmla="*/ 112 h 191"/>
                <a:gd name="T24" fmla="*/ 69 w 194"/>
                <a:gd name="T25" fmla="*/ 105 h 191"/>
                <a:gd name="T26" fmla="*/ 46 w 194"/>
                <a:gd name="T27" fmla="*/ 158 h 191"/>
                <a:gd name="T28" fmla="*/ 37 w 194"/>
                <a:gd name="T29" fmla="*/ 191 h 191"/>
                <a:gd name="T30" fmla="*/ 36 w 194"/>
                <a:gd name="T31" fmla="*/ 102 h 191"/>
                <a:gd name="T32" fmla="*/ 4 w 194"/>
                <a:gd name="T33" fmla="*/ 107 h 191"/>
                <a:gd name="T34" fmla="*/ 12 w 194"/>
                <a:gd name="T35" fmla="*/ 95 h 191"/>
                <a:gd name="T36" fmla="*/ 33 w 194"/>
                <a:gd name="T37" fmla="*/ 71 h 191"/>
                <a:gd name="T38" fmla="*/ 194 w 194"/>
                <a:gd name="T39" fmla="*/ 67 h 191"/>
                <a:gd name="T40" fmla="*/ 184 w 194"/>
                <a:gd name="T41" fmla="*/ 73 h 191"/>
                <a:gd name="T42" fmla="*/ 80 w 194"/>
                <a:gd name="T43" fmla="*/ 77 h 191"/>
                <a:gd name="T44" fmla="*/ 121 w 194"/>
                <a:gd name="T45" fmla="*/ 13 h 191"/>
                <a:gd name="T46" fmla="*/ 138 w 194"/>
                <a:gd name="T47" fmla="*/ 4 h 191"/>
                <a:gd name="T48" fmla="*/ 135 w 194"/>
                <a:gd name="T49" fmla="*/ 8 h 191"/>
                <a:gd name="T50" fmla="*/ 101 w 194"/>
                <a:gd name="T51" fmla="*/ 189 h 191"/>
                <a:gd name="T52" fmla="*/ 91 w 194"/>
                <a:gd name="T53" fmla="*/ 189 h 191"/>
                <a:gd name="T54" fmla="*/ 91 w 194"/>
                <a:gd name="T55" fmla="*/ 108 h 191"/>
                <a:gd name="T56" fmla="*/ 149 w 194"/>
                <a:gd name="T57" fmla="*/ 107 h 191"/>
                <a:gd name="T58" fmla="*/ 174 w 194"/>
                <a:gd name="T59" fmla="*/ 129 h 191"/>
                <a:gd name="T60" fmla="*/ 173 w 194"/>
                <a:gd name="T61" fmla="*/ 189 h 191"/>
                <a:gd name="T62" fmla="*/ 165 w 194"/>
                <a:gd name="T63" fmla="*/ 176 h 191"/>
                <a:gd name="T64" fmla="*/ 101 w 194"/>
                <a:gd name="T65" fmla="*/ 167 h 191"/>
                <a:gd name="T66" fmla="*/ 101 w 194"/>
                <a:gd name="T67" fmla="*/ 116 h 191"/>
                <a:gd name="T68" fmla="*/ 1 w 194"/>
                <a:gd name="T69" fmla="*/ 172 h 191"/>
                <a:gd name="T70" fmla="*/ 11 w 194"/>
                <a:gd name="T71" fmla="*/ 123 h 191"/>
                <a:gd name="T72" fmla="*/ 22 w 194"/>
                <a:gd name="T73" fmla="*/ 123 h 191"/>
                <a:gd name="T74" fmla="*/ 10 w 194"/>
                <a:gd name="T75" fmla="*/ 173 h 191"/>
                <a:gd name="T76" fmla="*/ 1 w 194"/>
                <a:gd name="T77" fmla="*/ 172 h 191"/>
                <a:gd name="T78" fmla="*/ 62 w 194"/>
                <a:gd name="T79" fmla="*/ 119 h 191"/>
                <a:gd name="T80" fmla="*/ 76 w 194"/>
                <a:gd name="T81" fmla="*/ 161 h 191"/>
                <a:gd name="T82" fmla="*/ 71 w 194"/>
                <a:gd name="T83" fmla="*/ 165 h 191"/>
                <a:gd name="T84" fmla="*/ 57 w 194"/>
                <a:gd name="T85" fmla="*/ 123 h 191"/>
                <a:gd name="T86" fmla="*/ 62 w 194"/>
                <a:gd name="T87" fmla="*/ 119 h 191"/>
                <a:gd name="T88" fmla="*/ 142 w 194"/>
                <a:gd name="T89" fmla="*/ 70 h 191"/>
                <a:gd name="T90" fmla="*/ 164 w 194"/>
                <a:gd name="T91" fmla="*/ 78 h 191"/>
                <a:gd name="T92" fmla="*/ 122 w 194"/>
                <a:gd name="T93" fmla="*/ 79 h 191"/>
                <a:gd name="T94" fmla="*/ 101 w 194"/>
                <a:gd name="T95" fmla="*/ 7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91">
                  <a:moveTo>
                    <a:pt x="33" y="71"/>
                  </a:moveTo>
                  <a:lnTo>
                    <a:pt x="33" y="71"/>
                  </a:lnTo>
                  <a:cubicBezTo>
                    <a:pt x="22" y="58"/>
                    <a:pt x="11" y="47"/>
                    <a:pt x="1" y="38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6"/>
                    <a:pt x="1" y="35"/>
                    <a:pt x="2" y="34"/>
                  </a:cubicBezTo>
                  <a:lnTo>
                    <a:pt x="4" y="32"/>
                  </a:lnTo>
                  <a:cubicBezTo>
                    <a:pt x="4" y="31"/>
                    <a:pt x="5" y="30"/>
                    <a:pt x="5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8" y="32"/>
                    <a:pt x="9" y="33"/>
                    <a:pt x="12" y="36"/>
                  </a:cubicBezTo>
                  <a:cubicBezTo>
                    <a:pt x="14" y="37"/>
                    <a:pt x="15" y="39"/>
                    <a:pt x="16" y="40"/>
                  </a:cubicBezTo>
                  <a:cubicBezTo>
                    <a:pt x="23" y="30"/>
                    <a:pt x="29" y="20"/>
                    <a:pt x="33" y="11"/>
                  </a:cubicBezTo>
                  <a:cubicBezTo>
                    <a:pt x="35" y="6"/>
                    <a:pt x="37" y="3"/>
                    <a:pt x="37" y="0"/>
                  </a:cubicBezTo>
                  <a:cubicBezTo>
                    <a:pt x="40" y="1"/>
                    <a:pt x="43" y="2"/>
                    <a:pt x="46" y="4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8" y="8"/>
                    <a:pt x="48" y="8"/>
                    <a:pt x="47" y="9"/>
                  </a:cubicBezTo>
                  <a:cubicBezTo>
                    <a:pt x="45" y="10"/>
                    <a:pt x="44" y="11"/>
                    <a:pt x="43" y="13"/>
                  </a:cubicBezTo>
                  <a:cubicBezTo>
                    <a:pt x="35" y="26"/>
                    <a:pt x="28" y="37"/>
                    <a:pt x="22" y="46"/>
                  </a:cubicBezTo>
                  <a:cubicBezTo>
                    <a:pt x="26" y="50"/>
                    <a:pt x="31" y="55"/>
                    <a:pt x="38" y="63"/>
                  </a:cubicBezTo>
                  <a:cubicBezTo>
                    <a:pt x="44" y="55"/>
                    <a:pt x="50" y="46"/>
                    <a:pt x="55" y="37"/>
                  </a:cubicBezTo>
                  <a:cubicBezTo>
                    <a:pt x="59" y="30"/>
                    <a:pt x="61" y="25"/>
                    <a:pt x="62" y="22"/>
                  </a:cubicBezTo>
                  <a:cubicBezTo>
                    <a:pt x="66" y="24"/>
                    <a:pt x="69" y="25"/>
                    <a:pt x="71" y="27"/>
                  </a:cubicBezTo>
                  <a:cubicBezTo>
                    <a:pt x="72" y="28"/>
                    <a:pt x="73" y="29"/>
                    <a:pt x="73" y="29"/>
                  </a:cubicBezTo>
                  <a:cubicBezTo>
                    <a:pt x="73" y="30"/>
                    <a:pt x="72" y="31"/>
                    <a:pt x="71" y="32"/>
                  </a:cubicBezTo>
                  <a:cubicBezTo>
                    <a:pt x="69" y="33"/>
                    <a:pt x="67" y="36"/>
                    <a:pt x="64" y="41"/>
                  </a:cubicBezTo>
                  <a:cubicBezTo>
                    <a:pt x="51" y="61"/>
                    <a:pt x="38" y="79"/>
                    <a:pt x="26" y="95"/>
                  </a:cubicBezTo>
                  <a:cubicBezTo>
                    <a:pt x="40" y="94"/>
                    <a:pt x="53" y="93"/>
                    <a:pt x="64" y="92"/>
                  </a:cubicBezTo>
                  <a:cubicBezTo>
                    <a:pt x="63" y="87"/>
                    <a:pt x="60" y="82"/>
                    <a:pt x="56" y="76"/>
                  </a:cubicBezTo>
                  <a:cubicBezTo>
                    <a:pt x="56" y="76"/>
                    <a:pt x="56" y="75"/>
                    <a:pt x="56" y="75"/>
                  </a:cubicBezTo>
                  <a:cubicBezTo>
                    <a:pt x="56" y="75"/>
                    <a:pt x="57" y="74"/>
                    <a:pt x="58" y="73"/>
                  </a:cubicBezTo>
                  <a:lnTo>
                    <a:pt x="61" y="72"/>
                  </a:lnTo>
                  <a:cubicBezTo>
                    <a:pt x="62" y="72"/>
                    <a:pt x="62" y="72"/>
                    <a:pt x="63" y="72"/>
                  </a:cubicBezTo>
                  <a:cubicBezTo>
                    <a:pt x="63" y="72"/>
                    <a:pt x="63" y="72"/>
                    <a:pt x="64" y="73"/>
                  </a:cubicBezTo>
                  <a:cubicBezTo>
                    <a:pt x="69" y="82"/>
                    <a:pt x="75" y="94"/>
                    <a:pt x="80" y="108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0" y="109"/>
                    <a:pt x="79" y="110"/>
                    <a:pt x="78" y="111"/>
                  </a:cubicBezTo>
                  <a:lnTo>
                    <a:pt x="75" y="112"/>
                  </a:lnTo>
                  <a:cubicBezTo>
                    <a:pt x="74" y="113"/>
                    <a:pt x="73" y="113"/>
                    <a:pt x="72" y="113"/>
                  </a:cubicBezTo>
                  <a:cubicBezTo>
                    <a:pt x="72" y="113"/>
                    <a:pt x="72" y="112"/>
                    <a:pt x="71" y="111"/>
                  </a:cubicBezTo>
                  <a:cubicBezTo>
                    <a:pt x="71" y="110"/>
                    <a:pt x="70" y="108"/>
                    <a:pt x="69" y="105"/>
                  </a:cubicBezTo>
                  <a:cubicBezTo>
                    <a:pt x="68" y="102"/>
                    <a:pt x="68" y="100"/>
                    <a:pt x="67" y="99"/>
                  </a:cubicBezTo>
                  <a:lnTo>
                    <a:pt x="46" y="102"/>
                  </a:lnTo>
                  <a:lnTo>
                    <a:pt x="46" y="158"/>
                  </a:lnTo>
                  <a:lnTo>
                    <a:pt x="46" y="190"/>
                  </a:lnTo>
                  <a:cubicBezTo>
                    <a:pt x="46" y="191"/>
                    <a:pt x="45" y="191"/>
                    <a:pt x="45" y="191"/>
                  </a:cubicBezTo>
                  <a:lnTo>
                    <a:pt x="37" y="191"/>
                  </a:lnTo>
                  <a:cubicBezTo>
                    <a:pt x="36" y="191"/>
                    <a:pt x="36" y="191"/>
                    <a:pt x="36" y="190"/>
                  </a:cubicBezTo>
                  <a:lnTo>
                    <a:pt x="36" y="158"/>
                  </a:lnTo>
                  <a:lnTo>
                    <a:pt x="36" y="102"/>
                  </a:lnTo>
                  <a:cubicBezTo>
                    <a:pt x="26" y="103"/>
                    <a:pt x="19" y="104"/>
                    <a:pt x="14" y="104"/>
                  </a:cubicBezTo>
                  <a:cubicBezTo>
                    <a:pt x="10" y="104"/>
                    <a:pt x="7" y="105"/>
                    <a:pt x="6" y="106"/>
                  </a:cubicBezTo>
                  <a:cubicBezTo>
                    <a:pt x="5" y="106"/>
                    <a:pt x="4" y="107"/>
                    <a:pt x="4" y="107"/>
                  </a:cubicBezTo>
                  <a:cubicBezTo>
                    <a:pt x="3" y="107"/>
                    <a:pt x="2" y="106"/>
                    <a:pt x="2" y="104"/>
                  </a:cubicBezTo>
                  <a:cubicBezTo>
                    <a:pt x="1" y="101"/>
                    <a:pt x="1" y="98"/>
                    <a:pt x="0" y="95"/>
                  </a:cubicBezTo>
                  <a:cubicBezTo>
                    <a:pt x="3" y="95"/>
                    <a:pt x="7" y="95"/>
                    <a:pt x="12" y="95"/>
                  </a:cubicBezTo>
                  <a:lnTo>
                    <a:pt x="15" y="95"/>
                  </a:lnTo>
                  <a:cubicBezTo>
                    <a:pt x="21" y="87"/>
                    <a:pt x="27" y="79"/>
                    <a:pt x="33" y="71"/>
                  </a:cubicBezTo>
                  <a:lnTo>
                    <a:pt x="33" y="71"/>
                  </a:lnTo>
                  <a:close/>
                  <a:moveTo>
                    <a:pt x="135" y="8"/>
                  </a:moveTo>
                  <a:lnTo>
                    <a:pt x="135" y="8"/>
                  </a:lnTo>
                  <a:cubicBezTo>
                    <a:pt x="151" y="34"/>
                    <a:pt x="171" y="54"/>
                    <a:pt x="194" y="67"/>
                  </a:cubicBezTo>
                  <a:cubicBezTo>
                    <a:pt x="191" y="68"/>
                    <a:pt x="190" y="70"/>
                    <a:pt x="188" y="73"/>
                  </a:cubicBezTo>
                  <a:cubicBezTo>
                    <a:pt x="188" y="74"/>
                    <a:pt x="187" y="75"/>
                    <a:pt x="186" y="75"/>
                  </a:cubicBezTo>
                  <a:cubicBezTo>
                    <a:pt x="186" y="75"/>
                    <a:pt x="185" y="74"/>
                    <a:pt x="184" y="73"/>
                  </a:cubicBezTo>
                  <a:cubicBezTo>
                    <a:pt x="163" y="59"/>
                    <a:pt x="145" y="39"/>
                    <a:pt x="130" y="15"/>
                  </a:cubicBezTo>
                  <a:cubicBezTo>
                    <a:pt x="117" y="39"/>
                    <a:pt x="102" y="59"/>
                    <a:pt x="83" y="75"/>
                  </a:cubicBezTo>
                  <a:cubicBezTo>
                    <a:pt x="81" y="76"/>
                    <a:pt x="81" y="77"/>
                    <a:pt x="80" y="77"/>
                  </a:cubicBezTo>
                  <a:cubicBezTo>
                    <a:pt x="80" y="77"/>
                    <a:pt x="79" y="76"/>
                    <a:pt x="78" y="75"/>
                  </a:cubicBezTo>
                  <a:cubicBezTo>
                    <a:pt x="76" y="73"/>
                    <a:pt x="74" y="72"/>
                    <a:pt x="72" y="70"/>
                  </a:cubicBezTo>
                  <a:cubicBezTo>
                    <a:pt x="92" y="56"/>
                    <a:pt x="108" y="37"/>
                    <a:pt x="121" y="13"/>
                  </a:cubicBezTo>
                  <a:cubicBezTo>
                    <a:pt x="123" y="9"/>
                    <a:pt x="125" y="4"/>
                    <a:pt x="125" y="1"/>
                  </a:cubicBezTo>
                  <a:cubicBezTo>
                    <a:pt x="129" y="1"/>
                    <a:pt x="133" y="2"/>
                    <a:pt x="135" y="2"/>
                  </a:cubicBezTo>
                  <a:cubicBezTo>
                    <a:pt x="137" y="3"/>
                    <a:pt x="138" y="3"/>
                    <a:pt x="138" y="4"/>
                  </a:cubicBezTo>
                  <a:cubicBezTo>
                    <a:pt x="138" y="5"/>
                    <a:pt x="137" y="6"/>
                    <a:pt x="136" y="7"/>
                  </a:cubicBezTo>
                  <a:cubicBezTo>
                    <a:pt x="136" y="7"/>
                    <a:pt x="135" y="8"/>
                    <a:pt x="135" y="8"/>
                  </a:cubicBezTo>
                  <a:lnTo>
                    <a:pt x="135" y="8"/>
                  </a:lnTo>
                  <a:close/>
                  <a:moveTo>
                    <a:pt x="101" y="176"/>
                  </a:moveTo>
                  <a:lnTo>
                    <a:pt x="101" y="176"/>
                  </a:lnTo>
                  <a:lnTo>
                    <a:pt x="101" y="189"/>
                  </a:lnTo>
                  <a:cubicBezTo>
                    <a:pt x="101" y="190"/>
                    <a:pt x="100" y="190"/>
                    <a:pt x="99" y="190"/>
                  </a:cubicBezTo>
                  <a:lnTo>
                    <a:pt x="93" y="190"/>
                  </a:lnTo>
                  <a:cubicBezTo>
                    <a:pt x="92" y="190"/>
                    <a:pt x="91" y="190"/>
                    <a:pt x="91" y="189"/>
                  </a:cubicBezTo>
                  <a:lnTo>
                    <a:pt x="92" y="151"/>
                  </a:lnTo>
                  <a:lnTo>
                    <a:pt x="92" y="133"/>
                  </a:lnTo>
                  <a:lnTo>
                    <a:pt x="91" y="108"/>
                  </a:lnTo>
                  <a:cubicBezTo>
                    <a:pt x="91" y="107"/>
                    <a:pt x="92" y="106"/>
                    <a:pt x="93" y="106"/>
                  </a:cubicBezTo>
                  <a:lnTo>
                    <a:pt x="117" y="107"/>
                  </a:lnTo>
                  <a:lnTo>
                    <a:pt x="149" y="107"/>
                  </a:lnTo>
                  <a:lnTo>
                    <a:pt x="173" y="106"/>
                  </a:lnTo>
                  <a:cubicBezTo>
                    <a:pt x="174" y="106"/>
                    <a:pt x="175" y="107"/>
                    <a:pt x="175" y="108"/>
                  </a:cubicBezTo>
                  <a:lnTo>
                    <a:pt x="174" y="129"/>
                  </a:lnTo>
                  <a:lnTo>
                    <a:pt x="174" y="150"/>
                  </a:lnTo>
                  <a:lnTo>
                    <a:pt x="175" y="187"/>
                  </a:lnTo>
                  <a:cubicBezTo>
                    <a:pt x="175" y="188"/>
                    <a:pt x="174" y="189"/>
                    <a:pt x="173" y="189"/>
                  </a:cubicBezTo>
                  <a:lnTo>
                    <a:pt x="166" y="189"/>
                  </a:lnTo>
                  <a:cubicBezTo>
                    <a:pt x="165" y="189"/>
                    <a:pt x="165" y="188"/>
                    <a:pt x="165" y="187"/>
                  </a:cubicBezTo>
                  <a:lnTo>
                    <a:pt x="165" y="176"/>
                  </a:lnTo>
                  <a:lnTo>
                    <a:pt x="101" y="176"/>
                  </a:lnTo>
                  <a:close/>
                  <a:moveTo>
                    <a:pt x="101" y="167"/>
                  </a:moveTo>
                  <a:lnTo>
                    <a:pt x="101" y="167"/>
                  </a:lnTo>
                  <a:lnTo>
                    <a:pt x="165" y="167"/>
                  </a:lnTo>
                  <a:lnTo>
                    <a:pt x="165" y="116"/>
                  </a:lnTo>
                  <a:lnTo>
                    <a:pt x="101" y="116"/>
                  </a:lnTo>
                  <a:lnTo>
                    <a:pt x="101" y="167"/>
                  </a:lnTo>
                  <a:close/>
                  <a:moveTo>
                    <a:pt x="1" y="172"/>
                  </a:moveTo>
                  <a:lnTo>
                    <a:pt x="1" y="172"/>
                  </a:lnTo>
                  <a:cubicBezTo>
                    <a:pt x="4" y="164"/>
                    <a:pt x="6" y="156"/>
                    <a:pt x="8" y="149"/>
                  </a:cubicBezTo>
                  <a:cubicBezTo>
                    <a:pt x="9" y="144"/>
                    <a:pt x="10" y="138"/>
                    <a:pt x="11" y="129"/>
                  </a:cubicBezTo>
                  <a:cubicBezTo>
                    <a:pt x="11" y="126"/>
                    <a:pt x="11" y="124"/>
                    <a:pt x="11" y="123"/>
                  </a:cubicBezTo>
                  <a:cubicBezTo>
                    <a:pt x="11" y="122"/>
                    <a:pt x="11" y="121"/>
                    <a:pt x="11" y="119"/>
                  </a:cubicBezTo>
                  <a:cubicBezTo>
                    <a:pt x="14" y="120"/>
                    <a:pt x="17" y="120"/>
                    <a:pt x="20" y="121"/>
                  </a:cubicBezTo>
                  <a:cubicBezTo>
                    <a:pt x="21" y="121"/>
                    <a:pt x="22" y="122"/>
                    <a:pt x="22" y="123"/>
                  </a:cubicBezTo>
                  <a:cubicBezTo>
                    <a:pt x="22" y="123"/>
                    <a:pt x="22" y="124"/>
                    <a:pt x="21" y="125"/>
                  </a:cubicBezTo>
                  <a:cubicBezTo>
                    <a:pt x="21" y="126"/>
                    <a:pt x="21" y="128"/>
                    <a:pt x="20" y="131"/>
                  </a:cubicBezTo>
                  <a:cubicBezTo>
                    <a:pt x="18" y="147"/>
                    <a:pt x="15" y="161"/>
                    <a:pt x="10" y="173"/>
                  </a:cubicBezTo>
                  <a:cubicBezTo>
                    <a:pt x="10" y="175"/>
                    <a:pt x="9" y="176"/>
                    <a:pt x="9" y="176"/>
                  </a:cubicBezTo>
                  <a:cubicBezTo>
                    <a:pt x="8" y="176"/>
                    <a:pt x="7" y="175"/>
                    <a:pt x="6" y="174"/>
                  </a:cubicBezTo>
                  <a:cubicBezTo>
                    <a:pt x="4" y="173"/>
                    <a:pt x="2" y="172"/>
                    <a:pt x="1" y="172"/>
                  </a:cubicBezTo>
                  <a:lnTo>
                    <a:pt x="1" y="172"/>
                  </a:lnTo>
                  <a:close/>
                  <a:moveTo>
                    <a:pt x="62" y="119"/>
                  </a:moveTo>
                  <a:lnTo>
                    <a:pt x="62" y="119"/>
                  </a:lnTo>
                  <a:cubicBezTo>
                    <a:pt x="63" y="119"/>
                    <a:pt x="64" y="119"/>
                    <a:pt x="64" y="119"/>
                  </a:cubicBezTo>
                  <a:cubicBezTo>
                    <a:pt x="64" y="119"/>
                    <a:pt x="65" y="119"/>
                    <a:pt x="65" y="120"/>
                  </a:cubicBezTo>
                  <a:cubicBezTo>
                    <a:pt x="70" y="132"/>
                    <a:pt x="74" y="145"/>
                    <a:pt x="76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6" y="162"/>
                    <a:pt x="75" y="163"/>
                    <a:pt x="74" y="164"/>
                  </a:cubicBezTo>
                  <a:lnTo>
                    <a:pt x="71" y="165"/>
                  </a:lnTo>
                  <a:cubicBezTo>
                    <a:pt x="70" y="165"/>
                    <a:pt x="69" y="166"/>
                    <a:pt x="69" y="166"/>
                  </a:cubicBezTo>
                  <a:cubicBezTo>
                    <a:pt x="68" y="166"/>
                    <a:pt x="68" y="165"/>
                    <a:pt x="68" y="164"/>
                  </a:cubicBezTo>
                  <a:cubicBezTo>
                    <a:pt x="66" y="149"/>
                    <a:pt x="62" y="136"/>
                    <a:pt x="57" y="123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1"/>
                    <a:pt x="58" y="121"/>
                    <a:pt x="60" y="120"/>
                  </a:cubicBezTo>
                  <a:lnTo>
                    <a:pt x="62" y="119"/>
                  </a:lnTo>
                  <a:close/>
                  <a:moveTo>
                    <a:pt x="122" y="70"/>
                  </a:moveTo>
                  <a:lnTo>
                    <a:pt x="122" y="70"/>
                  </a:lnTo>
                  <a:lnTo>
                    <a:pt x="142" y="70"/>
                  </a:lnTo>
                  <a:lnTo>
                    <a:pt x="162" y="70"/>
                  </a:lnTo>
                  <a:cubicBezTo>
                    <a:pt x="163" y="70"/>
                    <a:pt x="164" y="70"/>
                    <a:pt x="164" y="71"/>
                  </a:cubicBezTo>
                  <a:lnTo>
                    <a:pt x="164" y="78"/>
                  </a:lnTo>
                  <a:cubicBezTo>
                    <a:pt x="164" y="79"/>
                    <a:pt x="163" y="79"/>
                    <a:pt x="162" y="79"/>
                  </a:cubicBezTo>
                  <a:lnTo>
                    <a:pt x="142" y="79"/>
                  </a:lnTo>
                  <a:lnTo>
                    <a:pt x="122" y="79"/>
                  </a:lnTo>
                  <a:lnTo>
                    <a:pt x="102" y="79"/>
                  </a:lnTo>
                  <a:cubicBezTo>
                    <a:pt x="101" y="79"/>
                    <a:pt x="101" y="79"/>
                    <a:pt x="101" y="78"/>
                  </a:cubicBezTo>
                  <a:lnTo>
                    <a:pt x="101" y="71"/>
                  </a:lnTo>
                  <a:cubicBezTo>
                    <a:pt x="101" y="70"/>
                    <a:pt x="101" y="70"/>
                    <a:pt x="102" y="70"/>
                  </a:cubicBezTo>
                  <a:lnTo>
                    <a:pt x="122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7" name="Freeform 86">
              <a:extLst>
                <a:ext uri="{FF2B5EF4-FFF2-40B4-BE49-F238E27FC236}">
                  <a16:creationId xmlns:a16="http://schemas.microsoft.com/office/drawing/2014/main" id="{F5C05C99-1D6A-46A8-AFB2-95FDE2424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8043" y="5272088"/>
              <a:ext cx="159804" cy="184150"/>
            </a:xfrm>
            <a:custGeom>
              <a:avLst/>
              <a:gdLst>
                <a:gd name="T0" fmla="*/ 54 w 185"/>
                <a:gd name="T1" fmla="*/ 108 h 184"/>
                <a:gd name="T2" fmla="*/ 43 w 185"/>
                <a:gd name="T3" fmla="*/ 56 h 184"/>
                <a:gd name="T4" fmla="*/ 11 w 185"/>
                <a:gd name="T5" fmla="*/ 55 h 184"/>
                <a:gd name="T6" fmla="*/ 13 w 185"/>
                <a:gd name="T7" fmla="*/ 46 h 184"/>
                <a:gd name="T8" fmla="*/ 54 w 185"/>
                <a:gd name="T9" fmla="*/ 47 h 184"/>
                <a:gd name="T10" fmla="*/ 52 w 185"/>
                <a:gd name="T11" fmla="*/ 0 h 184"/>
                <a:gd name="T12" fmla="*/ 66 w 185"/>
                <a:gd name="T13" fmla="*/ 3 h 184"/>
                <a:gd name="T14" fmla="*/ 64 w 185"/>
                <a:gd name="T15" fmla="*/ 28 h 184"/>
                <a:gd name="T16" fmla="*/ 120 w 185"/>
                <a:gd name="T17" fmla="*/ 47 h 184"/>
                <a:gd name="T18" fmla="*/ 118 w 185"/>
                <a:gd name="T19" fmla="*/ 0 h 184"/>
                <a:gd name="T20" fmla="*/ 132 w 185"/>
                <a:gd name="T21" fmla="*/ 3 h 184"/>
                <a:gd name="T22" fmla="*/ 130 w 185"/>
                <a:gd name="T23" fmla="*/ 28 h 184"/>
                <a:gd name="T24" fmla="*/ 143 w 185"/>
                <a:gd name="T25" fmla="*/ 47 h 184"/>
                <a:gd name="T26" fmla="*/ 175 w 185"/>
                <a:gd name="T27" fmla="*/ 48 h 184"/>
                <a:gd name="T28" fmla="*/ 173 w 185"/>
                <a:gd name="T29" fmla="*/ 56 h 184"/>
                <a:gd name="T30" fmla="*/ 130 w 185"/>
                <a:gd name="T31" fmla="*/ 56 h 184"/>
                <a:gd name="T32" fmla="*/ 155 w 185"/>
                <a:gd name="T33" fmla="*/ 108 h 184"/>
                <a:gd name="T34" fmla="*/ 185 w 185"/>
                <a:gd name="T35" fmla="*/ 109 h 184"/>
                <a:gd name="T36" fmla="*/ 183 w 185"/>
                <a:gd name="T37" fmla="*/ 117 h 184"/>
                <a:gd name="T38" fmla="*/ 30 w 185"/>
                <a:gd name="T39" fmla="*/ 116 h 184"/>
                <a:gd name="T40" fmla="*/ 0 w 185"/>
                <a:gd name="T41" fmla="*/ 115 h 184"/>
                <a:gd name="T42" fmla="*/ 2 w 185"/>
                <a:gd name="T43" fmla="*/ 107 h 184"/>
                <a:gd name="T44" fmla="*/ 54 w 185"/>
                <a:gd name="T45" fmla="*/ 108 h 184"/>
                <a:gd name="T46" fmla="*/ 64 w 185"/>
                <a:gd name="T47" fmla="*/ 56 h 184"/>
                <a:gd name="T48" fmla="*/ 120 w 185"/>
                <a:gd name="T49" fmla="*/ 108 h 184"/>
                <a:gd name="T50" fmla="*/ 64 w 185"/>
                <a:gd name="T51" fmla="*/ 56 h 184"/>
                <a:gd name="T52" fmla="*/ 60 w 185"/>
                <a:gd name="T53" fmla="*/ 127 h 184"/>
                <a:gd name="T54" fmla="*/ 71 w 185"/>
                <a:gd name="T55" fmla="*/ 134 h 184"/>
                <a:gd name="T56" fmla="*/ 64 w 185"/>
                <a:gd name="T57" fmla="*/ 142 h 184"/>
                <a:gd name="T58" fmla="*/ 9 w 185"/>
                <a:gd name="T59" fmla="*/ 184 h 184"/>
                <a:gd name="T60" fmla="*/ 0 w 185"/>
                <a:gd name="T61" fmla="*/ 177 h 184"/>
                <a:gd name="T62" fmla="*/ 60 w 185"/>
                <a:gd name="T63" fmla="*/ 127 h 184"/>
                <a:gd name="T64" fmla="*/ 182 w 185"/>
                <a:gd name="T65" fmla="*/ 175 h 184"/>
                <a:gd name="T66" fmla="*/ 176 w 185"/>
                <a:gd name="T67" fmla="*/ 181 h 184"/>
                <a:gd name="T68" fmla="*/ 172 w 185"/>
                <a:gd name="T69" fmla="*/ 183 h 184"/>
                <a:gd name="T70" fmla="*/ 113 w 185"/>
                <a:gd name="T71" fmla="*/ 133 h 184"/>
                <a:gd name="T72" fmla="*/ 119 w 185"/>
                <a:gd name="T73" fmla="*/ 129 h 184"/>
                <a:gd name="T74" fmla="*/ 121 w 185"/>
                <a:gd name="T75" fmla="*/ 129 h 184"/>
                <a:gd name="T76" fmla="*/ 182 w 185"/>
                <a:gd name="T77" fmla="*/ 17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184">
                  <a:moveTo>
                    <a:pt x="54" y="108"/>
                  </a:moveTo>
                  <a:lnTo>
                    <a:pt x="54" y="108"/>
                  </a:lnTo>
                  <a:lnTo>
                    <a:pt x="54" y="56"/>
                  </a:lnTo>
                  <a:lnTo>
                    <a:pt x="43" y="56"/>
                  </a:lnTo>
                  <a:lnTo>
                    <a:pt x="13" y="56"/>
                  </a:lnTo>
                  <a:cubicBezTo>
                    <a:pt x="12" y="56"/>
                    <a:pt x="11" y="56"/>
                    <a:pt x="11" y="55"/>
                  </a:cubicBezTo>
                  <a:lnTo>
                    <a:pt x="11" y="48"/>
                  </a:lnTo>
                  <a:cubicBezTo>
                    <a:pt x="11" y="47"/>
                    <a:pt x="12" y="46"/>
                    <a:pt x="13" y="46"/>
                  </a:cubicBezTo>
                  <a:lnTo>
                    <a:pt x="43" y="47"/>
                  </a:lnTo>
                  <a:lnTo>
                    <a:pt x="54" y="47"/>
                  </a:lnTo>
                  <a:lnTo>
                    <a:pt x="54" y="28"/>
                  </a:lnTo>
                  <a:cubicBezTo>
                    <a:pt x="54" y="14"/>
                    <a:pt x="53" y="5"/>
                    <a:pt x="52" y="0"/>
                  </a:cubicBezTo>
                  <a:cubicBezTo>
                    <a:pt x="56" y="0"/>
                    <a:pt x="60" y="1"/>
                    <a:pt x="64" y="2"/>
                  </a:cubicBezTo>
                  <a:cubicBezTo>
                    <a:pt x="65" y="2"/>
                    <a:pt x="66" y="2"/>
                    <a:pt x="66" y="3"/>
                  </a:cubicBezTo>
                  <a:cubicBezTo>
                    <a:pt x="66" y="4"/>
                    <a:pt x="65" y="5"/>
                    <a:pt x="65" y="7"/>
                  </a:cubicBezTo>
                  <a:cubicBezTo>
                    <a:pt x="64" y="9"/>
                    <a:pt x="64" y="16"/>
                    <a:pt x="64" y="28"/>
                  </a:cubicBezTo>
                  <a:lnTo>
                    <a:pt x="64" y="47"/>
                  </a:lnTo>
                  <a:lnTo>
                    <a:pt x="120" y="47"/>
                  </a:lnTo>
                  <a:lnTo>
                    <a:pt x="120" y="28"/>
                  </a:lnTo>
                  <a:cubicBezTo>
                    <a:pt x="120" y="14"/>
                    <a:pt x="119" y="5"/>
                    <a:pt x="118" y="0"/>
                  </a:cubicBezTo>
                  <a:cubicBezTo>
                    <a:pt x="122" y="0"/>
                    <a:pt x="126" y="1"/>
                    <a:pt x="130" y="2"/>
                  </a:cubicBezTo>
                  <a:cubicBezTo>
                    <a:pt x="131" y="2"/>
                    <a:pt x="132" y="2"/>
                    <a:pt x="132" y="3"/>
                  </a:cubicBezTo>
                  <a:cubicBezTo>
                    <a:pt x="132" y="4"/>
                    <a:pt x="132" y="5"/>
                    <a:pt x="131" y="7"/>
                  </a:cubicBezTo>
                  <a:cubicBezTo>
                    <a:pt x="130" y="9"/>
                    <a:pt x="130" y="16"/>
                    <a:pt x="130" y="28"/>
                  </a:cubicBezTo>
                  <a:lnTo>
                    <a:pt x="130" y="47"/>
                  </a:lnTo>
                  <a:lnTo>
                    <a:pt x="143" y="47"/>
                  </a:lnTo>
                  <a:lnTo>
                    <a:pt x="173" y="46"/>
                  </a:lnTo>
                  <a:cubicBezTo>
                    <a:pt x="174" y="46"/>
                    <a:pt x="175" y="47"/>
                    <a:pt x="175" y="48"/>
                  </a:cubicBezTo>
                  <a:lnTo>
                    <a:pt x="175" y="55"/>
                  </a:lnTo>
                  <a:cubicBezTo>
                    <a:pt x="175" y="56"/>
                    <a:pt x="174" y="56"/>
                    <a:pt x="173" y="56"/>
                  </a:cubicBezTo>
                  <a:lnTo>
                    <a:pt x="143" y="56"/>
                  </a:lnTo>
                  <a:lnTo>
                    <a:pt x="130" y="56"/>
                  </a:lnTo>
                  <a:lnTo>
                    <a:pt x="130" y="108"/>
                  </a:lnTo>
                  <a:lnTo>
                    <a:pt x="155" y="108"/>
                  </a:lnTo>
                  <a:lnTo>
                    <a:pt x="183" y="107"/>
                  </a:lnTo>
                  <a:cubicBezTo>
                    <a:pt x="184" y="107"/>
                    <a:pt x="185" y="108"/>
                    <a:pt x="185" y="109"/>
                  </a:cubicBezTo>
                  <a:lnTo>
                    <a:pt x="185" y="115"/>
                  </a:lnTo>
                  <a:cubicBezTo>
                    <a:pt x="185" y="116"/>
                    <a:pt x="184" y="117"/>
                    <a:pt x="183" y="117"/>
                  </a:cubicBezTo>
                  <a:lnTo>
                    <a:pt x="155" y="116"/>
                  </a:lnTo>
                  <a:lnTo>
                    <a:pt x="30" y="116"/>
                  </a:lnTo>
                  <a:lnTo>
                    <a:pt x="2" y="117"/>
                  </a:lnTo>
                  <a:cubicBezTo>
                    <a:pt x="1" y="117"/>
                    <a:pt x="0" y="116"/>
                    <a:pt x="0" y="115"/>
                  </a:cubicBezTo>
                  <a:lnTo>
                    <a:pt x="0" y="109"/>
                  </a:lnTo>
                  <a:cubicBezTo>
                    <a:pt x="0" y="108"/>
                    <a:pt x="1" y="107"/>
                    <a:pt x="2" y="107"/>
                  </a:cubicBezTo>
                  <a:lnTo>
                    <a:pt x="30" y="108"/>
                  </a:lnTo>
                  <a:lnTo>
                    <a:pt x="54" y="108"/>
                  </a:lnTo>
                  <a:close/>
                  <a:moveTo>
                    <a:pt x="64" y="56"/>
                  </a:moveTo>
                  <a:lnTo>
                    <a:pt x="64" y="56"/>
                  </a:lnTo>
                  <a:lnTo>
                    <a:pt x="64" y="108"/>
                  </a:lnTo>
                  <a:lnTo>
                    <a:pt x="120" y="108"/>
                  </a:lnTo>
                  <a:lnTo>
                    <a:pt x="120" y="56"/>
                  </a:lnTo>
                  <a:lnTo>
                    <a:pt x="64" y="56"/>
                  </a:lnTo>
                  <a:close/>
                  <a:moveTo>
                    <a:pt x="60" y="127"/>
                  </a:moveTo>
                  <a:lnTo>
                    <a:pt x="60" y="127"/>
                  </a:lnTo>
                  <a:cubicBezTo>
                    <a:pt x="63" y="129"/>
                    <a:pt x="66" y="130"/>
                    <a:pt x="69" y="132"/>
                  </a:cubicBezTo>
                  <a:cubicBezTo>
                    <a:pt x="70" y="133"/>
                    <a:pt x="71" y="133"/>
                    <a:pt x="71" y="134"/>
                  </a:cubicBezTo>
                  <a:cubicBezTo>
                    <a:pt x="71" y="135"/>
                    <a:pt x="70" y="136"/>
                    <a:pt x="68" y="137"/>
                  </a:cubicBezTo>
                  <a:cubicBezTo>
                    <a:pt x="67" y="138"/>
                    <a:pt x="65" y="140"/>
                    <a:pt x="64" y="142"/>
                  </a:cubicBezTo>
                  <a:cubicBezTo>
                    <a:pt x="50" y="158"/>
                    <a:pt x="33" y="171"/>
                    <a:pt x="12" y="182"/>
                  </a:cubicBezTo>
                  <a:cubicBezTo>
                    <a:pt x="10" y="183"/>
                    <a:pt x="9" y="184"/>
                    <a:pt x="9" y="184"/>
                  </a:cubicBezTo>
                  <a:cubicBezTo>
                    <a:pt x="8" y="184"/>
                    <a:pt x="7" y="183"/>
                    <a:pt x="6" y="181"/>
                  </a:cubicBezTo>
                  <a:cubicBezTo>
                    <a:pt x="5" y="180"/>
                    <a:pt x="3" y="178"/>
                    <a:pt x="0" y="177"/>
                  </a:cubicBezTo>
                  <a:cubicBezTo>
                    <a:pt x="22" y="166"/>
                    <a:pt x="39" y="155"/>
                    <a:pt x="51" y="141"/>
                  </a:cubicBezTo>
                  <a:cubicBezTo>
                    <a:pt x="56" y="136"/>
                    <a:pt x="59" y="131"/>
                    <a:pt x="60" y="127"/>
                  </a:cubicBezTo>
                  <a:lnTo>
                    <a:pt x="60" y="127"/>
                  </a:lnTo>
                  <a:close/>
                  <a:moveTo>
                    <a:pt x="182" y="175"/>
                  </a:moveTo>
                  <a:lnTo>
                    <a:pt x="182" y="175"/>
                  </a:lnTo>
                  <a:cubicBezTo>
                    <a:pt x="179" y="177"/>
                    <a:pt x="178" y="179"/>
                    <a:pt x="176" y="181"/>
                  </a:cubicBezTo>
                  <a:cubicBezTo>
                    <a:pt x="175" y="183"/>
                    <a:pt x="175" y="184"/>
                    <a:pt x="174" y="184"/>
                  </a:cubicBezTo>
                  <a:cubicBezTo>
                    <a:pt x="174" y="184"/>
                    <a:pt x="173" y="183"/>
                    <a:pt x="172" y="183"/>
                  </a:cubicBezTo>
                  <a:cubicBezTo>
                    <a:pt x="147" y="169"/>
                    <a:pt x="128" y="153"/>
                    <a:pt x="113" y="134"/>
                  </a:cubicBezTo>
                  <a:cubicBezTo>
                    <a:pt x="113" y="134"/>
                    <a:pt x="113" y="133"/>
                    <a:pt x="113" y="133"/>
                  </a:cubicBezTo>
                  <a:cubicBezTo>
                    <a:pt x="113" y="133"/>
                    <a:pt x="113" y="132"/>
                    <a:pt x="115" y="131"/>
                  </a:cubicBezTo>
                  <a:lnTo>
                    <a:pt x="119" y="129"/>
                  </a:lnTo>
                  <a:cubicBezTo>
                    <a:pt x="119" y="129"/>
                    <a:pt x="120" y="128"/>
                    <a:pt x="120" y="128"/>
                  </a:cubicBezTo>
                  <a:cubicBezTo>
                    <a:pt x="120" y="128"/>
                    <a:pt x="121" y="129"/>
                    <a:pt x="121" y="129"/>
                  </a:cubicBezTo>
                  <a:cubicBezTo>
                    <a:pt x="131" y="140"/>
                    <a:pt x="140" y="149"/>
                    <a:pt x="149" y="156"/>
                  </a:cubicBezTo>
                  <a:cubicBezTo>
                    <a:pt x="158" y="163"/>
                    <a:pt x="169" y="170"/>
                    <a:pt x="182" y="175"/>
                  </a:cubicBezTo>
                  <a:lnTo>
                    <a:pt x="182" y="1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8" name="Freeform 87">
              <a:extLst>
                <a:ext uri="{FF2B5EF4-FFF2-40B4-BE49-F238E27FC236}">
                  <a16:creationId xmlns:a16="http://schemas.microsoft.com/office/drawing/2014/main" id="{2653DB86-BC64-4698-83EE-124B83C15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720" y="5280025"/>
              <a:ext cx="143497" cy="177800"/>
            </a:xfrm>
            <a:custGeom>
              <a:avLst/>
              <a:gdLst>
                <a:gd name="T0" fmla="*/ 53 w 165"/>
                <a:gd name="T1" fmla="*/ 130 h 178"/>
                <a:gd name="T2" fmla="*/ 52 w 165"/>
                <a:gd name="T3" fmla="*/ 144 h 178"/>
                <a:gd name="T4" fmla="*/ 44 w 165"/>
                <a:gd name="T5" fmla="*/ 143 h 178"/>
                <a:gd name="T6" fmla="*/ 44 w 165"/>
                <a:gd name="T7" fmla="*/ 93 h 178"/>
                <a:gd name="T8" fmla="*/ 45 w 165"/>
                <a:gd name="T9" fmla="*/ 70 h 178"/>
                <a:gd name="T10" fmla="*/ 94 w 165"/>
                <a:gd name="T11" fmla="*/ 70 h 178"/>
                <a:gd name="T12" fmla="*/ 119 w 165"/>
                <a:gd name="T13" fmla="*/ 71 h 178"/>
                <a:gd name="T14" fmla="*/ 118 w 165"/>
                <a:gd name="T15" fmla="*/ 106 h 178"/>
                <a:gd name="T16" fmla="*/ 117 w 165"/>
                <a:gd name="T17" fmla="*/ 142 h 178"/>
                <a:gd name="T18" fmla="*/ 109 w 165"/>
                <a:gd name="T19" fmla="*/ 140 h 178"/>
                <a:gd name="T20" fmla="*/ 53 w 165"/>
                <a:gd name="T21" fmla="*/ 130 h 178"/>
                <a:gd name="T22" fmla="*/ 53 w 165"/>
                <a:gd name="T23" fmla="*/ 121 h 178"/>
                <a:gd name="T24" fmla="*/ 109 w 165"/>
                <a:gd name="T25" fmla="*/ 79 h 178"/>
                <a:gd name="T26" fmla="*/ 53 w 165"/>
                <a:gd name="T27" fmla="*/ 121 h 178"/>
                <a:gd name="T28" fmla="*/ 59 w 165"/>
                <a:gd name="T29" fmla="*/ 44 h 178"/>
                <a:gd name="T30" fmla="*/ 30 w 165"/>
                <a:gd name="T31" fmla="*/ 43 h 178"/>
                <a:gd name="T32" fmla="*/ 32 w 165"/>
                <a:gd name="T33" fmla="*/ 35 h 178"/>
                <a:gd name="T34" fmla="*/ 104 w 165"/>
                <a:gd name="T35" fmla="*/ 36 h 178"/>
                <a:gd name="T36" fmla="*/ 133 w 165"/>
                <a:gd name="T37" fmla="*/ 36 h 178"/>
                <a:gd name="T38" fmla="*/ 132 w 165"/>
                <a:gd name="T39" fmla="*/ 45 h 178"/>
                <a:gd name="T40" fmla="*/ 59 w 165"/>
                <a:gd name="T41" fmla="*/ 44 h 178"/>
                <a:gd name="T42" fmla="*/ 126 w 165"/>
                <a:gd name="T43" fmla="*/ 164 h 178"/>
                <a:gd name="T44" fmla="*/ 152 w 165"/>
                <a:gd name="T45" fmla="*/ 163 h 178"/>
                <a:gd name="T46" fmla="*/ 154 w 165"/>
                <a:gd name="T47" fmla="*/ 10 h 178"/>
                <a:gd name="T48" fmla="*/ 10 w 165"/>
                <a:gd name="T49" fmla="*/ 135 h 178"/>
                <a:gd name="T50" fmla="*/ 9 w 165"/>
                <a:gd name="T51" fmla="*/ 178 h 178"/>
                <a:gd name="T52" fmla="*/ 0 w 165"/>
                <a:gd name="T53" fmla="*/ 176 h 178"/>
                <a:gd name="T54" fmla="*/ 0 w 165"/>
                <a:gd name="T55" fmla="*/ 44 h 178"/>
                <a:gd name="T56" fmla="*/ 1 w 165"/>
                <a:gd name="T57" fmla="*/ 0 h 178"/>
                <a:gd name="T58" fmla="*/ 133 w 165"/>
                <a:gd name="T59" fmla="*/ 0 h 178"/>
                <a:gd name="T60" fmla="*/ 165 w 165"/>
                <a:gd name="T61" fmla="*/ 2 h 178"/>
                <a:gd name="T62" fmla="*/ 164 w 165"/>
                <a:gd name="T63" fmla="*/ 126 h 178"/>
                <a:gd name="T64" fmla="*/ 159 w 165"/>
                <a:gd name="T65" fmla="*/ 172 h 178"/>
                <a:gd name="T66" fmla="*/ 134 w 165"/>
                <a:gd name="T67" fmla="*/ 175 h 178"/>
                <a:gd name="T68" fmla="*/ 130 w 165"/>
                <a:gd name="T69" fmla="*/ 172 h 178"/>
                <a:gd name="T70" fmla="*/ 126 w 165"/>
                <a:gd name="T71" fmla="*/ 16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" h="178">
                  <a:moveTo>
                    <a:pt x="53" y="130"/>
                  </a:moveTo>
                  <a:lnTo>
                    <a:pt x="53" y="130"/>
                  </a:lnTo>
                  <a:lnTo>
                    <a:pt x="53" y="143"/>
                  </a:lnTo>
                  <a:cubicBezTo>
                    <a:pt x="53" y="144"/>
                    <a:pt x="53" y="144"/>
                    <a:pt x="52" y="144"/>
                  </a:cubicBezTo>
                  <a:lnTo>
                    <a:pt x="45" y="144"/>
                  </a:lnTo>
                  <a:cubicBezTo>
                    <a:pt x="44" y="144"/>
                    <a:pt x="44" y="144"/>
                    <a:pt x="44" y="143"/>
                  </a:cubicBezTo>
                  <a:lnTo>
                    <a:pt x="44" y="108"/>
                  </a:lnTo>
                  <a:lnTo>
                    <a:pt x="44" y="93"/>
                  </a:lnTo>
                  <a:lnTo>
                    <a:pt x="44" y="71"/>
                  </a:lnTo>
                  <a:cubicBezTo>
                    <a:pt x="44" y="70"/>
                    <a:pt x="44" y="70"/>
                    <a:pt x="45" y="70"/>
                  </a:cubicBezTo>
                  <a:lnTo>
                    <a:pt x="68" y="70"/>
                  </a:lnTo>
                  <a:lnTo>
                    <a:pt x="94" y="70"/>
                  </a:lnTo>
                  <a:lnTo>
                    <a:pt x="117" y="70"/>
                  </a:lnTo>
                  <a:cubicBezTo>
                    <a:pt x="118" y="70"/>
                    <a:pt x="119" y="70"/>
                    <a:pt x="119" y="71"/>
                  </a:cubicBezTo>
                  <a:lnTo>
                    <a:pt x="118" y="90"/>
                  </a:lnTo>
                  <a:lnTo>
                    <a:pt x="118" y="106"/>
                  </a:lnTo>
                  <a:lnTo>
                    <a:pt x="119" y="140"/>
                  </a:lnTo>
                  <a:cubicBezTo>
                    <a:pt x="119" y="141"/>
                    <a:pt x="118" y="142"/>
                    <a:pt x="117" y="142"/>
                  </a:cubicBezTo>
                  <a:lnTo>
                    <a:pt x="110" y="142"/>
                  </a:lnTo>
                  <a:cubicBezTo>
                    <a:pt x="109" y="142"/>
                    <a:pt x="109" y="141"/>
                    <a:pt x="109" y="140"/>
                  </a:cubicBezTo>
                  <a:lnTo>
                    <a:pt x="109" y="130"/>
                  </a:lnTo>
                  <a:lnTo>
                    <a:pt x="53" y="130"/>
                  </a:lnTo>
                  <a:close/>
                  <a:moveTo>
                    <a:pt x="53" y="121"/>
                  </a:moveTo>
                  <a:lnTo>
                    <a:pt x="53" y="121"/>
                  </a:lnTo>
                  <a:lnTo>
                    <a:pt x="109" y="121"/>
                  </a:lnTo>
                  <a:lnTo>
                    <a:pt x="109" y="79"/>
                  </a:lnTo>
                  <a:lnTo>
                    <a:pt x="53" y="79"/>
                  </a:lnTo>
                  <a:lnTo>
                    <a:pt x="53" y="121"/>
                  </a:lnTo>
                  <a:close/>
                  <a:moveTo>
                    <a:pt x="59" y="44"/>
                  </a:moveTo>
                  <a:lnTo>
                    <a:pt x="59" y="44"/>
                  </a:lnTo>
                  <a:lnTo>
                    <a:pt x="32" y="45"/>
                  </a:lnTo>
                  <a:cubicBezTo>
                    <a:pt x="31" y="45"/>
                    <a:pt x="30" y="44"/>
                    <a:pt x="30" y="43"/>
                  </a:cubicBezTo>
                  <a:lnTo>
                    <a:pt x="30" y="36"/>
                  </a:lnTo>
                  <a:cubicBezTo>
                    <a:pt x="30" y="36"/>
                    <a:pt x="31" y="35"/>
                    <a:pt x="32" y="35"/>
                  </a:cubicBezTo>
                  <a:lnTo>
                    <a:pt x="59" y="36"/>
                  </a:lnTo>
                  <a:lnTo>
                    <a:pt x="104" y="36"/>
                  </a:lnTo>
                  <a:lnTo>
                    <a:pt x="132" y="35"/>
                  </a:lnTo>
                  <a:cubicBezTo>
                    <a:pt x="133" y="35"/>
                    <a:pt x="133" y="36"/>
                    <a:pt x="133" y="36"/>
                  </a:cubicBezTo>
                  <a:lnTo>
                    <a:pt x="133" y="43"/>
                  </a:lnTo>
                  <a:cubicBezTo>
                    <a:pt x="133" y="44"/>
                    <a:pt x="133" y="45"/>
                    <a:pt x="132" y="45"/>
                  </a:cubicBezTo>
                  <a:lnTo>
                    <a:pt x="104" y="44"/>
                  </a:lnTo>
                  <a:lnTo>
                    <a:pt x="59" y="44"/>
                  </a:lnTo>
                  <a:close/>
                  <a:moveTo>
                    <a:pt x="126" y="164"/>
                  </a:moveTo>
                  <a:lnTo>
                    <a:pt x="126" y="164"/>
                  </a:lnTo>
                  <a:cubicBezTo>
                    <a:pt x="132" y="165"/>
                    <a:pt x="138" y="165"/>
                    <a:pt x="144" y="165"/>
                  </a:cubicBezTo>
                  <a:cubicBezTo>
                    <a:pt x="148" y="165"/>
                    <a:pt x="151" y="164"/>
                    <a:pt x="152" y="163"/>
                  </a:cubicBezTo>
                  <a:cubicBezTo>
                    <a:pt x="154" y="162"/>
                    <a:pt x="154" y="160"/>
                    <a:pt x="154" y="157"/>
                  </a:cubicBezTo>
                  <a:lnTo>
                    <a:pt x="154" y="10"/>
                  </a:lnTo>
                  <a:lnTo>
                    <a:pt x="10" y="10"/>
                  </a:lnTo>
                  <a:lnTo>
                    <a:pt x="10" y="135"/>
                  </a:lnTo>
                  <a:lnTo>
                    <a:pt x="10" y="176"/>
                  </a:lnTo>
                  <a:cubicBezTo>
                    <a:pt x="10" y="177"/>
                    <a:pt x="10" y="178"/>
                    <a:pt x="9" y="178"/>
                  </a:cubicBezTo>
                  <a:lnTo>
                    <a:pt x="1" y="178"/>
                  </a:lnTo>
                  <a:cubicBezTo>
                    <a:pt x="0" y="178"/>
                    <a:pt x="0" y="177"/>
                    <a:pt x="0" y="176"/>
                  </a:cubicBezTo>
                  <a:lnTo>
                    <a:pt x="0" y="134"/>
                  </a:lnTo>
                  <a:lnTo>
                    <a:pt x="0" y="44"/>
                  </a:lnTo>
                  <a:lnTo>
                    <a:pt x="0" y="2"/>
                  </a:lnTo>
                  <a:cubicBezTo>
                    <a:pt x="0" y="1"/>
                    <a:pt x="0" y="0"/>
                    <a:pt x="1" y="0"/>
                  </a:cubicBezTo>
                  <a:lnTo>
                    <a:pt x="31" y="0"/>
                  </a:lnTo>
                  <a:lnTo>
                    <a:pt x="133" y="0"/>
                  </a:lnTo>
                  <a:lnTo>
                    <a:pt x="163" y="0"/>
                  </a:lnTo>
                  <a:cubicBezTo>
                    <a:pt x="164" y="0"/>
                    <a:pt x="165" y="1"/>
                    <a:pt x="165" y="2"/>
                  </a:cubicBezTo>
                  <a:lnTo>
                    <a:pt x="164" y="44"/>
                  </a:lnTo>
                  <a:lnTo>
                    <a:pt x="164" y="126"/>
                  </a:lnTo>
                  <a:lnTo>
                    <a:pt x="164" y="159"/>
                  </a:lnTo>
                  <a:cubicBezTo>
                    <a:pt x="164" y="165"/>
                    <a:pt x="163" y="169"/>
                    <a:pt x="159" y="172"/>
                  </a:cubicBezTo>
                  <a:cubicBezTo>
                    <a:pt x="157" y="174"/>
                    <a:pt x="149" y="175"/>
                    <a:pt x="138" y="175"/>
                  </a:cubicBezTo>
                  <a:cubicBezTo>
                    <a:pt x="137" y="175"/>
                    <a:pt x="136" y="175"/>
                    <a:pt x="134" y="175"/>
                  </a:cubicBezTo>
                  <a:cubicBezTo>
                    <a:pt x="132" y="175"/>
                    <a:pt x="131" y="175"/>
                    <a:pt x="131" y="175"/>
                  </a:cubicBezTo>
                  <a:cubicBezTo>
                    <a:pt x="131" y="175"/>
                    <a:pt x="130" y="174"/>
                    <a:pt x="130" y="172"/>
                  </a:cubicBezTo>
                  <a:cubicBezTo>
                    <a:pt x="129" y="169"/>
                    <a:pt x="128" y="167"/>
                    <a:pt x="126" y="164"/>
                  </a:cubicBezTo>
                  <a:lnTo>
                    <a:pt x="126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9" name="Freeform 88">
              <a:extLst>
                <a:ext uri="{FF2B5EF4-FFF2-40B4-BE49-F238E27FC236}">
                  <a16:creationId xmlns:a16="http://schemas.microsoft.com/office/drawing/2014/main" id="{752614C7-D705-4112-A2AC-277545CC2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677" y="5280025"/>
              <a:ext cx="171218" cy="177800"/>
            </a:xfrm>
            <a:custGeom>
              <a:avLst/>
              <a:gdLst>
                <a:gd name="T0" fmla="*/ 46 w 197"/>
                <a:gd name="T1" fmla="*/ 13 h 176"/>
                <a:gd name="T2" fmla="*/ 54 w 197"/>
                <a:gd name="T3" fmla="*/ 68 h 176"/>
                <a:gd name="T4" fmla="*/ 72 w 197"/>
                <a:gd name="T5" fmla="*/ 69 h 176"/>
                <a:gd name="T6" fmla="*/ 72 w 197"/>
                <a:gd name="T7" fmla="*/ 111 h 176"/>
                <a:gd name="T8" fmla="*/ 71 w 197"/>
                <a:gd name="T9" fmla="*/ 151 h 176"/>
                <a:gd name="T10" fmla="*/ 62 w 197"/>
                <a:gd name="T11" fmla="*/ 150 h 176"/>
                <a:gd name="T12" fmla="*/ 33 w 197"/>
                <a:gd name="T13" fmla="*/ 142 h 176"/>
                <a:gd name="T14" fmla="*/ 31 w 197"/>
                <a:gd name="T15" fmla="*/ 163 h 176"/>
                <a:gd name="T16" fmla="*/ 23 w 197"/>
                <a:gd name="T17" fmla="*/ 162 h 176"/>
                <a:gd name="T18" fmla="*/ 23 w 197"/>
                <a:gd name="T19" fmla="*/ 81 h 176"/>
                <a:gd name="T20" fmla="*/ 7 w 197"/>
                <a:gd name="T21" fmla="*/ 104 h 176"/>
                <a:gd name="T22" fmla="*/ 0 w 197"/>
                <a:gd name="T23" fmla="*/ 97 h 176"/>
                <a:gd name="T24" fmla="*/ 31 w 197"/>
                <a:gd name="T25" fmla="*/ 13 h 176"/>
                <a:gd name="T26" fmla="*/ 7 w 197"/>
                <a:gd name="T27" fmla="*/ 12 h 176"/>
                <a:gd name="T28" fmla="*/ 9 w 197"/>
                <a:gd name="T29" fmla="*/ 4 h 176"/>
                <a:gd name="T30" fmla="*/ 54 w 197"/>
                <a:gd name="T31" fmla="*/ 4 h 176"/>
                <a:gd name="T32" fmla="*/ 78 w 197"/>
                <a:gd name="T33" fmla="*/ 5 h 176"/>
                <a:gd name="T34" fmla="*/ 76 w 197"/>
                <a:gd name="T35" fmla="*/ 13 h 176"/>
                <a:gd name="T36" fmla="*/ 46 w 197"/>
                <a:gd name="T37" fmla="*/ 13 h 176"/>
                <a:gd name="T38" fmla="*/ 33 w 197"/>
                <a:gd name="T39" fmla="*/ 134 h 176"/>
                <a:gd name="T40" fmla="*/ 62 w 197"/>
                <a:gd name="T41" fmla="*/ 77 h 176"/>
                <a:gd name="T42" fmla="*/ 33 w 197"/>
                <a:gd name="T43" fmla="*/ 134 h 176"/>
                <a:gd name="T44" fmla="*/ 110 w 197"/>
                <a:gd name="T45" fmla="*/ 80 h 176"/>
                <a:gd name="T46" fmla="*/ 81 w 197"/>
                <a:gd name="T47" fmla="*/ 79 h 176"/>
                <a:gd name="T48" fmla="*/ 83 w 197"/>
                <a:gd name="T49" fmla="*/ 71 h 176"/>
                <a:gd name="T50" fmla="*/ 111 w 197"/>
                <a:gd name="T51" fmla="*/ 53 h 176"/>
                <a:gd name="T52" fmla="*/ 89 w 197"/>
                <a:gd name="T53" fmla="*/ 10 h 176"/>
                <a:gd name="T54" fmla="*/ 87 w 197"/>
                <a:gd name="T55" fmla="*/ 2 h 176"/>
                <a:gd name="T56" fmla="*/ 116 w 197"/>
                <a:gd name="T57" fmla="*/ 1 h 176"/>
                <a:gd name="T58" fmla="*/ 189 w 197"/>
                <a:gd name="T59" fmla="*/ 0 h 176"/>
                <a:gd name="T60" fmla="*/ 191 w 197"/>
                <a:gd name="T61" fmla="*/ 8 h 176"/>
                <a:gd name="T62" fmla="*/ 165 w 197"/>
                <a:gd name="T63" fmla="*/ 9 h 176"/>
                <a:gd name="T64" fmla="*/ 167 w 197"/>
                <a:gd name="T65" fmla="*/ 71 h 176"/>
                <a:gd name="T66" fmla="*/ 197 w 197"/>
                <a:gd name="T67" fmla="*/ 73 h 176"/>
                <a:gd name="T68" fmla="*/ 196 w 197"/>
                <a:gd name="T69" fmla="*/ 80 h 176"/>
                <a:gd name="T70" fmla="*/ 165 w 197"/>
                <a:gd name="T71" fmla="*/ 80 h 176"/>
                <a:gd name="T72" fmla="*/ 166 w 197"/>
                <a:gd name="T73" fmla="*/ 174 h 176"/>
                <a:gd name="T74" fmla="*/ 156 w 197"/>
                <a:gd name="T75" fmla="*/ 175 h 176"/>
                <a:gd name="T76" fmla="*/ 155 w 197"/>
                <a:gd name="T77" fmla="*/ 138 h 176"/>
                <a:gd name="T78" fmla="*/ 120 w 197"/>
                <a:gd name="T79" fmla="*/ 80 h 176"/>
                <a:gd name="T80" fmla="*/ 79 w 197"/>
                <a:gd name="T81" fmla="*/ 175 h 176"/>
                <a:gd name="T82" fmla="*/ 74 w 197"/>
                <a:gd name="T83" fmla="*/ 174 h 176"/>
                <a:gd name="T84" fmla="*/ 101 w 197"/>
                <a:gd name="T85" fmla="*/ 132 h 176"/>
                <a:gd name="T86" fmla="*/ 110 w 197"/>
                <a:gd name="T87" fmla="*/ 80 h 176"/>
                <a:gd name="T88" fmla="*/ 120 w 197"/>
                <a:gd name="T89" fmla="*/ 9 h 176"/>
                <a:gd name="T90" fmla="*/ 120 w 197"/>
                <a:gd name="T91" fmla="*/ 71 h 176"/>
                <a:gd name="T92" fmla="*/ 155 w 197"/>
                <a:gd name="T93" fmla="*/ 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7" h="176">
                  <a:moveTo>
                    <a:pt x="46" y="13"/>
                  </a:moveTo>
                  <a:lnTo>
                    <a:pt x="46" y="13"/>
                  </a:lnTo>
                  <a:cubicBezTo>
                    <a:pt x="43" y="33"/>
                    <a:pt x="38" y="52"/>
                    <a:pt x="30" y="68"/>
                  </a:cubicBezTo>
                  <a:lnTo>
                    <a:pt x="54" y="68"/>
                  </a:lnTo>
                  <a:lnTo>
                    <a:pt x="71" y="68"/>
                  </a:lnTo>
                  <a:cubicBezTo>
                    <a:pt x="72" y="68"/>
                    <a:pt x="72" y="68"/>
                    <a:pt x="72" y="69"/>
                  </a:cubicBezTo>
                  <a:lnTo>
                    <a:pt x="72" y="93"/>
                  </a:lnTo>
                  <a:lnTo>
                    <a:pt x="72" y="111"/>
                  </a:lnTo>
                  <a:lnTo>
                    <a:pt x="72" y="150"/>
                  </a:lnTo>
                  <a:cubicBezTo>
                    <a:pt x="72" y="151"/>
                    <a:pt x="72" y="151"/>
                    <a:pt x="71" y="151"/>
                  </a:cubicBezTo>
                  <a:lnTo>
                    <a:pt x="64" y="151"/>
                  </a:lnTo>
                  <a:cubicBezTo>
                    <a:pt x="63" y="151"/>
                    <a:pt x="62" y="151"/>
                    <a:pt x="62" y="150"/>
                  </a:cubicBezTo>
                  <a:lnTo>
                    <a:pt x="62" y="142"/>
                  </a:lnTo>
                  <a:lnTo>
                    <a:pt x="33" y="142"/>
                  </a:lnTo>
                  <a:lnTo>
                    <a:pt x="33" y="162"/>
                  </a:lnTo>
                  <a:cubicBezTo>
                    <a:pt x="33" y="163"/>
                    <a:pt x="32" y="163"/>
                    <a:pt x="31" y="163"/>
                  </a:cubicBezTo>
                  <a:lnTo>
                    <a:pt x="24" y="163"/>
                  </a:lnTo>
                  <a:cubicBezTo>
                    <a:pt x="24" y="163"/>
                    <a:pt x="23" y="163"/>
                    <a:pt x="23" y="162"/>
                  </a:cubicBezTo>
                  <a:lnTo>
                    <a:pt x="23" y="120"/>
                  </a:lnTo>
                  <a:lnTo>
                    <a:pt x="23" y="81"/>
                  </a:lnTo>
                  <a:cubicBezTo>
                    <a:pt x="19" y="88"/>
                    <a:pt x="15" y="95"/>
                    <a:pt x="9" y="102"/>
                  </a:cubicBezTo>
                  <a:cubicBezTo>
                    <a:pt x="8" y="103"/>
                    <a:pt x="7" y="104"/>
                    <a:pt x="7" y="104"/>
                  </a:cubicBezTo>
                  <a:cubicBezTo>
                    <a:pt x="6" y="104"/>
                    <a:pt x="6" y="103"/>
                    <a:pt x="5" y="102"/>
                  </a:cubicBezTo>
                  <a:cubicBezTo>
                    <a:pt x="4" y="100"/>
                    <a:pt x="2" y="99"/>
                    <a:pt x="0" y="97"/>
                  </a:cubicBezTo>
                  <a:cubicBezTo>
                    <a:pt x="20" y="75"/>
                    <a:pt x="32" y="47"/>
                    <a:pt x="37" y="13"/>
                  </a:cubicBezTo>
                  <a:lnTo>
                    <a:pt x="31" y="13"/>
                  </a:lnTo>
                  <a:lnTo>
                    <a:pt x="9" y="13"/>
                  </a:lnTo>
                  <a:cubicBezTo>
                    <a:pt x="8" y="13"/>
                    <a:pt x="7" y="13"/>
                    <a:pt x="7" y="12"/>
                  </a:cubicBezTo>
                  <a:lnTo>
                    <a:pt x="7" y="5"/>
                  </a:lnTo>
                  <a:cubicBezTo>
                    <a:pt x="7" y="4"/>
                    <a:pt x="8" y="4"/>
                    <a:pt x="9" y="4"/>
                  </a:cubicBezTo>
                  <a:lnTo>
                    <a:pt x="31" y="4"/>
                  </a:lnTo>
                  <a:lnTo>
                    <a:pt x="54" y="4"/>
                  </a:lnTo>
                  <a:lnTo>
                    <a:pt x="76" y="4"/>
                  </a:lnTo>
                  <a:cubicBezTo>
                    <a:pt x="77" y="4"/>
                    <a:pt x="78" y="4"/>
                    <a:pt x="78" y="5"/>
                  </a:cubicBezTo>
                  <a:lnTo>
                    <a:pt x="78" y="12"/>
                  </a:lnTo>
                  <a:cubicBezTo>
                    <a:pt x="78" y="13"/>
                    <a:pt x="77" y="13"/>
                    <a:pt x="76" y="13"/>
                  </a:cubicBezTo>
                  <a:lnTo>
                    <a:pt x="54" y="13"/>
                  </a:lnTo>
                  <a:lnTo>
                    <a:pt x="46" y="13"/>
                  </a:lnTo>
                  <a:close/>
                  <a:moveTo>
                    <a:pt x="33" y="134"/>
                  </a:moveTo>
                  <a:lnTo>
                    <a:pt x="33" y="134"/>
                  </a:lnTo>
                  <a:lnTo>
                    <a:pt x="62" y="134"/>
                  </a:lnTo>
                  <a:lnTo>
                    <a:pt x="62" y="77"/>
                  </a:lnTo>
                  <a:lnTo>
                    <a:pt x="33" y="77"/>
                  </a:lnTo>
                  <a:lnTo>
                    <a:pt x="33" y="134"/>
                  </a:lnTo>
                  <a:close/>
                  <a:moveTo>
                    <a:pt x="110" y="80"/>
                  </a:moveTo>
                  <a:lnTo>
                    <a:pt x="110" y="80"/>
                  </a:lnTo>
                  <a:lnTo>
                    <a:pt x="83" y="80"/>
                  </a:lnTo>
                  <a:cubicBezTo>
                    <a:pt x="82" y="80"/>
                    <a:pt x="81" y="80"/>
                    <a:pt x="81" y="79"/>
                  </a:cubicBezTo>
                  <a:lnTo>
                    <a:pt x="81" y="73"/>
                  </a:lnTo>
                  <a:cubicBezTo>
                    <a:pt x="81" y="72"/>
                    <a:pt x="82" y="71"/>
                    <a:pt x="83" y="71"/>
                  </a:cubicBezTo>
                  <a:lnTo>
                    <a:pt x="110" y="71"/>
                  </a:lnTo>
                  <a:cubicBezTo>
                    <a:pt x="111" y="68"/>
                    <a:pt x="111" y="62"/>
                    <a:pt x="111" y="53"/>
                  </a:cubicBezTo>
                  <a:lnTo>
                    <a:pt x="111" y="9"/>
                  </a:lnTo>
                  <a:lnTo>
                    <a:pt x="89" y="10"/>
                  </a:lnTo>
                  <a:cubicBezTo>
                    <a:pt x="88" y="10"/>
                    <a:pt x="87" y="9"/>
                    <a:pt x="87" y="8"/>
                  </a:cubicBezTo>
                  <a:lnTo>
                    <a:pt x="87" y="2"/>
                  </a:lnTo>
                  <a:cubicBezTo>
                    <a:pt x="87" y="1"/>
                    <a:pt x="88" y="0"/>
                    <a:pt x="89" y="0"/>
                  </a:cubicBezTo>
                  <a:lnTo>
                    <a:pt x="116" y="1"/>
                  </a:lnTo>
                  <a:lnTo>
                    <a:pt x="162" y="1"/>
                  </a:lnTo>
                  <a:lnTo>
                    <a:pt x="189" y="0"/>
                  </a:lnTo>
                  <a:cubicBezTo>
                    <a:pt x="190" y="0"/>
                    <a:pt x="191" y="1"/>
                    <a:pt x="191" y="2"/>
                  </a:cubicBezTo>
                  <a:lnTo>
                    <a:pt x="191" y="8"/>
                  </a:lnTo>
                  <a:cubicBezTo>
                    <a:pt x="191" y="9"/>
                    <a:pt x="190" y="10"/>
                    <a:pt x="189" y="10"/>
                  </a:cubicBezTo>
                  <a:lnTo>
                    <a:pt x="165" y="9"/>
                  </a:lnTo>
                  <a:lnTo>
                    <a:pt x="165" y="71"/>
                  </a:lnTo>
                  <a:lnTo>
                    <a:pt x="167" y="71"/>
                  </a:lnTo>
                  <a:lnTo>
                    <a:pt x="196" y="71"/>
                  </a:lnTo>
                  <a:cubicBezTo>
                    <a:pt x="197" y="71"/>
                    <a:pt x="197" y="72"/>
                    <a:pt x="197" y="73"/>
                  </a:cubicBezTo>
                  <a:lnTo>
                    <a:pt x="197" y="79"/>
                  </a:lnTo>
                  <a:cubicBezTo>
                    <a:pt x="197" y="80"/>
                    <a:pt x="197" y="80"/>
                    <a:pt x="196" y="80"/>
                  </a:cubicBezTo>
                  <a:lnTo>
                    <a:pt x="167" y="80"/>
                  </a:lnTo>
                  <a:lnTo>
                    <a:pt x="165" y="80"/>
                  </a:lnTo>
                  <a:lnTo>
                    <a:pt x="165" y="138"/>
                  </a:lnTo>
                  <a:lnTo>
                    <a:pt x="166" y="174"/>
                  </a:lnTo>
                  <a:cubicBezTo>
                    <a:pt x="166" y="175"/>
                    <a:pt x="165" y="175"/>
                    <a:pt x="164" y="175"/>
                  </a:cubicBezTo>
                  <a:lnTo>
                    <a:pt x="156" y="175"/>
                  </a:lnTo>
                  <a:cubicBezTo>
                    <a:pt x="155" y="175"/>
                    <a:pt x="155" y="175"/>
                    <a:pt x="155" y="174"/>
                  </a:cubicBezTo>
                  <a:lnTo>
                    <a:pt x="155" y="138"/>
                  </a:lnTo>
                  <a:lnTo>
                    <a:pt x="155" y="80"/>
                  </a:lnTo>
                  <a:lnTo>
                    <a:pt x="120" y="80"/>
                  </a:lnTo>
                  <a:cubicBezTo>
                    <a:pt x="119" y="103"/>
                    <a:pt x="116" y="121"/>
                    <a:pt x="111" y="134"/>
                  </a:cubicBezTo>
                  <a:cubicBezTo>
                    <a:pt x="105" y="149"/>
                    <a:pt x="94" y="163"/>
                    <a:pt x="79" y="175"/>
                  </a:cubicBezTo>
                  <a:cubicBezTo>
                    <a:pt x="78" y="175"/>
                    <a:pt x="77" y="176"/>
                    <a:pt x="77" y="176"/>
                  </a:cubicBezTo>
                  <a:cubicBezTo>
                    <a:pt x="77" y="176"/>
                    <a:pt x="76" y="175"/>
                    <a:pt x="74" y="174"/>
                  </a:cubicBezTo>
                  <a:cubicBezTo>
                    <a:pt x="73" y="172"/>
                    <a:pt x="70" y="171"/>
                    <a:pt x="68" y="170"/>
                  </a:cubicBezTo>
                  <a:cubicBezTo>
                    <a:pt x="83" y="160"/>
                    <a:pt x="95" y="147"/>
                    <a:pt x="101" y="132"/>
                  </a:cubicBezTo>
                  <a:cubicBezTo>
                    <a:pt x="106" y="120"/>
                    <a:pt x="109" y="102"/>
                    <a:pt x="110" y="80"/>
                  </a:cubicBezTo>
                  <a:lnTo>
                    <a:pt x="110" y="80"/>
                  </a:lnTo>
                  <a:close/>
                  <a:moveTo>
                    <a:pt x="120" y="9"/>
                  </a:moveTo>
                  <a:lnTo>
                    <a:pt x="120" y="9"/>
                  </a:lnTo>
                  <a:lnTo>
                    <a:pt x="120" y="53"/>
                  </a:lnTo>
                  <a:cubicBezTo>
                    <a:pt x="120" y="62"/>
                    <a:pt x="120" y="68"/>
                    <a:pt x="120" y="71"/>
                  </a:cubicBezTo>
                  <a:lnTo>
                    <a:pt x="155" y="71"/>
                  </a:lnTo>
                  <a:lnTo>
                    <a:pt x="155" y="9"/>
                  </a:lnTo>
                  <a:lnTo>
                    <a:pt x="12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0" name="Freeform 89">
              <a:extLst>
                <a:ext uri="{FF2B5EF4-FFF2-40B4-BE49-F238E27FC236}">
                  <a16:creationId xmlns:a16="http://schemas.microsoft.com/office/drawing/2014/main" id="{66743E67-0A4D-4314-81F4-1187D25FF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094" y="5268913"/>
              <a:ext cx="163065" cy="188913"/>
            </a:xfrm>
            <a:custGeom>
              <a:avLst/>
              <a:gdLst>
                <a:gd name="T0" fmla="*/ 81 w 187"/>
                <a:gd name="T1" fmla="*/ 117 h 188"/>
                <a:gd name="T2" fmla="*/ 10 w 187"/>
                <a:gd name="T3" fmla="*/ 187 h 188"/>
                <a:gd name="T4" fmla="*/ 5 w 187"/>
                <a:gd name="T5" fmla="*/ 185 h 188"/>
                <a:gd name="T6" fmla="*/ 52 w 187"/>
                <a:gd name="T7" fmla="*/ 153 h 188"/>
                <a:gd name="T8" fmla="*/ 47 w 187"/>
                <a:gd name="T9" fmla="*/ 118 h 188"/>
                <a:gd name="T10" fmla="*/ 19 w 187"/>
                <a:gd name="T11" fmla="*/ 118 h 188"/>
                <a:gd name="T12" fmla="*/ 16 w 187"/>
                <a:gd name="T13" fmla="*/ 117 h 188"/>
                <a:gd name="T14" fmla="*/ 18 w 187"/>
                <a:gd name="T15" fmla="*/ 108 h 188"/>
                <a:gd name="T16" fmla="*/ 47 w 187"/>
                <a:gd name="T17" fmla="*/ 109 h 188"/>
                <a:gd name="T18" fmla="*/ 73 w 187"/>
                <a:gd name="T19" fmla="*/ 98 h 188"/>
                <a:gd name="T20" fmla="*/ 82 w 187"/>
                <a:gd name="T21" fmla="*/ 81 h 188"/>
                <a:gd name="T22" fmla="*/ 84 w 187"/>
                <a:gd name="T23" fmla="*/ 87 h 188"/>
                <a:gd name="T24" fmla="*/ 82 w 187"/>
                <a:gd name="T25" fmla="*/ 108 h 188"/>
                <a:gd name="T26" fmla="*/ 124 w 187"/>
                <a:gd name="T27" fmla="*/ 108 h 188"/>
                <a:gd name="T28" fmla="*/ 132 w 187"/>
                <a:gd name="T29" fmla="*/ 109 h 188"/>
                <a:gd name="T30" fmla="*/ 129 w 187"/>
                <a:gd name="T31" fmla="*/ 162 h 188"/>
                <a:gd name="T32" fmla="*/ 131 w 187"/>
                <a:gd name="T33" fmla="*/ 172 h 188"/>
                <a:gd name="T34" fmla="*/ 167 w 187"/>
                <a:gd name="T35" fmla="*/ 174 h 188"/>
                <a:gd name="T36" fmla="*/ 178 w 187"/>
                <a:gd name="T37" fmla="*/ 147 h 188"/>
                <a:gd name="T38" fmla="*/ 187 w 187"/>
                <a:gd name="T39" fmla="*/ 154 h 188"/>
                <a:gd name="T40" fmla="*/ 179 w 187"/>
                <a:gd name="T41" fmla="*/ 179 h 188"/>
                <a:gd name="T42" fmla="*/ 125 w 187"/>
                <a:gd name="T43" fmla="*/ 180 h 188"/>
                <a:gd name="T44" fmla="*/ 119 w 187"/>
                <a:gd name="T45" fmla="*/ 164 h 188"/>
                <a:gd name="T46" fmla="*/ 81 w 187"/>
                <a:gd name="T47" fmla="*/ 117 h 188"/>
                <a:gd name="T48" fmla="*/ 85 w 187"/>
                <a:gd name="T49" fmla="*/ 23 h 188"/>
                <a:gd name="T50" fmla="*/ 83 w 187"/>
                <a:gd name="T51" fmla="*/ 0 h 188"/>
                <a:gd name="T52" fmla="*/ 97 w 187"/>
                <a:gd name="T53" fmla="*/ 2 h 188"/>
                <a:gd name="T54" fmla="*/ 95 w 187"/>
                <a:gd name="T55" fmla="*/ 14 h 188"/>
                <a:gd name="T56" fmla="*/ 147 w 187"/>
                <a:gd name="T57" fmla="*/ 23 h 188"/>
                <a:gd name="T58" fmla="*/ 178 w 187"/>
                <a:gd name="T59" fmla="*/ 24 h 188"/>
                <a:gd name="T60" fmla="*/ 177 w 187"/>
                <a:gd name="T61" fmla="*/ 41 h 188"/>
                <a:gd name="T62" fmla="*/ 176 w 187"/>
                <a:gd name="T63" fmla="*/ 64 h 188"/>
                <a:gd name="T64" fmla="*/ 168 w 187"/>
                <a:gd name="T65" fmla="*/ 62 h 188"/>
                <a:gd name="T66" fmla="*/ 15 w 187"/>
                <a:gd name="T67" fmla="*/ 32 h 188"/>
                <a:gd name="T68" fmla="*/ 14 w 187"/>
                <a:gd name="T69" fmla="*/ 64 h 188"/>
                <a:gd name="T70" fmla="*/ 5 w 187"/>
                <a:gd name="T71" fmla="*/ 62 h 188"/>
                <a:gd name="T72" fmla="*/ 6 w 187"/>
                <a:gd name="T73" fmla="*/ 35 h 188"/>
                <a:gd name="T74" fmla="*/ 7 w 187"/>
                <a:gd name="T75" fmla="*/ 23 h 188"/>
                <a:gd name="T76" fmla="*/ 85 w 187"/>
                <a:gd name="T77" fmla="*/ 23 h 188"/>
                <a:gd name="T78" fmla="*/ 63 w 187"/>
                <a:gd name="T79" fmla="*/ 38 h 188"/>
                <a:gd name="T80" fmla="*/ 75 w 187"/>
                <a:gd name="T81" fmla="*/ 43 h 188"/>
                <a:gd name="T82" fmla="*/ 69 w 187"/>
                <a:gd name="T83" fmla="*/ 55 h 188"/>
                <a:gd name="T84" fmla="*/ 23 w 187"/>
                <a:gd name="T85" fmla="*/ 94 h 188"/>
                <a:gd name="T86" fmla="*/ 15 w 187"/>
                <a:gd name="T87" fmla="*/ 87 h 188"/>
                <a:gd name="T88" fmla="*/ 63 w 187"/>
                <a:gd name="T89" fmla="*/ 38 h 188"/>
                <a:gd name="T90" fmla="*/ 153 w 187"/>
                <a:gd name="T91" fmla="*/ 55 h 188"/>
                <a:gd name="T92" fmla="*/ 159 w 187"/>
                <a:gd name="T93" fmla="*/ 59 h 188"/>
                <a:gd name="T94" fmla="*/ 162 w 187"/>
                <a:gd name="T95" fmla="*/ 63 h 188"/>
                <a:gd name="T96" fmla="*/ 131 w 187"/>
                <a:gd name="T97" fmla="*/ 86 h 188"/>
                <a:gd name="T98" fmla="*/ 103 w 187"/>
                <a:gd name="T99" fmla="*/ 76 h 188"/>
                <a:gd name="T100" fmla="*/ 102 w 187"/>
                <a:gd name="T101" fmla="*/ 58 h 188"/>
                <a:gd name="T102" fmla="*/ 111 w 187"/>
                <a:gd name="T103" fmla="*/ 39 h 188"/>
                <a:gd name="T104" fmla="*/ 112 w 187"/>
                <a:gd name="T105" fmla="*/ 44 h 188"/>
                <a:gd name="T106" fmla="*/ 111 w 187"/>
                <a:gd name="T107" fmla="*/ 66 h 188"/>
                <a:gd name="T108" fmla="*/ 132 w 187"/>
                <a:gd name="T109" fmla="*/ 77 h 188"/>
                <a:gd name="T110" fmla="*/ 153 w 187"/>
                <a:gd name="T111" fmla="*/ 5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7" h="188">
                  <a:moveTo>
                    <a:pt x="81" y="117"/>
                  </a:moveTo>
                  <a:lnTo>
                    <a:pt x="81" y="117"/>
                  </a:lnTo>
                  <a:cubicBezTo>
                    <a:pt x="78" y="136"/>
                    <a:pt x="70" y="151"/>
                    <a:pt x="57" y="162"/>
                  </a:cubicBezTo>
                  <a:cubicBezTo>
                    <a:pt x="46" y="171"/>
                    <a:pt x="31" y="180"/>
                    <a:pt x="10" y="187"/>
                  </a:cubicBezTo>
                  <a:cubicBezTo>
                    <a:pt x="9" y="187"/>
                    <a:pt x="8" y="188"/>
                    <a:pt x="8" y="188"/>
                  </a:cubicBezTo>
                  <a:cubicBezTo>
                    <a:pt x="7" y="188"/>
                    <a:pt x="6" y="187"/>
                    <a:pt x="5" y="185"/>
                  </a:cubicBezTo>
                  <a:cubicBezTo>
                    <a:pt x="4" y="182"/>
                    <a:pt x="2" y="181"/>
                    <a:pt x="0" y="179"/>
                  </a:cubicBezTo>
                  <a:cubicBezTo>
                    <a:pt x="24" y="172"/>
                    <a:pt x="41" y="163"/>
                    <a:pt x="52" y="153"/>
                  </a:cubicBezTo>
                  <a:cubicBezTo>
                    <a:pt x="62" y="143"/>
                    <a:pt x="68" y="132"/>
                    <a:pt x="71" y="117"/>
                  </a:cubicBezTo>
                  <a:lnTo>
                    <a:pt x="47" y="118"/>
                  </a:lnTo>
                  <a:cubicBezTo>
                    <a:pt x="38" y="118"/>
                    <a:pt x="30" y="118"/>
                    <a:pt x="24" y="118"/>
                  </a:cubicBezTo>
                  <a:cubicBezTo>
                    <a:pt x="23" y="118"/>
                    <a:pt x="21" y="118"/>
                    <a:pt x="19" y="118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7" y="118"/>
                    <a:pt x="16" y="118"/>
                    <a:pt x="16" y="117"/>
                  </a:cubicBezTo>
                  <a:lnTo>
                    <a:pt x="16" y="110"/>
                  </a:lnTo>
                  <a:cubicBezTo>
                    <a:pt x="16" y="109"/>
                    <a:pt x="17" y="108"/>
                    <a:pt x="18" y="108"/>
                  </a:cubicBezTo>
                  <a:lnTo>
                    <a:pt x="36" y="109"/>
                  </a:lnTo>
                  <a:cubicBezTo>
                    <a:pt x="40" y="109"/>
                    <a:pt x="43" y="109"/>
                    <a:pt x="47" y="109"/>
                  </a:cubicBezTo>
                  <a:lnTo>
                    <a:pt x="73" y="108"/>
                  </a:lnTo>
                  <a:cubicBezTo>
                    <a:pt x="73" y="106"/>
                    <a:pt x="73" y="103"/>
                    <a:pt x="73" y="98"/>
                  </a:cubicBezTo>
                  <a:cubicBezTo>
                    <a:pt x="73" y="89"/>
                    <a:pt x="73" y="83"/>
                    <a:pt x="72" y="80"/>
                  </a:cubicBezTo>
                  <a:cubicBezTo>
                    <a:pt x="76" y="80"/>
                    <a:pt x="80" y="81"/>
                    <a:pt x="82" y="81"/>
                  </a:cubicBezTo>
                  <a:cubicBezTo>
                    <a:pt x="84" y="82"/>
                    <a:pt x="86" y="82"/>
                    <a:pt x="86" y="83"/>
                  </a:cubicBezTo>
                  <a:cubicBezTo>
                    <a:pt x="86" y="84"/>
                    <a:pt x="85" y="85"/>
                    <a:pt x="84" y="87"/>
                  </a:cubicBezTo>
                  <a:cubicBezTo>
                    <a:pt x="84" y="89"/>
                    <a:pt x="83" y="92"/>
                    <a:pt x="83" y="97"/>
                  </a:cubicBezTo>
                  <a:cubicBezTo>
                    <a:pt x="83" y="98"/>
                    <a:pt x="83" y="101"/>
                    <a:pt x="82" y="108"/>
                  </a:cubicBezTo>
                  <a:lnTo>
                    <a:pt x="100" y="108"/>
                  </a:lnTo>
                  <a:cubicBezTo>
                    <a:pt x="108" y="108"/>
                    <a:pt x="116" y="108"/>
                    <a:pt x="124" y="108"/>
                  </a:cubicBezTo>
                  <a:cubicBezTo>
                    <a:pt x="128" y="108"/>
                    <a:pt x="130" y="108"/>
                    <a:pt x="130" y="108"/>
                  </a:cubicBezTo>
                  <a:cubicBezTo>
                    <a:pt x="131" y="108"/>
                    <a:pt x="132" y="108"/>
                    <a:pt x="132" y="109"/>
                  </a:cubicBezTo>
                  <a:cubicBezTo>
                    <a:pt x="131" y="121"/>
                    <a:pt x="131" y="129"/>
                    <a:pt x="130" y="133"/>
                  </a:cubicBezTo>
                  <a:lnTo>
                    <a:pt x="129" y="162"/>
                  </a:lnTo>
                  <a:cubicBezTo>
                    <a:pt x="129" y="162"/>
                    <a:pt x="129" y="163"/>
                    <a:pt x="129" y="164"/>
                  </a:cubicBezTo>
                  <a:cubicBezTo>
                    <a:pt x="129" y="168"/>
                    <a:pt x="130" y="171"/>
                    <a:pt x="131" y="172"/>
                  </a:cubicBezTo>
                  <a:cubicBezTo>
                    <a:pt x="133" y="174"/>
                    <a:pt x="140" y="175"/>
                    <a:pt x="152" y="175"/>
                  </a:cubicBezTo>
                  <a:cubicBezTo>
                    <a:pt x="159" y="175"/>
                    <a:pt x="164" y="175"/>
                    <a:pt x="167" y="174"/>
                  </a:cubicBezTo>
                  <a:cubicBezTo>
                    <a:pt x="170" y="173"/>
                    <a:pt x="172" y="172"/>
                    <a:pt x="173" y="170"/>
                  </a:cubicBezTo>
                  <a:cubicBezTo>
                    <a:pt x="176" y="167"/>
                    <a:pt x="177" y="160"/>
                    <a:pt x="178" y="147"/>
                  </a:cubicBezTo>
                  <a:cubicBezTo>
                    <a:pt x="180" y="149"/>
                    <a:pt x="182" y="150"/>
                    <a:pt x="184" y="151"/>
                  </a:cubicBezTo>
                  <a:cubicBezTo>
                    <a:pt x="186" y="151"/>
                    <a:pt x="187" y="152"/>
                    <a:pt x="187" y="154"/>
                  </a:cubicBezTo>
                  <a:cubicBezTo>
                    <a:pt x="187" y="154"/>
                    <a:pt x="187" y="155"/>
                    <a:pt x="187" y="155"/>
                  </a:cubicBezTo>
                  <a:cubicBezTo>
                    <a:pt x="186" y="167"/>
                    <a:pt x="183" y="175"/>
                    <a:pt x="179" y="179"/>
                  </a:cubicBezTo>
                  <a:cubicBezTo>
                    <a:pt x="175" y="182"/>
                    <a:pt x="166" y="184"/>
                    <a:pt x="152" y="184"/>
                  </a:cubicBezTo>
                  <a:cubicBezTo>
                    <a:pt x="138" y="184"/>
                    <a:pt x="129" y="183"/>
                    <a:pt x="125" y="180"/>
                  </a:cubicBezTo>
                  <a:cubicBezTo>
                    <a:pt x="121" y="177"/>
                    <a:pt x="119" y="173"/>
                    <a:pt x="119" y="167"/>
                  </a:cubicBezTo>
                  <a:cubicBezTo>
                    <a:pt x="119" y="166"/>
                    <a:pt x="119" y="165"/>
                    <a:pt x="119" y="164"/>
                  </a:cubicBezTo>
                  <a:lnTo>
                    <a:pt x="121" y="117"/>
                  </a:lnTo>
                  <a:lnTo>
                    <a:pt x="81" y="117"/>
                  </a:lnTo>
                  <a:close/>
                  <a:moveTo>
                    <a:pt x="85" y="23"/>
                  </a:moveTo>
                  <a:lnTo>
                    <a:pt x="85" y="23"/>
                  </a:lnTo>
                  <a:lnTo>
                    <a:pt x="85" y="14"/>
                  </a:lnTo>
                  <a:cubicBezTo>
                    <a:pt x="85" y="8"/>
                    <a:pt x="84" y="4"/>
                    <a:pt x="83" y="0"/>
                  </a:cubicBezTo>
                  <a:cubicBezTo>
                    <a:pt x="87" y="0"/>
                    <a:pt x="91" y="0"/>
                    <a:pt x="94" y="1"/>
                  </a:cubicBezTo>
                  <a:cubicBezTo>
                    <a:pt x="96" y="1"/>
                    <a:pt x="97" y="2"/>
                    <a:pt x="97" y="2"/>
                  </a:cubicBezTo>
                  <a:cubicBezTo>
                    <a:pt x="97" y="3"/>
                    <a:pt x="97" y="4"/>
                    <a:pt x="96" y="6"/>
                  </a:cubicBezTo>
                  <a:cubicBezTo>
                    <a:pt x="95" y="8"/>
                    <a:pt x="95" y="11"/>
                    <a:pt x="95" y="14"/>
                  </a:cubicBezTo>
                  <a:lnTo>
                    <a:pt x="95" y="23"/>
                  </a:lnTo>
                  <a:lnTo>
                    <a:pt x="147" y="23"/>
                  </a:lnTo>
                  <a:lnTo>
                    <a:pt x="176" y="23"/>
                  </a:lnTo>
                  <a:cubicBezTo>
                    <a:pt x="177" y="23"/>
                    <a:pt x="178" y="23"/>
                    <a:pt x="178" y="24"/>
                  </a:cubicBezTo>
                  <a:lnTo>
                    <a:pt x="177" y="33"/>
                  </a:lnTo>
                  <a:lnTo>
                    <a:pt x="177" y="41"/>
                  </a:lnTo>
                  <a:lnTo>
                    <a:pt x="178" y="62"/>
                  </a:lnTo>
                  <a:cubicBezTo>
                    <a:pt x="178" y="63"/>
                    <a:pt x="177" y="64"/>
                    <a:pt x="176" y="64"/>
                  </a:cubicBezTo>
                  <a:lnTo>
                    <a:pt x="169" y="64"/>
                  </a:lnTo>
                  <a:cubicBezTo>
                    <a:pt x="168" y="64"/>
                    <a:pt x="168" y="63"/>
                    <a:pt x="168" y="62"/>
                  </a:cubicBezTo>
                  <a:lnTo>
                    <a:pt x="168" y="32"/>
                  </a:lnTo>
                  <a:lnTo>
                    <a:pt x="15" y="32"/>
                  </a:lnTo>
                  <a:lnTo>
                    <a:pt x="15" y="62"/>
                  </a:lnTo>
                  <a:cubicBezTo>
                    <a:pt x="15" y="63"/>
                    <a:pt x="15" y="64"/>
                    <a:pt x="14" y="64"/>
                  </a:cubicBezTo>
                  <a:lnTo>
                    <a:pt x="7" y="64"/>
                  </a:lnTo>
                  <a:cubicBezTo>
                    <a:pt x="6" y="64"/>
                    <a:pt x="5" y="63"/>
                    <a:pt x="5" y="62"/>
                  </a:cubicBezTo>
                  <a:lnTo>
                    <a:pt x="6" y="41"/>
                  </a:lnTo>
                  <a:lnTo>
                    <a:pt x="6" y="35"/>
                  </a:lnTo>
                  <a:lnTo>
                    <a:pt x="5" y="24"/>
                  </a:lnTo>
                  <a:cubicBezTo>
                    <a:pt x="5" y="23"/>
                    <a:pt x="6" y="23"/>
                    <a:pt x="7" y="23"/>
                  </a:cubicBezTo>
                  <a:lnTo>
                    <a:pt x="36" y="23"/>
                  </a:lnTo>
                  <a:lnTo>
                    <a:pt x="85" y="23"/>
                  </a:lnTo>
                  <a:close/>
                  <a:moveTo>
                    <a:pt x="63" y="38"/>
                  </a:moveTo>
                  <a:lnTo>
                    <a:pt x="63" y="38"/>
                  </a:lnTo>
                  <a:cubicBezTo>
                    <a:pt x="68" y="39"/>
                    <a:pt x="71" y="40"/>
                    <a:pt x="73" y="41"/>
                  </a:cubicBezTo>
                  <a:cubicBezTo>
                    <a:pt x="74" y="42"/>
                    <a:pt x="75" y="42"/>
                    <a:pt x="75" y="43"/>
                  </a:cubicBezTo>
                  <a:cubicBezTo>
                    <a:pt x="75" y="44"/>
                    <a:pt x="74" y="45"/>
                    <a:pt x="73" y="46"/>
                  </a:cubicBezTo>
                  <a:cubicBezTo>
                    <a:pt x="72" y="47"/>
                    <a:pt x="71" y="50"/>
                    <a:pt x="69" y="55"/>
                  </a:cubicBezTo>
                  <a:cubicBezTo>
                    <a:pt x="61" y="73"/>
                    <a:pt x="47" y="86"/>
                    <a:pt x="25" y="93"/>
                  </a:cubicBezTo>
                  <a:cubicBezTo>
                    <a:pt x="24" y="94"/>
                    <a:pt x="23" y="94"/>
                    <a:pt x="23" y="94"/>
                  </a:cubicBezTo>
                  <a:cubicBezTo>
                    <a:pt x="22" y="94"/>
                    <a:pt x="21" y="93"/>
                    <a:pt x="20" y="91"/>
                  </a:cubicBezTo>
                  <a:cubicBezTo>
                    <a:pt x="18" y="89"/>
                    <a:pt x="17" y="88"/>
                    <a:pt x="15" y="87"/>
                  </a:cubicBezTo>
                  <a:cubicBezTo>
                    <a:pt x="38" y="80"/>
                    <a:pt x="53" y="68"/>
                    <a:pt x="60" y="51"/>
                  </a:cubicBezTo>
                  <a:cubicBezTo>
                    <a:pt x="62" y="45"/>
                    <a:pt x="63" y="41"/>
                    <a:pt x="63" y="38"/>
                  </a:cubicBezTo>
                  <a:lnTo>
                    <a:pt x="63" y="38"/>
                  </a:lnTo>
                  <a:close/>
                  <a:moveTo>
                    <a:pt x="153" y="55"/>
                  </a:moveTo>
                  <a:lnTo>
                    <a:pt x="153" y="55"/>
                  </a:lnTo>
                  <a:cubicBezTo>
                    <a:pt x="155" y="57"/>
                    <a:pt x="157" y="58"/>
                    <a:pt x="159" y="59"/>
                  </a:cubicBezTo>
                  <a:cubicBezTo>
                    <a:pt x="161" y="59"/>
                    <a:pt x="162" y="60"/>
                    <a:pt x="162" y="61"/>
                  </a:cubicBezTo>
                  <a:cubicBezTo>
                    <a:pt x="162" y="62"/>
                    <a:pt x="162" y="62"/>
                    <a:pt x="162" y="63"/>
                  </a:cubicBezTo>
                  <a:cubicBezTo>
                    <a:pt x="161" y="71"/>
                    <a:pt x="159" y="77"/>
                    <a:pt x="155" y="81"/>
                  </a:cubicBezTo>
                  <a:cubicBezTo>
                    <a:pt x="150" y="84"/>
                    <a:pt x="142" y="86"/>
                    <a:pt x="131" y="86"/>
                  </a:cubicBezTo>
                  <a:cubicBezTo>
                    <a:pt x="119" y="86"/>
                    <a:pt x="110" y="85"/>
                    <a:pt x="107" y="82"/>
                  </a:cubicBezTo>
                  <a:cubicBezTo>
                    <a:pt x="105" y="81"/>
                    <a:pt x="103" y="79"/>
                    <a:pt x="103" y="76"/>
                  </a:cubicBezTo>
                  <a:cubicBezTo>
                    <a:pt x="102" y="74"/>
                    <a:pt x="102" y="71"/>
                    <a:pt x="102" y="67"/>
                  </a:cubicBezTo>
                  <a:lnTo>
                    <a:pt x="102" y="58"/>
                  </a:lnTo>
                  <a:cubicBezTo>
                    <a:pt x="102" y="48"/>
                    <a:pt x="102" y="41"/>
                    <a:pt x="101" y="37"/>
                  </a:cubicBezTo>
                  <a:cubicBezTo>
                    <a:pt x="105" y="38"/>
                    <a:pt x="108" y="38"/>
                    <a:pt x="111" y="39"/>
                  </a:cubicBezTo>
                  <a:cubicBezTo>
                    <a:pt x="113" y="39"/>
                    <a:pt x="114" y="39"/>
                    <a:pt x="114" y="40"/>
                  </a:cubicBezTo>
                  <a:cubicBezTo>
                    <a:pt x="114" y="41"/>
                    <a:pt x="113" y="42"/>
                    <a:pt x="112" y="44"/>
                  </a:cubicBezTo>
                  <a:cubicBezTo>
                    <a:pt x="112" y="45"/>
                    <a:pt x="111" y="50"/>
                    <a:pt x="111" y="58"/>
                  </a:cubicBezTo>
                  <a:lnTo>
                    <a:pt x="111" y="66"/>
                  </a:lnTo>
                  <a:cubicBezTo>
                    <a:pt x="111" y="71"/>
                    <a:pt x="112" y="74"/>
                    <a:pt x="114" y="75"/>
                  </a:cubicBezTo>
                  <a:cubicBezTo>
                    <a:pt x="116" y="77"/>
                    <a:pt x="122" y="77"/>
                    <a:pt x="132" y="77"/>
                  </a:cubicBezTo>
                  <a:cubicBezTo>
                    <a:pt x="140" y="77"/>
                    <a:pt x="146" y="76"/>
                    <a:pt x="149" y="73"/>
                  </a:cubicBezTo>
                  <a:cubicBezTo>
                    <a:pt x="151" y="70"/>
                    <a:pt x="153" y="64"/>
                    <a:pt x="153" y="55"/>
                  </a:cubicBezTo>
                  <a:lnTo>
                    <a:pt x="153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1" name="Freeform 90">
              <a:extLst>
                <a:ext uri="{FF2B5EF4-FFF2-40B4-BE49-F238E27FC236}">
                  <a16:creationId xmlns:a16="http://schemas.microsoft.com/office/drawing/2014/main" id="{77DE7364-C0BC-4D7B-B466-DAB1E0444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3622" y="2197100"/>
              <a:ext cx="1593143" cy="2282825"/>
            </a:xfrm>
            <a:custGeom>
              <a:avLst/>
              <a:gdLst>
                <a:gd name="T0" fmla="*/ 593 w 1833"/>
                <a:gd name="T1" fmla="*/ 13 h 2268"/>
                <a:gd name="T2" fmla="*/ 593 w 1833"/>
                <a:gd name="T3" fmla="*/ 13 h 2268"/>
                <a:gd name="T4" fmla="*/ 7 w 1833"/>
                <a:gd name="T5" fmla="*/ 13 h 2268"/>
                <a:gd name="T6" fmla="*/ 13 w 1833"/>
                <a:gd name="T7" fmla="*/ 7 h 2268"/>
                <a:gd name="T8" fmla="*/ 13 w 1833"/>
                <a:gd name="T9" fmla="*/ 2228 h 2268"/>
                <a:gd name="T10" fmla="*/ 7 w 1833"/>
                <a:gd name="T11" fmla="*/ 2222 h 2268"/>
                <a:gd name="T12" fmla="*/ 1767 w 1833"/>
                <a:gd name="T13" fmla="*/ 2222 h 2268"/>
                <a:gd name="T14" fmla="*/ 1767 w 1833"/>
                <a:gd name="T15" fmla="*/ 2235 h 2268"/>
                <a:gd name="T16" fmla="*/ 0 w 1833"/>
                <a:gd name="T17" fmla="*/ 2235 h 2268"/>
                <a:gd name="T18" fmla="*/ 0 w 1833"/>
                <a:gd name="T19" fmla="*/ 0 h 2268"/>
                <a:gd name="T20" fmla="*/ 593 w 1833"/>
                <a:gd name="T21" fmla="*/ 0 h 2268"/>
                <a:gd name="T22" fmla="*/ 593 w 1833"/>
                <a:gd name="T23" fmla="*/ 13 h 2268"/>
                <a:gd name="T24" fmla="*/ 1753 w 1833"/>
                <a:gd name="T25" fmla="*/ 2188 h 2268"/>
                <a:gd name="T26" fmla="*/ 1753 w 1833"/>
                <a:gd name="T27" fmla="*/ 2188 h 2268"/>
                <a:gd name="T28" fmla="*/ 1833 w 1833"/>
                <a:gd name="T29" fmla="*/ 2228 h 2268"/>
                <a:gd name="T30" fmla="*/ 1753 w 1833"/>
                <a:gd name="T31" fmla="*/ 2268 h 2268"/>
                <a:gd name="T32" fmla="*/ 1753 w 1833"/>
                <a:gd name="T33" fmla="*/ 2188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3" h="2268">
                  <a:moveTo>
                    <a:pt x="593" y="13"/>
                  </a:moveTo>
                  <a:lnTo>
                    <a:pt x="593" y="13"/>
                  </a:lnTo>
                  <a:lnTo>
                    <a:pt x="7" y="13"/>
                  </a:lnTo>
                  <a:lnTo>
                    <a:pt x="13" y="7"/>
                  </a:lnTo>
                  <a:lnTo>
                    <a:pt x="13" y="2228"/>
                  </a:lnTo>
                  <a:lnTo>
                    <a:pt x="7" y="2222"/>
                  </a:lnTo>
                  <a:lnTo>
                    <a:pt x="1767" y="2222"/>
                  </a:lnTo>
                  <a:lnTo>
                    <a:pt x="1767" y="2235"/>
                  </a:lnTo>
                  <a:lnTo>
                    <a:pt x="0" y="2235"/>
                  </a:lnTo>
                  <a:lnTo>
                    <a:pt x="0" y="0"/>
                  </a:lnTo>
                  <a:lnTo>
                    <a:pt x="593" y="0"/>
                  </a:lnTo>
                  <a:lnTo>
                    <a:pt x="593" y="13"/>
                  </a:lnTo>
                  <a:close/>
                  <a:moveTo>
                    <a:pt x="1753" y="2188"/>
                  </a:moveTo>
                  <a:lnTo>
                    <a:pt x="1753" y="2188"/>
                  </a:lnTo>
                  <a:lnTo>
                    <a:pt x="1833" y="2228"/>
                  </a:lnTo>
                  <a:lnTo>
                    <a:pt x="1753" y="2268"/>
                  </a:lnTo>
                  <a:lnTo>
                    <a:pt x="1753" y="2188"/>
                  </a:lnTo>
                  <a:close/>
                </a:path>
              </a:pathLst>
            </a:custGeom>
            <a:solidFill>
              <a:srgbClr val="4472C4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2" name="Freeform 91">
              <a:extLst>
                <a:ext uri="{FF2B5EF4-FFF2-40B4-BE49-F238E27FC236}">
                  <a16:creationId xmlns:a16="http://schemas.microsoft.com/office/drawing/2014/main" id="{4106A3D4-6964-4412-8EC4-92EF2DCD07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7768" y="4208463"/>
              <a:ext cx="171218" cy="190500"/>
            </a:xfrm>
            <a:custGeom>
              <a:avLst/>
              <a:gdLst>
                <a:gd name="T0" fmla="*/ 87 w 197"/>
                <a:gd name="T1" fmla="*/ 29 h 190"/>
                <a:gd name="T2" fmla="*/ 64 w 197"/>
                <a:gd name="T3" fmla="*/ 28 h 190"/>
                <a:gd name="T4" fmla="*/ 86 w 197"/>
                <a:gd name="T5" fmla="*/ 21 h 190"/>
                <a:gd name="T6" fmla="*/ 94 w 197"/>
                <a:gd name="T7" fmla="*/ 1 h 190"/>
                <a:gd name="T8" fmla="*/ 104 w 197"/>
                <a:gd name="T9" fmla="*/ 8 h 190"/>
                <a:gd name="T10" fmla="*/ 107 w 197"/>
                <a:gd name="T11" fmla="*/ 21 h 190"/>
                <a:gd name="T12" fmla="*/ 129 w 197"/>
                <a:gd name="T13" fmla="*/ 35 h 190"/>
                <a:gd name="T14" fmla="*/ 143 w 197"/>
                <a:gd name="T15" fmla="*/ 52 h 190"/>
                <a:gd name="T16" fmla="*/ 143 w 197"/>
                <a:gd name="T17" fmla="*/ 61 h 190"/>
                <a:gd name="T18" fmla="*/ 58 w 197"/>
                <a:gd name="T19" fmla="*/ 61 h 190"/>
                <a:gd name="T20" fmla="*/ 58 w 197"/>
                <a:gd name="T21" fmla="*/ 52 h 190"/>
                <a:gd name="T22" fmla="*/ 87 w 197"/>
                <a:gd name="T23" fmla="*/ 53 h 190"/>
                <a:gd name="T24" fmla="*/ 96 w 197"/>
                <a:gd name="T25" fmla="*/ 29 h 190"/>
                <a:gd name="T26" fmla="*/ 114 w 197"/>
                <a:gd name="T27" fmla="*/ 152 h 190"/>
                <a:gd name="T28" fmla="*/ 145 w 197"/>
                <a:gd name="T29" fmla="*/ 152 h 190"/>
                <a:gd name="T30" fmla="*/ 145 w 197"/>
                <a:gd name="T31" fmla="*/ 161 h 190"/>
                <a:gd name="T32" fmla="*/ 114 w 197"/>
                <a:gd name="T33" fmla="*/ 164 h 190"/>
                <a:gd name="T34" fmla="*/ 106 w 197"/>
                <a:gd name="T35" fmla="*/ 188 h 190"/>
                <a:gd name="T36" fmla="*/ 105 w 197"/>
                <a:gd name="T37" fmla="*/ 160 h 190"/>
                <a:gd name="T38" fmla="*/ 49 w 197"/>
                <a:gd name="T39" fmla="*/ 159 h 190"/>
                <a:gd name="T40" fmla="*/ 53 w 197"/>
                <a:gd name="T41" fmla="*/ 152 h 190"/>
                <a:gd name="T42" fmla="*/ 57 w 197"/>
                <a:gd name="T43" fmla="*/ 133 h 190"/>
                <a:gd name="T44" fmla="*/ 57 w 197"/>
                <a:gd name="T45" fmla="*/ 124 h 190"/>
                <a:gd name="T46" fmla="*/ 105 w 197"/>
                <a:gd name="T47" fmla="*/ 109 h 190"/>
                <a:gd name="T48" fmla="*/ 65 w 197"/>
                <a:gd name="T49" fmla="*/ 108 h 190"/>
                <a:gd name="T50" fmla="*/ 65 w 197"/>
                <a:gd name="T51" fmla="*/ 75 h 190"/>
                <a:gd name="T52" fmla="*/ 111 w 197"/>
                <a:gd name="T53" fmla="*/ 74 h 190"/>
                <a:gd name="T54" fmla="*/ 133 w 197"/>
                <a:gd name="T55" fmla="*/ 87 h 190"/>
                <a:gd name="T56" fmla="*/ 132 w 197"/>
                <a:gd name="T57" fmla="*/ 109 h 190"/>
                <a:gd name="T58" fmla="*/ 139 w 197"/>
                <a:gd name="T59" fmla="*/ 124 h 190"/>
                <a:gd name="T60" fmla="*/ 139 w 197"/>
                <a:gd name="T61" fmla="*/ 133 h 190"/>
                <a:gd name="T62" fmla="*/ 105 w 197"/>
                <a:gd name="T63" fmla="*/ 152 h 190"/>
                <a:gd name="T64" fmla="*/ 76 w 197"/>
                <a:gd name="T65" fmla="*/ 132 h 190"/>
                <a:gd name="T66" fmla="*/ 74 w 197"/>
                <a:gd name="T67" fmla="*/ 101 h 190"/>
                <a:gd name="T68" fmla="*/ 125 w 197"/>
                <a:gd name="T69" fmla="*/ 82 h 190"/>
                <a:gd name="T70" fmla="*/ 168 w 197"/>
                <a:gd name="T71" fmla="*/ 71 h 190"/>
                <a:gd name="T72" fmla="*/ 146 w 197"/>
                <a:gd name="T73" fmla="*/ 71 h 190"/>
                <a:gd name="T74" fmla="*/ 146 w 197"/>
                <a:gd name="T75" fmla="*/ 62 h 190"/>
                <a:gd name="T76" fmla="*/ 196 w 197"/>
                <a:gd name="T77" fmla="*/ 62 h 190"/>
                <a:gd name="T78" fmla="*/ 196 w 197"/>
                <a:gd name="T79" fmla="*/ 71 h 190"/>
                <a:gd name="T80" fmla="*/ 177 w 197"/>
                <a:gd name="T81" fmla="*/ 139 h 190"/>
                <a:gd name="T82" fmla="*/ 153 w 197"/>
                <a:gd name="T83" fmla="*/ 185 h 190"/>
                <a:gd name="T84" fmla="*/ 144 w 197"/>
                <a:gd name="T85" fmla="*/ 182 h 190"/>
                <a:gd name="T86" fmla="*/ 168 w 197"/>
                <a:gd name="T87" fmla="*/ 168 h 190"/>
                <a:gd name="T88" fmla="*/ 37 w 197"/>
                <a:gd name="T89" fmla="*/ 79 h 190"/>
                <a:gd name="T90" fmla="*/ 36 w 197"/>
                <a:gd name="T91" fmla="*/ 190 h 190"/>
                <a:gd name="T92" fmla="*/ 27 w 197"/>
                <a:gd name="T93" fmla="*/ 160 h 190"/>
                <a:gd name="T94" fmla="*/ 9 w 197"/>
                <a:gd name="T95" fmla="*/ 111 h 190"/>
                <a:gd name="T96" fmla="*/ 0 w 197"/>
                <a:gd name="T97" fmla="*/ 106 h 190"/>
                <a:gd name="T98" fmla="*/ 52 w 197"/>
                <a:gd name="T99" fmla="*/ 52 h 190"/>
                <a:gd name="T100" fmla="*/ 47 w 197"/>
                <a:gd name="T101" fmla="*/ 63 h 190"/>
                <a:gd name="T102" fmla="*/ 163 w 197"/>
                <a:gd name="T103" fmla="*/ 15 h 190"/>
                <a:gd name="T104" fmla="*/ 192 w 197"/>
                <a:gd name="T105" fmla="*/ 14 h 190"/>
                <a:gd name="T106" fmla="*/ 192 w 197"/>
                <a:gd name="T107" fmla="*/ 24 h 190"/>
                <a:gd name="T108" fmla="*/ 147 w 197"/>
                <a:gd name="T109" fmla="*/ 24 h 190"/>
                <a:gd name="T110" fmla="*/ 147 w 197"/>
                <a:gd name="T111" fmla="*/ 14 h 190"/>
                <a:gd name="T112" fmla="*/ 42 w 197"/>
                <a:gd name="T113" fmla="*/ 0 h 190"/>
                <a:gd name="T114" fmla="*/ 51 w 197"/>
                <a:gd name="T115" fmla="*/ 9 h 190"/>
                <a:gd name="T116" fmla="*/ 10 w 197"/>
                <a:gd name="T117" fmla="*/ 52 h 190"/>
                <a:gd name="T118" fmla="*/ 38 w 197"/>
                <a:gd name="T119" fmla="*/ 1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7" h="190">
                  <a:moveTo>
                    <a:pt x="78" y="53"/>
                  </a:moveTo>
                  <a:lnTo>
                    <a:pt x="78" y="53"/>
                  </a:lnTo>
                  <a:cubicBezTo>
                    <a:pt x="81" y="46"/>
                    <a:pt x="84" y="38"/>
                    <a:pt x="87" y="29"/>
                  </a:cubicBezTo>
                  <a:lnTo>
                    <a:pt x="86" y="29"/>
                  </a:lnTo>
                  <a:lnTo>
                    <a:pt x="66" y="29"/>
                  </a:lnTo>
                  <a:cubicBezTo>
                    <a:pt x="65" y="29"/>
                    <a:pt x="64" y="29"/>
                    <a:pt x="64" y="28"/>
                  </a:cubicBezTo>
                  <a:lnTo>
                    <a:pt x="64" y="22"/>
                  </a:lnTo>
                  <a:cubicBezTo>
                    <a:pt x="64" y="21"/>
                    <a:pt x="65" y="21"/>
                    <a:pt x="66" y="21"/>
                  </a:cubicBezTo>
                  <a:lnTo>
                    <a:pt x="86" y="21"/>
                  </a:lnTo>
                  <a:lnTo>
                    <a:pt x="89" y="21"/>
                  </a:lnTo>
                  <a:cubicBezTo>
                    <a:pt x="90" y="18"/>
                    <a:pt x="91" y="15"/>
                    <a:pt x="92" y="13"/>
                  </a:cubicBezTo>
                  <a:cubicBezTo>
                    <a:pt x="93" y="9"/>
                    <a:pt x="94" y="5"/>
                    <a:pt x="94" y="1"/>
                  </a:cubicBezTo>
                  <a:cubicBezTo>
                    <a:pt x="98" y="2"/>
                    <a:pt x="101" y="2"/>
                    <a:pt x="103" y="3"/>
                  </a:cubicBezTo>
                  <a:cubicBezTo>
                    <a:pt x="105" y="4"/>
                    <a:pt x="106" y="4"/>
                    <a:pt x="106" y="5"/>
                  </a:cubicBezTo>
                  <a:cubicBezTo>
                    <a:pt x="106" y="6"/>
                    <a:pt x="105" y="7"/>
                    <a:pt x="104" y="8"/>
                  </a:cubicBezTo>
                  <a:cubicBezTo>
                    <a:pt x="103" y="9"/>
                    <a:pt x="102" y="11"/>
                    <a:pt x="101" y="14"/>
                  </a:cubicBezTo>
                  <a:cubicBezTo>
                    <a:pt x="101" y="15"/>
                    <a:pt x="100" y="18"/>
                    <a:pt x="99" y="21"/>
                  </a:cubicBezTo>
                  <a:lnTo>
                    <a:pt x="107" y="21"/>
                  </a:lnTo>
                  <a:lnTo>
                    <a:pt x="128" y="21"/>
                  </a:lnTo>
                  <a:cubicBezTo>
                    <a:pt x="129" y="21"/>
                    <a:pt x="129" y="21"/>
                    <a:pt x="129" y="22"/>
                  </a:cubicBezTo>
                  <a:lnTo>
                    <a:pt x="129" y="35"/>
                  </a:lnTo>
                  <a:lnTo>
                    <a:pt x="129" y="53"/>
                  </a:lnTo>
                  <a:cubicBezTo>
                    <a:pt x="133" y="53"/>
                    <a:pt x="136" y="53"/>
                    <a:pt x="139" y="53"/>
                  </a:cubicBezTo>
                  <a:cubicBezTo>
                    <a:pt x="142" y="52"/>
                    <a:pt x="143" y="52"/>
                    <a:pt x="143" y="52"/>
                  </a:cubicBezTo>
                  <a:cubicBezTo>
                    <a:pt x="144" y="52"/>
                    <a:pt x="144" y="53"/>
                    <a:pt x="144" y="54"/>
                  </a:cubicBezTo>
                  <a:lnTo>
                    <a:pt x="144" y="60"/>
                  </a:lnTo>
                  <a:cubicBezTo>
                    <a:pt x="144" y="61"/>
                    <a:pt x="144" y="61"/>
                    <a:pt x="143" y="61"/>
                  </a:cubicBezTo>
                  <a:lnTo>
                    <a:pt x="117" y="61"/>
                  </a:lnTo>
                  <a:lnTo>
                    <a:pt x="83" y="61"/>
                  </a:lnTo>
                  <a:lnTo>
                    <a:pt x="58" y="61"/>
                  </a:lnTo>
                  <a:cubicBezTo>
                    <a:pt x="57" y="61"/>
                    <a:pt x="56" y="61"/>
                    <a:pt x="56" y="60"/>
                  </a:cubicBezTo>
                  <a:lnTo>
                    <a:pt x="56" y="54"/>
                  </a:lnTo>
                  <a:cubicBezTo>
                    <a:pt x="56" y="53"/>
                    <a:pt x="57" y="52"/>
                    <a:pt x="58" y="52"/>
                  </a:cubicBezTo>
                  <a:lnTo>
                    <a:pt x="78" y="53"/>
                  </a:lnTo>
                  <a:close/>
                  <a:moveTo>
                    <a:pt x="87" y="53"/>
                  </a:moveTo>
                  <a:lnTo>
                    <a:pt x="87" y="53"/>
                  </a:lnTo>
                  <a:lnTo>
                    <a:pt x="120" y="53"/>
                  </a:lnTo>
                  <a:lnTo>
                    <a:pt x="120" y="29"/>
                  </a:lnTo>
                  <a:lnTo>
                    <a:pt x="96" y="29"/>
                  </a:lnTo>
                  <a:cubicBezTo>
                    <a:pt x="94" y="37"/>
                    <a:pt x="91" y="45"/>
                    <a:pt x="87" y="53"/>
                  </a:cubicBezTo>
                  <a:lnTo>
                    <a:pt x="87" y="53"/>
                  </a:lnTo>
                  <a:close/>
                  <a:moveTo>
                    <a:pt x="114" y="152"/>
                  </a:moveTo>
                  <a:lnTo>
                    <a:pt x="114" y="152"/>
                  </a:lnTo>
                  <a:lnTo>
                    <a:pt x="118" y="152"/>
                  </a:lnTo>
                  <a:lnTo>
                    <a:pt x="145" y="152"/>
                  </a:lnTo>
                  <a:cubicBezTo>
                    <a:pt x="146" y="152"/>
                    <a:pt x="147" y="152"/>
                    <a:pt x="147" y="153"/>
                  </a:cubicBezTo>
                  <a:lnTo>
                    <a:pt x="147" y="159"/>
                  </a:lnTo>
                  <a:cubicBezTo>
                    <a:pt x="147" y="160"/>
                    <a:pt x="146" y="161"/>
                    <a:pt x="145" y="161"/>
                  </a:cubicBezTo>
                  <a:lnTo>
                    <a:pt x="118" y="160"/>
                  </a:lnTo>
                  <a:lnTo>
                    <a:pt x="114" y="160"/>
                  </a:lnTo>
                  <a:lnTo>
                    <a:pt x="114" y="164"/>
                  </a:lnTo>
                  <a:lnTo>
                    <a:pt x="114" y="187"/>
                  </a:lnTo>
                  <a:cubicBezTo>
                    <a:pt x="114" y="188"/>
                    <a:pt x="114" y="188"/>
                    <a:pt x="113" y="188"/>
                  </a:cubicBezTo>
                  <a:lnTo>
                    <a:pt x="106" y="188"/>
                  </a:lnTo>
                  <a:cubicBezTo>
                    <a:pt x="105" y="188"/>
                    <a:pt x="105" y="188"/>
                    <a:pt x="105" y="187"/>
                  </a:cubicBezTo>
                  <a:lnTo>
                    <a:pt x="105" y="164"/>
                  </a:lnTo>
                  <a:lnTo>
                    <a:pt x="105" y="160"/>
                  </a:lnTo>
                  <a:lnTo>
                    <a:pt x="77" y="160"/>
                  </a:lnTo>
                  <a:lnTo>
                    <a:pt x="50" y="161"/>
                  </a:lnTo>
                  <a:cubicBezTo>
                    <a:pt x="49" y="161"/>
                    <a:pt x="49" y="160"/>
                    <a:pt x="49" y="159"/>
                  </a:cubicBezTo>
                  <a:lnTo>
                    <a:pt x="49" y="153"/>
                  </a:lnTo>
                  <a:cubicBezTo>
                    <a:pt x="49" y="152"/>
                    <a:pt x="49" y="152"/>
                    <a:pt x="50" y="152"/>
                  </a:cubicBezTo>
                  <a:cubicBezTo>
                    <a:pt x="51" y="152"/>
                    <a:pt x="51" y="152"/>
                    <a:pt x="53" y="152"/>
                  </a:cubicBezTo>
                  <a:cubicBezTo>
                    <a:pt x="57" y="152"/>
                    <a:pt x="62" y="152"/>
                    <a:pt x="68" y="152"/>
                  </a:cubicBezTo>
                  <a:lnTo>
                    <a:pt x="68" y="133"/>
                  </a:lnTo>
                  <a:lnTo>
                    <a:pt x="57" y="133"/>
                  </a:lnTo>
                  <a:cubicBezTo>
                    <a:pt x="57" y="133"/>
                    <a:pt x="56" y="132"/>
                    <a:pt x="56" y="131"/>
                  </a:cubicBezTo>
                  <a:lnTo>
                    <a:pt x="56" y="126"/>
                  </a:lnTo>
                  <a:cubicBezTo>
                    <a:pt x="56" y="125"/>
                    <a:pt x="57" y="124"/>
                    <a:pt x="57" y="124"/>
                  </a:cubicBezTo>
                  <a:lnTo>
                    <a:pt x="82" y="125"/>
                  </a:lnTo>
                  <a:lnTo>
                    <a:pt x="105" y="125"/>
                  </a:lnTo>
                  <a:lnTo>
                    <a:pt x="105" y="109"/>
                  </a:lnTo>
                  <a:lnTo>
                    <a:pt x="88" y="109"/>
                  </a:lnTo>
                  <a:lnTo>
                    <a:pt x="67" y="109"/>
                  </a:lnTo>
                  <a:cubicBezTo>
                    <a:pt x="66" y="109"/>
                    <a:pt x="65" y="109"/>
                    <a:pt x="65" y="108"/>
                  </a:cubicBezTo>
                  <a:lnTo>
                    <a:pt x="66" y="96"/>
                  </a:lnTo>
                  <a:lnTo>
                    <a:pt x="66" y="87"/>
                  </a:lnTo>
                  <a:lnTo>
                    <a:pt x="65" y="75"/>
                  </a:lnTo>
                  <a:cubicBezTo>
                    <a:pt x="65" y="74"/>
                    <a:pt x="66" y="74"/>
                    <a:pt x="67" y="74"/>
                  </a:cubicBezTo>
                  <a:lnTo>
                    <a:pt x="88" y="74"/>
                  </a:lnTo>
                  <a:lnTo>
                    <a:pt x="111" y="74"/>
                  </a:lnTo>
                  <a:lnTo>
                    <a:pt x="132" y="74"/>
                  </a:lnTo>
                  <a:cubicBezTo>
                    <a:pt x="133" y="74"/>
                    <a:pt x="134" y="74"/>
                    <a:pt x="134" y="75"/>
                  </a:cubicBezTo>
                  <a:lnTo>
                    <a:pt x="133" y="87"/>
                  </a:lnTo>
                  <a:lnTo>
                    <a:pt x="133" y="96"/>
                  </a:lnTo>
                  <a:lnTo>
                    <a:pt x="134" y="108"/>
                  </a:lnTo>
                  <a:cubicBezTo>
                    <a:pt x="134" y="109"/>
                    <a:pt x="133" y="109"/>
                    <a:pt x="132" y="109"/>
                  </a:cubicBezTo>
                  <a:lnTo>
                    <a:pt x="114" y="109"/>
                  </a:lnTo>
                  <a:lnTo>
                    <a:pt x="114" y="125"/>
                  </a:lnTo>
                  <a:lnTo>
                    <a:pt x="139" y="124"/>
                  </a:lnTo>
                  <a:cubicBezTo>
                    <a:pt x="140" y="124"/>
                    <a:pt x="140" y="125"/>
                    <a:pt x="140" y="126"/>
                  </a:cubicBezTo>
                  <a:lnTo>
                    <a:pt x="140" y="131"/>
                  </a:lnTo>
                  <a:cubicBezTo>
                    <a:pt x="140" y="132"/>
                    <a:pt x="140" y="133"/>
                    <a:pt x="139" y="133"/>
                  </a:cubicBezTo>
                  <a:lnTo>
                    <a:pt x="114" y="132"/>
                  </a:lnTo>
                  <a:lnTo>
                    <a:pt x="114" y="152"/>
                  </a:lnTo>
                  <a:close/>
                  <a:moveTo>
                    <a:pt x="105" y="152"/>
                  </a:moveTo>
                  <a:lnTo>
                    <a:pt x="105" y="152"/>
                  </a:lnTo>
                  <a:lnTo>
                    <a:pt x="105" y="132"/>
                  </a:lnTo>
                  <a:lnTo>
                    <a:pt x="76" y="132"/>
                  </a:lnTo>
                  <a:lnTo>
                    <a:pt x="76" y="152"/>
                  </a:lnTo>
                  <a:lnTo>
                    <a:pt x="105" y="152"/>
                  </a:lnTo>
                  <a:close/>
                  <a:moveTo>
                    <a:pt x="74" y="101"/>
                  </a:moveTo>
                  <a:lnTo>
                    <a:pt x="74" y="101"/>
                  </a:lnTo>
                  <a:lnTo>
                    <a:pt x="125" y="101"/>
                  </a:lnTo>
                  <a:lnTo>
                    <a:pt x="125" y="82"/>
                  </a:lnTo>
                  <a:lnTo>
                    <a:pt x="74" y="82"/>
                  </a:lnTo>
                  <a:lnTo>
                    <a:pt x="74" y="101"/>
                  </a:lnTo>
                  <a:close/>
                  <a:moveTo>
                    <a:pt x="168" y="71"/>
                  </a:moveTo>
                  <a:lnTo>
                    <a:pt x="168" y="71"/>
                  </a:lnTo>
                  <a:lnTo>
                    <a:pt x="164" y="71"/>
                  </a:lnTo>
                  <a:lnTo>
                    <a:pt x="146" y="71"/>
                  </a:lnTo>
                  <a:cubicBezTo>
                    <a:pt x="145" y="71"/>
                    <a:pt x="145" y="71"/>
                    <a:pt x="145" y="70"/>
                  </a:cubicBezTo>
                  <a:lnTo>
                    <a:pt x="145" y="63"/>
                  </a:lnTo>
                  <a:cubicBezTo>
                    <a:pt x="145" y="62"/>
                    <a:pt x="145" y="62"/>
                    <a:pt x="146" y="62"/>
                  </a:cubicBezTo>
                  <a:lnTo>
                    <a:pt x="164" y="62"/>
                  </a:lnTo>
                  <a:lnTo>
                    <a:pt x="178" y="62"/>
                  </a:lnTo>
                  <a:lnTo>
                    <a:pt x="196" y="62"/>
                  </a:lnTo>
                  <a:cubicBezTo>
                    <a:pt x="197" y="62"/>
                    <a:pt x="197" y="62"/>
                    <a:pt x="197" y="63"/>
                  </a:cubicBezTo>
                  <a:lnTo>
                    <a:pt x="197" y="70"/>
                  </a:lnTo>
                  <a:cubicBezTo>
                    <a:pt x="197" y="71"/>
                    <a:pt x="197" y="71"/>
                    <a:pt x="196" y="71"/>
                  </a:cubicBezTo>
                  <a:lnTo>
                    <a:pt x="178" y="71"/>
                  </a:lnTo>
                  <a:lnTo>
                    <a:pt x="177" y="71"/>
                  </a:lnTo>
                  <a:lnTo>
                    <a:pt x="177" y="139"/>
                  </a:lnTo>
                  <a:lnTo>
                    <a:pt x="177" y="169"/>
                  </a:lnTo>
                  <a:cubicBezTo>
                    <a:pt x="177" y="176"/>
                    <a:pt x="176" y="180"/>
                    <a:pt x="172" y="183"/>
                  </a:cubicBezTo>
                  <a:cubicBezTo>
                    <a:pt x="169" y="185"/>
                    <a:pt x="163" y="185"/>
                    <a:pt x="153" y="185"/>
                  </a:cubicBezTo>
                  <a:cubicBezTo>
                    <a:pt x="152" y="185"/>
                    <a:pt x="150" y="185"/>
                    <a:pt x="148" y="185"/>
                  </a:cubicBezTo>
                  <a:cubicBezTo>
                    <a:pt x="146" y="185"/>
                    <a:pt x="145" y="185"/>
                    <a:pt x="145" y="185"/>
                  </a:cubicBezTo>
                  <a:cubicBezTo>
                    <a:pt x="145" y="185"/>
                    <a:pt x="144" y="184"/>
                    <a:pt x="144" y="182"/>
                  </a:cubicBezTo>
                  <a:cubicBezTo>
                    <a:pt x="143" y="179"/>
                    <a:pt x="142" y="177"/>
                    <a:pt x="141" y="175"/>
                  </a:cubicBezTo>
                  <a:cubicBezTo>
                    <a:pt x="147" y="176"/>
                    <a:pt x="153" y="176"/>
                    <a:pt x="160" y="176"/>
                  </a:cubicBezTo>
                  <a:cubicBezTo>
                    <a:pt x="165" y="176"/>
                    <a:pt x="168" y="173"/>
                    <a:pt x="168" y="168"/>
                  </a:cubicBezTo>
                  <a:lnTo>
                    <a:pt x="168" y="71"/>
                  </a:lnTo>
                  <a:close/>
                  <a:moveTo>
                    <a:pt x="37" y="79"/>
                  </a:moveTo>
                  <a:lnTo>
                    <a:pt x="37" y="79"/>
                  </a:lnTo>
                  <a:lnTo>
                    <a:pt x="37" y="160"/>
                  </a:lnTo>
                  <a:lnTo>
                    <a:pt x="37" y="188"/>
                  </a:lnTo>
                  <a:cubicBezTo>
                    <a:pt x="37" y="189"/>
                    <a:pt x="37" y="190"/>
                    <a:pt x="36" y="190"/>
                  </a:cubicBezTo>
                  <a:lnTo>
                    <a:pt x="28" y="190"/>
                  </a:lnTo>
                  <a:cubicBezTo>
                    <a:pt x="27" y="190"/>
                    <a:pt x="27" y="189"/>
                    <a:pt x="27" y="188"/>
                  </a:cubicBezTo>
                  <a:lnTo>
                    <a:pt x="27" y="160"/>
                  </a:lnTo>
                  <a:lnTo>
                    <a:pt x="27" y="120"/>
                  </a:lnTo>
                  <a:cubicBezTo>
                    <a:pt x="27" y="112"/>
                    <a:pt x="28" y="102"/>
                    <a:pt x="28" y="91"/>
                  </a:cubicBezTo>
                  <a:cubicBezTo>
                    <a:pt x="23" y="98"/>
                    <a:pt x="16" y="104"/>
                    <a:pt x="9" y="111"/>
                  </a:cubicBezTo>
                  <a:cubicBezTo>
                    <a:pt x="7" y="112"/>
                    <a:pt x="7" y="112"/>
                    <a:pt x="6" y="112"/>
                  </a:cubicBezTo>
                  <a:cubicBezTo>
                    <a:pt x="6" y="112"/>
                    <a:pt x="5" y="112"/>
                    <a:pt x="4" y="110"/>
                  </a:cubicBezTo>
                  <a:cubicBezTo>
                    <a:pt x="3" y="109"/>
                    <a:pt x="2" y="107"/>
                    <a:pt x="0" y="106"/>
                  </a:cubicBezTo>
                  <a:cubicBezTo>
                    <a:pt x="17" y="93"/>
                    <a:pt x="30" y="77"/>
                    <a:pt x="39" y="58"/>
                  </a:cubicBezTo>
                  <a:cubicBezTo>
                    <a:pt x="41" y="54"/>
                    <a:pt x="42" y="50"/>
                    <a:pt x="43" y="47"/>
                  </a:cubicBezTo>
                  <a:cubicBezTo>
                    <a:pt x="45" y="48"/>
                    <a:pt x="48" y="50"/>
                    <a:pt x="52" y="52"/>
                  </a:cubicBezTo>
                  <a:cubicBezTo>
                    <a:pt x="53" y="53"/>
                    <a:pt x="53" y="53"/>
                    <a:pt x="53" y="54"/>
                  </a:cubicBezTo>
                  <a:cubicBezTo>
                    <a:pt x="53" y="55"/>
                    <a:pt x="53" y="56"/>
                    <a:pt x="52" y="57"/>
                  </a:cubicBezTo>
                  <a:cubicBezTo>
                    <a:pt x="50" y="58"/>
                    <a:pt x="49" y="60"/>
                    <a:pt x="47" y="63"/>
                  </a:cubicBezTo>
                  <a:cubicBezTo>
                    <a:pt x="44" y="68"/>
                    <a:pt x="41" y="74"/>
                    <a:pt x="37" y="79"/>
                  </a:cubicBezTo>
                  <a:lnTo>
                    <a:pt x="37" y="79"/>
                  </a:lnTo>
                  <a:close/>
                  <a:moveTo>
                    <a:pt x="163" y="15"/>
                  </a:moveTo>
                  <a:lnTo>
                    <a:pt x="163" y="15"/>
                  </a:lnTo>
                  <a:lnTo>
                    <a:pt x="176" y="15"/>
                  </a:lnTo>
                  <a:lnTo>
                    <a:pt x="192" y="14"/>
                  </a:lnTo>
                  <a:cubicBezTo>
                    <a:pt x="193" y="14"/>
                    <a:pt x="193" y="15"/>
                    <a:pt x="193" y="16"/>
                  </a:cubicBezTo>
                  <a:lnTo>
                    <a:pt x="193" y="22"/>
                  </a:lnTo>
                  <a:cubicBezTo>
                    <a:pt x="193" y="23"/>
                    <a:pt x="193" y="24"/>
                    <a:pt x="192" y="24"/>
                  </a:cubicBezTo>
                  <a:lnTo>
                    <a:pt x="176" y="23"/>
                  </a:lnTo>
                  <a:lnTo>
                    <a:pt x="163" y="23"/>
                  </a:lnTo>
                  <a:lnTo>
                    <a:pt x="147" y="24"/>
                  </a:lnTo>
                  <a:cubicBezTo>
                    <a:pt x="146" y="24"/>
                    <a:pt x="146" y="23"/>
                    <a:pt x="146" y="22"/>
                  </a:cubicBezTo>
                  <a:lnTo>
                    <a:pt x="146" y="16"/>
                  </a:lnTo>
                  <a:cubicBezTo>
                    <a:pt x="146" y="15"/>
                    <a:pt x="146" y="14"/>
                    <a:pt x="147" y="14"/>
                  </a:cubicBezTo>
                  <a:lnTo>
                    <a:pt x="163" y="15"/>
                  </a:lnTo>
                  <a:close/>
                  <a:moveTo>
                    <a:pt x="42" y="0"/>
                  </a:moveTo>
                  <a:lnTo>
                    <a:pt x="42" y="0"/>
                  </a:lnTo>
                  <a:cubicBezTo>
                    <a:pt x="46" y="2"/>
                    <a:pt x="49" y="3"/>
                    <a:pt x="51" y="5"/>
                  </a:cubicBezTo>
                  <a:cubicBezTo>
                    <a:pt x="52" y="5"/>
                    <a:pt x="53" y="6"/>
                    <a:pt x="53" y="7"/>
                  </a:cubicBezTo>
                  <a:cubicBezTo>
                    <a:pt x="53" y="8"/>
                    <a:pt x="52" y="9"/>
                    <a:pt x="51" y="9"/>
                  </a:cubicBezTo>
                  <a:cubicBezTo>
                    <a:pt x="49" y="10"/>
                    <a:pt x="48" y="12"/>
                    <a:pt x="46" y="14"/>
                  </a:cubicBezTo>
                  <a:cubicBezTo>
                    <a:pt x="36" y="28"/>
                    <a:pt x="25" y="40"/>
                    <a:pt x="12" y="50"/>
                  </a:cubicBezTo>
                  <a:cubicBezTo>
                    <a:pt x="11" y="51"/>
                    <a:pt x="10" y="52"/>
                    <a:pt x="10" y="52"/>
                  </a:cubicBezTo>
                  <a:cubicBezTo>
                    <a:pt x="9" y="52"/>
                    <a:pt x="9" y="51"/>
                    <a:pt x="8" y="50"/>
                  </a:cubicBezTo>
                  <a:cubicBezTo>
                    <a:pt x="7" y="48"/>
                    <a:pt x="5" y="47"/>
                    <a:pt x="3" y="45"/>
                  </a:cubicBezTo>
                  <a:cubicBezTo>
                    <a:pt x="17" y="35"/>
                    <a:pt x="29" y="24"/>
                    <a:pt x="38" y="10"/>
                  </a:cubicBezTo>
                  <a:cubicBezTo>
                    <a:pt x="40" y="6"/>
                    <a:pt x="41" y="3"/>
                    <a:pt x="42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3" name="Freeform 92">
              <a:extLst>
                <a:ext uri="{FF2B5EF4-FFF2-40B4-BE49-F238E27FC236}">
                  <a16:creationId xmlns:a16="http://schemas.microsoft.com/office/drawing/2014/main" id="{4BD417C6-F92A-4404-8EB1-D0C47B9A5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0184" y="4217988"/>
              <a:ext cx="161434" cy="174625"/>
            </a:xfrm>
            <a:custGeom>
              <a:avLst/>
              <a:gdLst>
                <a:gd name="T0" fmla="*/ 88 w 186"/>
                <a:gd name="T1" fmla="*/ 99 h 173"/>
                <a:gd name="T2" fmla="*/ 86 w 186"/>
                <a:gd name="T3" fmla="*/ 73 h 173"/>
                <a:gd name="T4" fmla="*/ 100 w 186"/>
                <a:gd name="T5" fmla="*/ 76 h 173"/>
                <a:gd name="T6" fmla="*/ 97 w 186"/>
                <a:gd name="T7" fmla="*/ 95 h 173"/>
                <a:gd name="T8" fmla="*/ 137 w 186"/>
                <a:gd name="T9" fmla="*/ 99 h 173"/>
                <a:gd name="T10" fmla="*/ 169 w 186"/>
                <a:gd name="T11" fmla="*/ 100 h 173"/>
                <a:gd name="T12" fmla="*/ 168 w 186"/>
                <a:gd name="T13" fmla="*/ 108 h 173"/>
                <a:gd name="T14" fmla="*/ 97 w 186"/>
                <a:gd name="T15" fmla="*/ 107 h 173"/>
                <a:gd name="T16" fmla="*/ 126 w 186"/>
                <a:gd name="T17" fmla="*/ 130 h 173"/>
                <a:gd name="T18" fmla="*/ 157 w 186"/>
                <a:gd name="T19" fmla="*/ 131 h 173"/>
                <a:gd name="T20" fmla="*/ 156 w 186"/>
                <a:gd name="T21" fmla="*/ 139 h 173"/>
                <a:gd name="T22" fmla="*/ 97 w 186"/>
                <a:gd name="T23" fmla="*/ 138 h 173"/>
                <a:gd name="T24" fmla="*/ 156 w 186"/>
                <a:gd name="T25" fmla="*/ 163 h 173"/>
                <a:gd name="T26" fmla="*/ 186 w 186"/>
                <a:gd name="T27" fmla="*/ 165 h 173"/>
                <a:gd name="T28" fmla="*/ 184 w 186"/>
                <a:gd name="T29" fmla="*/ 173 h 173"/>
                <a:gd name="T30" fmla="*/ 29 w 186"/>
                <a:gd name="T31" fmla="*/ 172 h 173"/>
                <a:gd name="T32" fmla="*/ 0 w 186"/>
                <a:gd name="T33" fmla="*/ 171 h 173"/>
                <a:gd name="T34" fmla="*/ 1 w 186"/>
                <a:gd name="T35" fmla="*/ 163 h 173"/>
                <a:gd name="T36" fmla="*/ 88 w 186"/>
                <a:gd name="T37" fmla="*/ 163 h 173"/>
                <a:gd name="T38" fmla="*/ 63 w 186"/>
                <a:gd name="T39" fmla="*/ 138 h 173"/>
                <a:gd name="T40" fmla="*/ 33 w 186"/>
                <a:gd name="T41" fmla="*/ 137 h 173"/>
                <a:gd name="T42" fmla="*/ 34 w 186"/>
                <a:gd name="T43" fmla="*/ 129 h 173"/>
                <a:gd name="T44" fmla="*/ 88 w 186"/>
                <a:gd name="T45" fmla="*/ 130 h 173"/>
                <a:gd name="T46" fmla="*/ 36 w 186"/>
                <a:gd name="T47" fmla="*/ 107 h 173"/>
                <a:gd name="T48" fmla="*/ 11 w 186"/>
                <a:gd name="T49" fmla="*/ 133 h 173"/>
                <a:gd name="T50" fmla="*/ 4 w 186"/>
                <a:gd name="T51" fmla="*/ 128 h 173"/>
                <a:gd name="T52" fmla="*/ 41 w 186"/>
                <a:gd name="T53" fmla="*/ 76 h 173"/>
                <a:gd name="T54" fmla="*/ 53 w 186"/>
                <a:gd name="T55" fmla="*/ 82 h 173"/>
                <a:gd name="T56" fmla="*/ 46 w 186"/>
                <a:gd name="T57" fmla="*/ 92 h 173"/>
                <a:gd name="T58" fmla="*/ 88 w 186"/>
                <a:gd name="T59" fmla="*/ 99 h 173"/>
                <a:gd name="T60" fmla="*/ 59 w 186"/>
                <a:gd name="T61" fmla="*/ 1 h 173"/>
                <a:gd name="T62" fmla="*/ 157 w 186"/>
                <a:gd name="T63" fmla="*/ 0 h 173"/>
                <a:gd name="T64" fmla="*/ 158 w 186"/>
                <a:gd name="T65" fmla="*/ 21 h 173"/>
                <a:gd name="T66" fmla="*/ 158 w 186"/>
                <a:gd name="T67" fmla="*/ 68 h 173"/>
                <a:gd name="T68" fmla="*/ 127 w 186"/>
                <a:gd name="T69" fmla="*/ 69 h 173"/>
                <a:gd name="T70" fmla="*/ 29 w 186"/>
                <a:gd name="T71" fmla="*/ 69 h 173"/>
                <a:gd name="T72" fmla="*/ 28 w 186"/>
                <a:gd name="T73" fmla="*/ 48 h 173"/>
                <a:gd name="T74" fmla="*/ 27 w 186"/>
                <a:gd name="T75" fmla="*/ 2 h 173"/>
                <a:gd name="T76" fmla="*/ 59 w 186"/>
                <a:gd name="T77" fmla="*/ 1 h 173"/>
                <a:gd name="T78" fmla="*/ 37 w 186"/>
                <a:gd name="T79" fmla="*/ 30 h 173"/>
                <a:gd name="T80" fmla="*/ 148 w 186"/>
                <a:gd name="T81" fmla="*/ 9 h 173"/>
                <a:gd name="T82" fmla="*/ 37 w 186"/>
                <a:gd name="T83" fmla="*/ 30 h 173"/>
                <a:gd name="T84" fmla="*/ 37 w 186"/>
                <a:gd name="T85" fmla="*/ 38 h 173"/>
                <a:gd name="T86" fmla="*/ 148 w 186"/>
                <a:gd name="T87" fmla="*/ 61 h 173"/>
                <a:gd name="T88" fmla="*/ 37 w 186"/>
                <a:gd name="T89" fmla="*/ 3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6" h="173">
                  <a:moveTo>
                    <a:pt x="88" y="99"/>
                  </a:moveTo>
                  <a:lnTo>
                    <a:pt x="88" y="99"/>
                  </a:lnTo>
                  <a:lnTo>
                    <a:pt x="88" y="95"/>
                  </a:lnTo>
                  <a:cubicBezTo>
                    <a:pt x="88" y="84"/>
                    <a:pt x="87" y="77"/>
                    <a:pt x="86" y="73"/>
                  </a:cubicBezTo>
                  <a:cubicBezTo>
                    <a:pt x="90" y="73"/>
                    <a:pt x="94" y="73"/>
                    <a:pt x="97" y="74"/>
                  </a:cubicBezTo>
                  <a:cubicBezTo>
                    <a:pt x="99" y="74"/>
                    <a:pt x="100" y="75"/>
                    <a:pt x="100" y="76"/>
                  </a:cubicBezTo>
                  <a:cubicBezTo>
                    <a:pt x="100" y="76"/>
                    <a:pt x="99" y="77"/>
                    <a:pt x="98" y="79"/>
                  </a:cubicBezTo>
                  <a:cubicBezTo>
                    <a:pt x="98" y="81"/>
                    <a:pt x="97" y="86"/>
                    <a:pt x="97" y="95"/>
                  </a:cubicBezTo>
                  <a:lnTo>
                    <a:pt x="97" y="99"/>
                  </a:lnTo>
                  <a:lnTo>
                    <a:pt x="137" y="99"/>
                  </a:lnTo>
                  <a:lnTo>
                    <a:pt x="168" y="98"/>
                  </a:lnTo>
                  <a:cubicBezTo>
                    <a:pt x="168" y="98"/>
                    <a:pt x="169" y="99"/>
                    <a:pt x="169" y="100"/>
                  </a:cubicBezTo>
                  <a:lnTo>
                    <a:pt x="169" y="106"/>
                  </a:lnTo>
                  <a:cubicBezTo>
                    <a:pt x="169" y="107"/>
                    <a:pt x="168" y="108"/>
                    <a:pt x="168" y="108"/>
                  </a:cubicBezTo>
                  <a:lnTo>
                    <a:pt x="137" y="107"/>
                  </a:lnTo>
                  <a:lnTo>
                    <a:pt x="97" y="107"/>
                  </a:lnTo>
                  <a:lnTo>
                    <a:pt x="97" y="130"/>
                  </a:lnTo>
                  <a:lnTo>
                    <a:pt x="126" y="130"/>
                  </a:lnTo>
                  <a:lnTo>
                    <a:pt x="156" y="129"/>
                  </a:lnTo>
                  <a:cubicBezTo>
                    <a:pt x="157" y="129"/>
                    <a:pt x="157" y="130"/>
                    <a:pt x="157" y="131"/>
                  </a:cubicBezTo>
                  <a:lnTo>
                    <a:pt x="157" y="137"/>
                  </a:lnTo>
                  <a:cubicBezTo>
                    <a:pt x="157" y="138"/>
                    <a:pt x="157" y="139"/>
                    <a:pt x="156" y="139"/>
                  </a:cubicBezTo>
                  <a:lnTo>
                    <a:pt x="126" y="138"/>
                  </a:lnTo>
                  <a:lnTo>
                    <a:pt x="97" y="138"/>
                  </a:lnTo>
                  <a:lnTo>
                    <a:pt x="97" y="163"/>
                  </a:lnTo>
                  <a:lnTo>
                    <a:pt x="156" y="163"/>
                  </a:lnTo>
                  <a:lnTo>
                    <a:pt x="184" y="163"/>
                  </a:lnTo>
                  <a:cubicBezTo>
                    <a:pt x="185" y="163"/>
                    <a:pt x="186" y="164"/>
                    <a:pt x="186" y="165"/>
                  </a:cubicBezTo>
                  <a:lnTo>
                    <a:pt x="186" y="171"/>
                  </a:lnTo>
                  <a:cubicBezTo>
                    <a:pt x="186" y="172"/>
                    <a:pt x="185" y="173"/>
                    <a:pt x="184" y="173"/>
                  </a:cubicBezTo>
                  <a:lnTo>
                    <a:pt x="156" y="172"/>
                  </a:lnTo>
                  <a:lnTo>
                    <a:pt x="29" y="172"/>
                  </a:lnTo>
                  <a:lnTo>
                    <a:pt x="1" y="173"/>
                  </a:lnTo>
                  <a:cubicBezTo>
                    <a:pt x="0" y="173"/>
                    <a:pt x="0" y="172"/>
                    <a:pt x="0" y="171"/>
                  </a:cubicBezTo>
                  <a:lnTo>
                    <a:pt x="0" y="165"/>
                  </a:lnTo>
                  <a:cubicBezTo>
                    <a:pt x="0" y="164"/>
                    <a:pt x="0" y="163"/>
                    <a:pt x="1" y="163"/>
                  </a:cubicBezTo>
                  <a:lnTo>
                    <a:pt x="29" y="163"/>
                  </a:lnTo>
                  <a:lnTo>
                    <a:pt x="88" y="163"/>
                  </a:lnTo>
                  <a:lnTo>
                    <a:pt x="88" y="138"/>
                  </a:lnTo>
                  <a:lnTo>
                    <a:pt x="63" y="138"/>
                  </a:lnTo>
                  <a:lnTo>
                    <a:pt x="34" y="139"/>
                  </a:lnTo>
                  <a:cubicBezTo>
                    <a:pt x="33" y="139"/>
                    <a:pt x="33" y="138"/>
                    <a:pt x="33" y="137"/>
                  </a:cubicBezTo>
                  <a:lnTo>
                    <a:pt x="33" y="131"/>
                  </a:lnTo>
                  <a:cubicBezTo>
                    <a:pt x="33" y="130"/>
                    <a:pt x="33" y="129"/>
                    <a:pt x="34" y="129"/>
                  </a:cubicBezTo>
                  <a:lnTo>
                    <a:pt x="63" y="130"/>
                  </a:lnTo>
                  <a:lnTo>
                    <a:pt x="88" y="130"/>
                  </a:lnTo>
                  <a:lnTo>
                    <a:pt x="88" y="107"/>
                  </a:lnTo>
                  <a:lnTo>
                    <a:pt x="36" y="107"/>
                  </a:lnTo>
                  <a:cubicBezTo>
                    <a:pt x="30" y="117"/>
                    <a:pt x="22" y="125"/>
                    <a:pt x="14" y="132"/>
                  </a:cubicBezTo>
                  <a:cubicBezTo>
                    <a:pt x="13" y="133"/>
                    <a:pt x="12" y="133"/>
                    <a:pt x="11" y="133"/>
                  </a:cubicBezTo>
                  <a:cubicBezTo>
                    <a:pt x="11" y="133"/>
                    <a:pt x="10" y="133"/>
                    <a:pt x="9" y="131"/>
                  </a:cubicBezTo>
                  <a:cubicBezTo>
                    <a:pt x="8" y="130"/>
                    <a:pt x="6" y="128"/>
                    <a:pt x="4" y="128"/>
                  </a:cubicBezTo>
                  <a:cubicBezTo>
                    <a:pt x="20" y="116"/>
                    <a:pt x="31" y="102"/>
                    <a:pt x="38" y="87"/>
                  </a:cubicBezTo>
                  <a:cubicBezTo>
                    <a:pt x="40" y="82"/>
                    <a:pt x="41" y="79"/>
                    <a:pt x="41" y="76"/>
                  </a:cubicBezTo>
                  <a:cubicBezTo>
                    <a:pt x="45" y="77"/>
                    <a:pt x="48" y="78"/>
                    <a:pt x="51" y="80"/>
                  </a:cubicBezTo>
                  <a:cubicBezTo>
                    <a:pt x="52" y="80"/>
                    <a:pt x="53" y="81"/>
                    <a:pt x="53" y="82"/>
                  </a:cubicBezTo>
                  <a:cubicBezTo>
                    <a:pt x="53" y="83"/>
                    <a:pt x="52" y="83"/>
                    <a:pt x="51" y="84"/>
                  </a:cubicBezTo>
                  <a:cubicBezTo>
                    <a:pt x="50" y="85"/>
                    <a:pt x="48" y="88"/>
                    <a:pt x="46" y="92"/>
                  </a:cubicBezTo>
                  <a:cubicBezTo>
                    <a:pt x="45" y="94"/>
                    <a:pt x="44" y="96"/>
                    <a:pt x="42" y="99"/>
                  </a:cubicBezTo>
                  <a:lnTo>
                    <a:pt x="88" y="99"/>
                  </a:lnTo>
                  <a:close/>
                  <a:moveTo>
                    <a:pt x="59" y="1"/>
                  </a:moveTo>
                  <a:lnTo>
                    <a:pt x="59" y="1"/>
                  </a:lnTo>
                  <a:lnTo>
                    <a:pt x="127" y="1"/>
                  </a:lnTo>
                  <a:lnTo>
                    <a:pt x="157" y="0"/>
                  </a:lnTo>
                  <a:cubicBezTo>
                    <a:pt x="158" y="0"/>
                    <a:pt x="158" y="1"/>
                    <a:pt x="158" y="2"/>
                  </a:cubicBezTo>
                  <a:lnTo>
                    <a:pt x="158" y="21"/>
                  </a:lnTo>
                  <a:lnTo>
                    <a:pt x="158" y="48"/>
                  </a:lnTo>
                  <a:lnTo>
                    <a:pt x="158" y="68"/>
                  </a:lnTo>
                  <a:cubicBezTo>
                    <a:pt x="158" y="69"/>
                    <a:pt x="158" y="69"/>
                    <a:pt x="157" y="69"/>
                  </a:cubicBezTo>
                  <a:lnTo>
                    <a:pt x="127" y="69"/>
                  </a:lnTo>
                  <a:lnTo>
                    <a:pt x="59" y="69"/>
                  </a:lnTo>
                  <a:lnTo>
                    <a:pt x="29" y="69"/>
                  </a:lnTo>
                  <a:cubicBezTo>
                    <a:pt x="28" y="69"/>
                    <a:pt x="27" y="69"/>
                    <a:pt x="27" y="68"/>
                  </a:cubicBezTo>
                  <a:lnTo>
                    <a:pt x="28" y="48"/>
                  </a:lnTo>
                  <a:lnTo>
                    <a:pt x="28" y="21"/>
                  </a:lnTo>
                  <a:lnTo>
                    <a:pt x="27" y="2"/>
                  </a:lnTo>
                  <a:cubicBezTo>
                    <a:pt x="27" y="1"/>
                    <a:pt x="28" y="0"/>
                    <a:pt x="29" y="0"/>
                  </a:cubicBezTo>
                  <a:lnTo>
                    <a:pt x="59" y="1"/>
                  </a:lnTo>
                  <a:close/>
                  <a:moveTo>
                    <a:pt x="37" y="30"/>
                  </a:moveTo>
                  <a:lnTo>
                    <a:pt x="37" y="30"/>
                  </a:lnTo>
                  <a:lnTo>
                    <a:pt x="148" y="30"/>
                  </a:lnTo>
                  <a:lnTo>
                    <a:pt x="148" y="9"/>
                  </a:lnTo>
                  <a:lnTo>
                    <a:pt x="37" y="9"/>
                  </a:lnTo>
                  <a:lnTo>
                    <a:pt x="37" y="30"/>
                  </a:lnTo>
                  <a:close/>
                  <a:moveTo>
                    <a:pt x="37" y="38"/>
                  </a:moveTo>
                  <a:lnTo>
                    <a:pt x="37" y="38"/>
                  </a:lnTo>
                  <a:lnTo>
                    <a:pt x="37" y="61"/>
                  </a:lnTo>
                  <a:lnTo>
                    <a:pt x="148" y="61"/>
                  </a:lnTo>
                  <a:lnTo>
                    <a:pt x="148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4" name="Freeform 93">
              <a:extLst>
                <a:ext uri="{FF2B5EF4-FFF2-40B4-BE49-F238E27FC236}">
                  <a16:creationId xmlns:a16="http://schemas.microsoft.com/office/drawing/2014/main" id="{7A43B592-C4BC-462E-961C-580ABACB68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2817" y="4208463"/>
              <a:ext cx="169587" cy="190500"/>
            </a:xfrm>
            <a:custGeom>
              <a:avLst/>
              <a:gdLst>
                <a:gd name="T0" fmla="*/ 100 w 195"/>
                <a:gd name="T1" fmla="*/ 34 h 190"/>
                <a:gd name="T2" fmla="*/ 92 w 195"/>
                <a:gd name="T3" fmla="*/ 53 h 190"/>
                <a:gd name="T4" fmla="*/ 91 w 195"/>
                <a:gd name="T5" fmla="*/ 33 h 190"/>
                <a:gd name="T6" fmla="*/ 59 w 195"/>
                <a:gd name="T7" fmla="*/ 32 h 190"/>
                <a:gd name="T8" fmla="*/ 91 w 195"/>
                <a:gd name="T9" fmla="*/ 24 h 190"/>
                <a:gd name="T10" fmla="*/ 90 w 195"/>
                <a:gd name="T11" fmla="*/ 1 h 190"/>
                <a:gd name="T12" fmla="*/ 101 w 195"/>
                <a:gd name="T13" fmla="*/ 6 h 190"/>
                <a:gd name="T14" fmla="*/ 143 w 195"/>
                <a:gd name="T15" fmla="*/ 24 h 190"/>
                <a:gd name="T16" fmla="*/ 151 w 195"/>
                <a:gd name="T17" fmla="*/ 2 h 190"/>
                <a:gd name="T18" fmla="*/ 151 w 195"/>
                <a:gd name="T19" fmla="*/ 20 h 190"/>
                <a:gd name="T20" fmla="*/ 187 w 195"/>
                <a:gd name="T21" fmla="*/ 24 h 190"/>
                <a:gd name="T22" fmla="*/ 187 w 195"/>
                <a:gd name="T23" fmla="*/ 33 h 190"/>
                <a:gd name="T24" fmla="*/ 151 w 195"/>
                <a:gd name="T25" fmla="*/ 35 h 190"/>
                <a:gd name="T26" fmla="*/ 144 w 195"/>
                <a:gd name="T27" fmla="*/ 54 h 190"/>
                <a:gd name="T28" fmla="*/ 143 w 195"/>
                <a:gd name="T29" fmla="*/ 33 h 190"/>
                <a:gd name="T30" fmla="*/ 40 w 195"/>
                <a:gd name="T31" fmla="*/ 105 h 190"/>
                <a:gd name="T32" fmla="*/ 35 w 195"/>
                <a:gd name="T33" fmla="*/ 183 h 190"/>
                <a:gd name="T34" fmla="*/ 10 w 195"/>
                <a:gd name="T35" fmla="*/ 186 h 190"/>
                <a:gd name="T36" fmla="*/ 21 w 195"/>
                <a:gd name="T37" fmla="*/ 177 h 190"/>
                <a:gd name="T38" fmla="*/ 30 w 195"/>
                <a:gd name="T39" fmla="*/ 110 h 190"/>
                <a:gd name="T40" fmla="*/ 8 w 195"/>
                <a:gd name="T41" fmla="*/ 121 h 190"/>
                <a:gd name="T42" fmla="*/ 0 w 195"/>
                <a:gd name="T43" fmla="*/ 111 h 190"/>
                <a:gd name="T44" fmla="*/ 30 w 195"/>
                <a:gd name="T45" fmla="*/ 52 h 190"/>
                <a:gd name="T46" fmla="*/ 1 w 195"/>
                <a:gd name="T47" fmla="*/ 51 h 190"/>
                <a:gd name="T48" fmla="*/ 23 w 195"/>
                <a:gd name="T49" fmla="*/ 43 h 190"/>
                <a:gd name="T50" fmla="*/ 29 w 195"/>
                <a:gd name="T51" fmla="*/ 0 h 190"/>
                <a:gd name="T52" fmla="*/ 41 w 195"/>
                <a:gd name="T53" fmla="*/ 6 h 190"/>
                <a:gd name="T54" fmla="*/ 43 w 195"/>
                <a:gd name="T55" fmla="*/ 43 h 190"/>
                <a:gd name="T56" fmla="*/ 65 w 195"/>
                <a:gd name="T57" fmla="*/ 51 h 190"/>
                <a:gd name="T58" fmla="*/ 40 w 195"/>
                <a:gd name="T59" fmla="*/ 52 h 190"/>
                <a:gd name="T60" fmla="*/ 64 w 195"/>
                <a:gd name="T61" fmla="*/ 87 h 190"/>
                <a:gd name="T62" fmla="*/ 61 w 195"/>
                <a:gd name="T63" fmla="*/ 95 h 190"/>
                <a:gd name="T64" fmla="*/ 88 w 195"/>
                <a:gd name="T65" fmla="*/ 178 h 190"/>
                <a:gd name="T66" fmla="*/ 87 w 195"/>
                <a:gd name="T67" fmla="*/ 190 h 190"/>
                <a:gd name="T68" fmla="*/ 79 w 195"/>
                <a:gd name="T69" fmla="*/ 157 h 190"/>
                <a:gd name="T70" fmla="*/ 80 w 195"/>
                <a:gd name="T71" fmla="*/ 125 h 190"/>
                <a:gd name="T72" fmla="*/ 166 w 195"/>
                <a:gd name="T73" fmla="*/ 125 h 190"/>
                <a:gd name="T74" fmla="*/ 167 w 195"/>
                <a:gd name="T75" fmla="*/ 157 h 190"/>
                <a:gd name="T76" fmla="*/ 159 w 195"/>
                <a:gd name="T77" fmla="*/ 189 h 190"/>
                <a:gd name="T78" fmla="*/ 88 w 195"/>
                <a:gd name="T79" fmla="*/ 178 h 190"/>
                <a:gd name="T80" fmla="*/ 158 w 195"/>
                <a:gd name="T81" fmla="*/ 170 h 190"/>
                <a:gd name="T82" fmla="*/ 88 w 195"/>
                <a:gd name="T83" fmla="*/ 170 h 190"/>
                <a:gd name="T84" fmla="*/ 195 w 195"/>
                <a:gd name="T85" fmla="*/ 103 h 190"/>
                <a:gd name="T86" fmla="*/ 185 w 195"/>
                <a:gd name="T87" fmla="*/ 110 h 190"/>
                <a:gd name="T88" fmla="*/ 61 w 195"/>
                <a:gd name="T89" fmla="*/ 114 h 190"/>
                <a:gd name="T90" fmla="*/ 112 w 195"/>
                <a:gd name="T91" fmla="*/ 55 h 190"/>
                <a:gd name="T92" fmla="*/ 129 w 195"/>
                <a:gd name="T93" fmla="*/ 47 h 190"/>
                <a:gd name="T94" fmla="*/ 114 w 195"/>
                <a:gd name="T95" fmla="*/ 97 h 190"/>
                <a:gd name="T96" fmla="*/ 151 w 195"/>
                <a:gd name="T97" fmla="*/ 97 h 190"/>
                <a:gd name="T98" fmla="*/ 151 w 195"/>
                <a:gd name="T99" fmla="*/ 106 h 190"/>
                <a:gd name="T100" fmla="*/ 96 w 195"/>
                <a:gd name="T101" fmla="*/ 106 h 190"/>
                <a:gd name="T102" fmla="*/ 96 w 195"/>
                <a:gd name="T103" fmla="*/ 97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5" h="190">
                  <a:moveTo>
                    <a:pt x="100" y="33"/>
                  </a:moveTo>
                  <a:lnTo>
                    <a:pt x="100" y="33"/>
                  </a:lnTo>
                  <a:lnTo>
                    <a:pt x="100" y="34"/>
                  </a:lnTo>
                  <a:lnTo>
                    <a:pt x="101" y="52"/>
                  </a:lnTo>
                  <a:cubicBezTo>
                    <a:pt x="101" y="53"/>
                    <a:pt x="100" y="53"/>
                    <a:pt x="99" y="53"/>
                  </a:cubicBezTo>
                  <a:lnTo>
                    <a:pt x="92" y="53"/>
                  </a:lnTo>
                  <a:cubicBezTo>
                    <a:pt x="92" y="53"/>
                    <a:pt x="91" y="53"/>
                    <a:pt x="91" y="52"/>
                  </a:cubicBezTo>
                  <a:lnTo>
                    <a:pt x="91" y="34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61" y="33"/>
                  </a:lnTo>
                  <a:cubicBezTo>
                    <a:pt x="60" y="33"/>
                    <a:pt x="59" y="33"/>
                    <a:pt x="59" y="32"/>
                  </a:cubicBezTo>
                  <a:lnTo>
                    <a:pt x="59" y="25"/>
                  </a:lnTo>
                  <a:cubicBezTo>
                    <a:pt x="59" y="24"/>
                    <a:pt x="60" y="24"/>
                    <a:pt x="61" y="24"/>
                  </a:cubicBezTo>
                  <a:lnTo>
                    <a:pt x="91" y="24"/>
                  </a:lnTo>
                  <a:lnTo>
                    <a:pt x="91" y="24"/>
                  </a:lnTo>
                  <a:lnTo>
                    <a:pt x="91" y="20"/>
                  </a:lnTo>
                  <a:cubicBezTo>
                    <a:pt x="91" y="10"/>
                    <a:pt x="91" y="4"/>
                    <a:pt x="90" y="1"/>
                  </a:cubicBezTo>
                  <a:cubicBezTo>
                    <a:pt x="93" y="1"/>
                    <a:pt x="97" y="1"/>
                    <a:pt x="100" y="2"/>
                  </a:cubicBezTo>
                  <a:cubicBezTo>
                    <a:pt x="102" y="2"/>
                    <a:pt x="102" y="3"/>
                    <a:pt x="102" y="3"/>
                  </a:cubicBezTo>
                  <a:cubicBezTo>
                    <a:pt x="102" y="4"/>
                    <a:pt x="102" y="5"/>
                    <a:pt x="101" y="6"/>
                  </a:cubicBezTo>
                  <a:cubicBezTo>
                    <a:pt x="101" y="8"/>
                    <a:pt x="100" y="12"/>
                    <a:pt x="100" y="20"/>
                  </a:cubicBezTo>
                  <a:lnTo>
                    <a:pt x="100" y="24"/>
                  </a:lnTo>
                  <a:lnTo>
                    <a:pt x="143" y="24"/>
                  </a:lnTo>
                  <a:lnTo>
                    <a:pt x="143" y="20"/>
                  </a:lnTo>
                  <a:cubicBezTo>
                    <a:pt x="143" y="11"/>
                    <a:pt x="142" y="4"/>
                    <a:pt x="141" y="1"/>
                  </a:cubicBezTo>
                  <a:cubicBezTo>
                    <a:pt x="144" y="1"/>
                    <a:pt x="148" y="1"/>
                    <a:pt x="151" y="2"/>
                  </a:cubicBezTo>
                  <a:cubicBezTo>
                    <a:pt x="153" y="2"/>
                    <a:pt x="153" y="3"/>
                    <a:pt x="153" y="4"/>
                  </a:cubicBezTo>
                  <a:cubicBezTo>
                    <a:pt x="153" y="4"/>
                    <a:pt x="153" y="5"/>
                    <a:pt x="153" y="6"/>
                  </a:cubicBezTo>
                  <a:cubicBezTo>
                    <a:pt x="152" y="8"/>
                    <a:pt x="151" y="12"/>
                    <a:pt x="151" y="20"/>
                  </a:cubicBezTo>
                  <a:lnTo>
                    <a:pt x="151" y="24"/>
                  </a:lnTo>
                  <a:lnTo>
                    <a:pt x="157" y="24"/>
                  </a:lnTo>
                  <a:lnTo>
                    <a:pt x="187" y="24"/>
                  </a:lnTo>
                  <a:cubicBezTo>
                    <a:pt x="188" y="24"/>
                    <a:pt x="188" y="24"/>
                    <a:pt x="188" y="25"/>
                  </a:cubicBezTo>
                  <a:lnTo>
                    <a:pt x="188" y="32"/>
                  </a:lnTo>
                  <a:cubicBezTo>
                    <a:pt x="188" y="33"/>
                    <a:pt x="188" y="33"/>
                    <a:pt x="187" y="33"/>
                  </a:cubicBezTo>
                  <a:lnTo>
                    <a:pt x="157" y="33"/>
                  </a:lnTo>
                  <a:lnTo>
                    <a:pt x="151" y="33"/>
                  </a:lnTo>
                  <a:lnTo>
                    <a:pt x="151" y="35"/>
                  </a:lnTo>
                  <a:lnTo>
                    <a:pt x="152" y="52"/>
                  </a:lnTo>
                  <a:cubicBezTo>
                    <a:pt x="152" y="53"/>
                    <a:pt x="151" y="54"/>
                    <a:pt x="150" y="54"/>
                  </a:cubicBezTo>
                  <a:lnTo>
                    <a:pt x="144" y="54"/>
                  </a:lnTo>
                  <a:cubicBezTo>
                    <a:pt x="143" y="54"/>
                    <a:pt x="142" y="53"/>
                    <a:pt x="142" y="52"/>
                  </a:cubicBezTo>
                  <a:lnTo>
                    <a:pt x="143" y="35"/>
                  </a:lnTo>
                  <a:lnTo>
                    <a:pt x="143" y="33"/>
                  </a:lnTo>
                  <a:lnTo>
                    <a:pt x="100" y="33"/>
                  </a:lnTo>
                  <a:close/>
                  <a:moveTo>
                    <a:pt x="40" y="105"/>
                  </a:moveTo>
                  <a:lnTo>
                    <a:pt x="40" y="105"/>
                  </a:lnTo>
                  <a:lnTo>
                    <a:pt x="40" y="139"/>
                  </a:lnTo>
                  <a:lnTo>
                    <a:pt x="40" y="168"/>
                  </a:lnTo>
                  <a:cubicBezTo>
                    <a:pt x="40" y="176"/>
                    <a:pt x="38" y="181"/>
                    <a:pt x="35" y="183"/>
                  </a:cubicBezTo>
                  <a:cubicBezTo>
                    <a:pt x="33" y="185"/>
                    <a:pt x="30" y="186"/>
                    <a:pt x="27" y="186"/>
                  </a:cubicBezTo>
                  <a:cubicBezTo>
                    <a:pt x="24" y="186"/>
                    <a:pt x="19" y="187"/>
                    <a:pt x="13" y="187"/>
                  </a:cubicBezTo>
                  <a:cubicBezTo>
                    <a:pt x="11" y="187"/>
                    <a:pt x="10" y="186"/>
                    <a:pt x="10" y="186"/>
                  </a:cubicBezTo>
                  <a:cubicBezTo>
                    <a:pt x="9" y="186"/>
                    <a:pt x="9" y="185"/>
                    <a:pt x="9" y="183"/>
                  </a:cubicBezTo>
                  <a:cubicBezTo>
                    <a:pt x="8" y="181"/>
                    <a:pt x="7" y="178"/>
                    <a:pt x="5" y="176"/>
                  </a:cubicBezTo>
                  <a:cubicBezTo>
                    <a:pt x="10" y="177"/>
                    <a:pt x="15" y="177"/>
                    <a:pt x="21" y="177"/>
                  </a:cubicBezTo>
                  <a:cubicBezTo>
                    <a:pt x="25" y="177"/>
                    <a:pt x="27" y="176"/>
                    <a:pt x="28" y="174"/>
                  </a:cubicBezTo>
                  <a:cubicBezTo>
                    <a:pt x="30" y="173"/>
                    <a:pt x="30" y="170"/>
                    <a:pt x="30" y="166"/>
                  </a:cubicBezTo>
                  <a:lnTo>
                    <a:pt x="30" y="110"/>
                  </a:lnTo>
                  <a:cubicBezTo>
                    <a:pt x="28" y="111"/>
                    <a:pt x="26" y="112"/>
                    <a:pt x="23" y="113"/>
                  </a:cubicBezTo>
                  <a:cubicBezTo>
                    <a:pt x="20" y="115"/>
                    <a:pt x="17" y="116"/>
                    <a:pt x="16" y="116"/>
                  </a:cubicBezTo>
                  <a:cubicBezTo>
                    <a:pt x="13" y="118"/>
                    <a:pt x="10" y="119"/>
                    <a:pt x="8" y="121"/>
                  </a:cubicBezTo>
                  <a:cubicBezTo>
                    <a:pt x="7" y="122"/>
                    <a:pt x="7" y="122"/>
                    <a:pt x="6" y="122"/>
                  </a:cubicBezTo>
                  <a:cubicBezTo>
                    <a:pt x="5" y="122"/>
                    <a:pt x="4" y="122"/>
                    <a:pt x="3" y="121"/>
                  </a:cubicBezTo>
                  <a:cubicBezTo>
                    <a:pt x="2" y="118"/>
                    <a:pt x="1" y="115"/>
                    <a:pt x="0" y="111"/>
                  </a:cubicBezTo>
                  <a:cubicBezTo>
                    <a:pt x="5" y="110"/>
                    <a:pt x="11" y="108"/>
                    <a:pt x="18" y="105"/>
                  </a:cubicBezTo>
                  <a:cubicBezTo>
                    <a:pt x="23" y="103"/>
                    <a:pt x="27" y="102"/>
                    <a:pt x="30" y="100"/>
                  </a:cubicBezTo>
                  <a:lnTo>
                    <a:pt x="30" y="52"/>
                  </a:lnTo>
                  <a:lnTo>
                    <a:pt x="23" y="52"/>
                  </a:lnTo>
                  <a:lnTo>
                    <a:pt x="3" y="53"/>
                  </a:lnTo>
                  <a:cubicBezTo>
                    <a:pt x="2" y="53"/>
                    <a:pt x="1" y="52"/>
                    <a:pt x="1" y="51"/>
                  </a:cubicBezTo>
                  <a:lnTo>
                    <a:pt x="1" y="45"/>
                  </a:lnTo>
                  <a:cubicBezTo>
                    <a:pt x="1" y="44"/>
                    <a:pt x="2" y="43"/>
                    <a:pt x="3" y="43"/>
                  </a:cubicBezTo>
                  <a:lnTo>
                    <a:pt x="23" y="43"/>
                  </a:lnTo>
                  <a:lnTo>
                    <a:pt x="30" y="43"/>
                  </a:lnTo>
                  <a:lnTo>
                    <a:pt x="30" y="24"/>
                  </a:lnTo>
                  <a:cubicBezTo>
                    <a:pt x="30" y="13"/>
                    <a:pt x="30" y="5"/>
                    <a:pt x="29" y="0"/>
                  </a:cubicBezTo>
                  <a:cubicBezTo>
                    <a:pt x="32" y="0"/>
                    <a:pt x="36" y="0"/>
                    <a:pt x="40" y="1"/>
                  </a:cubicBezTo>
                  <a:cubicBezTo>
                    <a:pt x="41" y="1"/>
                    <a:pt x="42" y="2"/>
                    <a:pt x="42" y="2"/>
                  </a:cubicBezTo>
                  <a:cubicBezTo>
                    <a:pt x="42" y="3"/>
                    <a:pt x="42" y="4"/>
                    <a:pt x="41" y="6"/>
                  </a:cubicBezTo>
                  <a:cubicBezTo>
                    <a:pt x="40" y="8"/>
                    <a:pt x="40" y="14"/>
                    <a:pt x="40" y="24"/>
                  </a:cubicBezTo>
                  <a:lnTo>
                    <a:pt x="40" y="43"/>
                  </a:lnTo>
                  <a:lnTo>
                    <a:pt x="43" y="43"/>
                  </a:lnTo>
                  <a:lnTo>
                    <a:pt x="63" y="43"/>
                  </a:lnTo>
                  <a:cubicBezTo>
                    <a:pt x="64" y="43"/>
                    <a:pt x="65" y="44"/>
                    <a:pt x="65" y="45"/>
                  </a:cubicBezTo>
                  <a:lnTo>
                    <a:pt x="65" y="51"/>
                  </a:lnTo>
                  <a:cubicBezTo>
                    <a:pt x="65" y="52"/>
                    <a:pt x="64" y="53"/>
                    <a:pt x="63" y="53"/>
                  </a:cubicBezTo>
                  <a:lnTo>
                    <a:pt x="43" y="52"/>
                  </a:lnTo>
                  <a:lnTo>
                    <a:pt x="40" y="52"/>
                  </a:lnTo>
                  <a:lnTo>
                    <a:pt x="40" y="96"/>
                  </a:lnTo>
                  <a:cubicBezTo>
                    <a:pt x="49" y="91"/>
                    <a:pt x="57" y="87"/>
                    <a:pt x="64" y="83"/>
                  </a:cubicBezTo>
                  <a:cubicBezTo>
                    <a:pt x="64" y="84"/>
                    <a:pt x="64" y="86"/>
                    <a:pt x="64" y="87"/>
                  </a:cubicBezTo>
                  <a:cubicBezTo>
                    <a:pt x="64" y="88"/>
                    <a:pt x="64" y="88"/>
                    <a:pt x="64" y="89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2"/>
                    <a:pt x="63" y="93"/>
                    <a:pt x="61" y="95"/>
                  </a:cubicBezTo>
                  <a:cubicBezTo>
                    <a:pt x="54" y="98"/>
                    <a:pt x="47" y="102"/>
                    <a:pt x="40" y="105"/>
                  </a:cubicBezTo>
                  <a:lnTo>
                    <a:pt x="40" y="105"/>
                  </a:lnTo>
                  <a:close/>
                  <a:moveTo>
                    <a:pt x="88" y="178"/>
                  </a:moveTo>
                  <a:lnTo>
                    <a:pt x="88" y="178"/>
                  </a:lnTo>
                  <a:lnTo>
                    <a:pt x="88" y="189"/>
                  </a:lnTo>
                  <a:cubicBezTo>
                    <a:pt x="88" y="190"/>
                    <a:pt x="88" y="190"/>
                    <a:pt x="87" y="190"/>
                  </a:cubicBezTo>
                  <a:lnTo>
                    <a:pt x="80" y="190"/>
                  </a:lnTo>
                  <a:cubicBezTo>
                    <a:pt x="79" y="190"/>
                    <a:pt x="78" y="190"/>
                    <a:pt x="78" y="189"/>
                  </a:cubicBezTo>
                  <a:lnTo>
                    <a:pt x="79" y="157"/>
                  </a:lnTo>
                  <a:lnTo>
                    <a:pt x="79" y="145"/>
                  </a:lnTo>
                  <a:lnTo>
                    <a:pt x="78" y="126"/>
                  </a:lnTo>
                  <a:cubicBezTo>
                    <a:pt x="78" y="126"/>
                    <a:pt x="79" y="125"/>
                    <a:pt x="80" y="125"/>
                  </a:cubicBezTo>
                  <a:lnTo>
                    <a:pt x="105" y="126"/>
                  </a:lnTo>
                  <a:lnTo>
                    <a:pt x="141" y="126"/>
                  </a:lnTo>
                  <a:lnTo>
                    <a:pt x="166" y="125"/>
                  </a:lnTo>
                  <a:cubicBezTo>
                    <a:pt x="167" y="125"/>
                    <a:pt x="168" y="126"/>
                    <a:pt x="168" y="126"/>
                  </a:cubicBezTo>
                  <a:lnTo>
                    <a:pt x="167" y="142"/>
                  </a:lnTo>
                  <a:lnTo>
                    <a:pt x="167" y="157"/>
                  </a:lnTo>
                  <a:lnTo>
                    <a:pt x="168" y="188"/>
                  </a:lnTo>
                  <a:cubicBezTo>
                    <a:pt x="168" y="189"/>
                    <a:pt x="167" y="189"/>
                    <a:pt x="166" y="189"/>
                  </a:cubicBezTo>
                  <a:lnTo>
                    <a:pt x="159" y="189"/>
                  </a:lnTo>
                  <a:cubicBezTo>
                    <a:pt x="158" y="189"/>
                    <a:pt x="158" y="189"/>
                    <a:pt x="158" y="188"/>
                  </a:cubicBezTo>
                  <a:lnTo>
                    <a:pt x="158" y="178"/>
                  </a:lnTo>
                  <a:lnTo>
                    <a:pt x="88" y="178"/>
                  </a:lnTo>
                  <a:close/>
                  <a:moveTo>
                    <a:pt x="88" y="170"/>
                  </a:moveTo>
                  <a:lnTo>
                    <a:pt x="88" y="170"/>
                  </a:lnTo>
                  <a:lnTo>
                    <a:pt x="158" y="170"/>
                  </a:lnTo>
                  <a:lnTo>
                    <a:pt x="158" y="134"/>
                  </a:lnTo>
                  <a:lnTo>
                    <a:pt x="88" y="134"/>
                  </a:lnTo>
                  <a:lnTo>
                    <a:pt x="88" y="170"/>
                  </a:lnTo>
                  <a:close/>
                  <a:moveTo>
                    <a:pt x="126" y="50"/>
                  </a:moveTo>
                  <a:lnTo>
                    <a:pt x="126" y="50"/>
                  </a:lnTo>
                  <a:cubicBezTo>
                    <a:pt x="144" y="73"/>
                    <a:pt x="166" y="91"/>
                    <a:pt x="195" y="103"/>
                  </a:cubicBezTo>
                  <a:cubicBezTo>
                    <a:pt x="193" y="104"/>
                    <a:pt x="191" y="106"/>
                    <a:pt x="190" y="108"/>
                  </a:cubicBezTo>
                  <a:cubicBezTo>
                    <a:pt x="189" y="110"/>
                    <a:pt x="188" y="111"/>
                    <a:pt x="188" y="111"/>
                  </a:cubicBezTo>
                  <a:cubicBezTo>
                    <a:pt x="187" y="111"/>
                    <a:pt x="186" y="110"/>
                    <a:pt x="185" y="110"/>
                  </a:cubicBezTo>
                  <a:cubicBezTo>
                    <a:pt x="158" y="96"/>
                    <a:pt x="137" y="78"/>
                    <a:pt x="122" y="56"/>
                  </a:cubicBezTo>
                  <a:cubicBezTo>
                    <a:pt x="108" y="79"/>
                    <a:pt x="89" y="98"/>
                    <a:pt x="63" y="113"/>
                  </a:cubicBezTo>
                  <a:cubicBezTo>
                    <a:pt x="62" y="114"/>
                    <a:pt x="61" y="114"/>
                    <a:pt x="61" y="114"/>
                  </a:cubicBezTo>
                  <a:cubicBezTo>
                    <a:pt x="60" y="114"/>
                    <a:pt x="59" y="113"/>
                    <a:pt x="58" y="112"/>
                  </a:cubicBezTo>
                  <a:cubicBezTo>
                    <a:pt x="57" y="110"/>
                    <a:pt x="56" y="109"/>
                    <a:pt x="54" y="107"/>
                  </a:cubicBezTo>
                  <a:cubicBezTo>
                    <a:pt x="80" y="94"/>
                    <a:pt x="99" y="77"/>
                    <a:pt x="112" y="55"/>
                  </a:cubicBezTo>
                  <a:cubicBezTo>
                    <a:pt x="115" y="50"/>
                    <a:pt x="116" y="46"/>
                    <a:pt x="117" y="42"/>
                  </a:cubicBezTo>
                  <a:cubicBezTo>
                    <a:pt x="121" y="43"/>
                    <a:pt x="124" y="44"/>
                    <a:pt x="127" y="44"/>
                  </a:cubicBezTo>
                  <a:cubicBezTo>
                    <a:pt x="128" y="45"/>
                    <a:pt x="129" y="46"/>
                    <a:pt x="129" y="47"/>
                  </a:cubicBezTo>
                  <a:cubicBezTo>
                    <a:pt x="129" y="47"/>
                    <a:pt x="128" y="48"/>
                    <a:pt x="127" y="49"/>
                  </a:cubicBezTo>
                  <a:lnTo>
                    <a:pt x="126" y="50"/>
                  </a:lnTo>
                  <a:close/>
                  <a:moveTo>
                    <a:pt x="114" y="97"/>
                  </a:moveTo>
                  <a:lnTo>
                    <a:pt x="114" y="97"/>
                  </a:lnTo>
                  <a:lnTo>
                    <a:pt x="132" y="97"/>
                  </a:lnTo>
                  <a:lnTo>
                    <a:pt x="151" y="97"/>
                  </a:lnTo>
                  <a:cubicBezTo>
                    <a:pt x="152" y="97"/>
                    <a:pt x="152" y="97"/>
                    <a:pt x="152" y="98"/>
                  </a:cubicBezTo>
                  <a:lnTo>
                    <a:pt x="152" y="104"/>
                  </a:lnTo>
                  <a:cubicBezTo>
                    <a:pt x="152" y="105"/>
                    <a:pt x="152" y="106"/>
                    <a:pt x="151" y="106"/>
                  </a:cubicBezTo>
                  <a:lnTo>
                    <a:pt x="132" y="105"/>
                  </a:lnTo>
                  <a:lnTo>
                    <a:pt x="114" y="105"/>
                  </a:lnTo>
                  <a:lnTo>
                    <a:pt x="96" y="106"/>
                  </a:lnTo>
                  <a:cubicBezTo>
                    <a:pt x="95" y="106"/>
                    <a:pt x="94" y="105"/>
                    <a:pt x="94" y="104"/>
                  </a:cubicBezTo>
                  <a:lnTo>
                    <a:pt x="94" y="98"/>
                  </a:lnTo>
                  <a:cubicBezTo>
                    <a:pt x="94" y="97"/>
                    <a:pt x="95" y="97"/>
                    <a:pt x="96" y="97"/>
                  </a:cubicBezTo>
                  <a:lnTo>
                    <a:pt x="114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5" name="Freeform 94">
              <a:extLst>
                <a:ext uri="{FF2B5EF4-FFF2-40B4-BE49-F238E27FC236}">
                  <a16:creationId xmlns:a16="http://schemas.microsoft.com/office/drawing/2014/main" id="{E102B0E8-7484-4069-8684-03FB20DE8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0341" y="4206875"/>
              <a:ext cx="167957" cy="192088"/>
            </a:xfrm>
            <a:custGeom>
              <a:avLst/>
              <a:gdLst>
                <a:gd name="T0" fmla="*/ 127 w 193"/>
                <a:gd name="T1" fmla="*/ 45 h 191"/>
                <a:gd name="T2" fmla="*/ 136 w 193"/>
                <a:gd name="T3" fmla="*/ 2 h 191"/>
                <a:gd name="T4" fmla="*/ 136 w 193"/>
                <a:gd name="T5" fmla="*/ 23 h 191"/>
                <a:gd name="T6" fmla="*/ 158 w 193"/>
                <a:gd name="T7" fmla="*/ 45 h 191"/>
                <a:gd name="T8" fmla="*/ 187 w 193"/>
                <a:gd name="T9" fmla="*/ 53 h 191"/>
                <a:gd name="T10" fmla="*/ 137 w 193"/>
                <a:gd name="T11" fmla="*/ 54 h 191"/>
                <a:gd name="T12" fmla="*/ 164 w 193"/>
                <a:gd name="T13" fmla="*/ 75 h 191"/>
                <a:gd name="T14" fmla="*/ 173 w 193"/>
                <a:gd name="T15" fmla="*/ 84 h 191"/>
                <a:gd name="T16" fmla="*/ 174 w 193"/>
                <a:gd name="T17" fmla="*/ 179 h 191"/>
                <a:gd name="T18" fmla="*/ 193 w 193"/>
                <a:gd name="T19" fmla="*/ 155 h 191"/>
                <a:gd name="T20" fmla="*/ 174 w 193"/>
                <a:gd name="T21" fmla="*/ 190 h 191"/>
                <a:gd name="T22" fmla="*/ 108 w 193"/>
                <a:gd name="T23" fmla="*/ 189 h 191"/>
                <a:gd name="T24" fmla="*/ 97 w 193"/>
                <a:gd name="T25" fmla="*/ 186 h 191"/>
                <a:gd name="T26" fmla="*/ 30 w 193"/>
                <a:gd name="T27" fmla="*/ 54 h 191"/>
                <a:gd name="T28" fmla="*/ 0 w 193"/>
                <a:gd name="T29" fmla="*/ 46 h 191"/>
                <a:gd name="T30" fmla="*/ 59 w 193"/>
                <a:gd name="T31" fmla="*/ 45 h 191"/>
                <a:gd name="T32" fmla="*/ 21 w 193"/>
                <a:gd name="T33" fmla="*/ 28 h 191"/>
                <a:gd name="T34" fmla="*/ 21 w 193"/>
                <a:gd name="T35" fmla="*/ 19 h 191"/>
                <a:gd name="T36" fmla="*/ 57 w 193"/>
                <a:gd name="T37" fmla="*/ 0 h 191"/>
                <a:gd name="T38" fmla="*/ 69 w 193"/>
                <a:gd name="T39" fmla="*/ 7 h 191"/>
                <a:gd name="T40" fmla="*/ 104 w 193"/>
                <a:gd name="T41" fmla="*/ 19 h 191"/>
                <a:gd name="T42" fmla="*/ 104 w 193"/>
                <a:gd name="T43" fmla="*/ 28 h 191"/>
                <a:gd name="T44" fmla="*/ 67 w 193"/>
                <a:gd name="T45" fmla="*/ 45 h 191"/>
                <a:gd name="T46" fmla="*/ 59 w 193"/>
                <a:gd name="T47" fmla="*/ 79 h 191"/>
                <a:gd name="T48" fmla="*/ 9 w 193"/>
                <a:gd name="T49" fmla="*/ 78 h 191"/>
                <a:gd name="T50" fmla="*/ 38 w 193"/>
                <a:gd name="T51" fmla="*/ 72 h 191"/>
                <a:gd name="T52" fmla="*/ 67 w 193"/>
                <a:gd name="T53" fmla="*/ 59 h 191"/>
                <a:gd name="T54" fmla="*/ 67 w 193"/>
                <a:gd name="T55" fmla="*/ 71 h 191"/>
                <a:gd name="T56" fmla="*/ 114 w 193"/>
                <a:gd name="T57" fmla="*/ 71 h 191"/>
                <a:gd name="T58" fmla="*/ 114 w 193"/>
                <a:gd name="T59" fmla="*/ 80 h 191"/>
                <a:gd name="T60" fmla="*/ 67 w 193"/>
                <a:gd name="T61" fmla="*/ 93 h 191"/>
                <a:gd name="T62" fmla="*/ 108 w 193"/>
                <a:gd name="T63" fmla="*/ 94 h 191"/>
                <a:gd name="T64" fmla="*/ 108 w 193"/>
                <a:gd name="T65" fmla="*/ 141 h 191"/>
                <a:gd name="T66" fmla="*/ 67 w 193"/>
                <a:gd name="T67" fmla="*/ 142 h 191"/>
                <a:gd name="T68" fmla="*/ 115 w 193"/>
                <a:gd name="T69" fmla="*/ 155 h 191"/>
                <a:gd name="T70" fmla="*/ 115 w 193"/>
                <a:gd name="T71" fmla="*/ 164 h 191"/>
                <a:gd name="T72" fmla="*/ 68 w 193"/>
                <a:gd name="T73" fmla="*/ 189 h 191"/>
                <a:gd name="T74" fmla="*/ 58 w 193"/>
                <a:gd name="T75" fmla="*/ 189 h 191"/>
                <a:gd name="T76" fmla="*/ 5 w 193"/>
                <a:gd name="T77" fmla="*/ 164 h 191"/>
                <a:gd name="T78" fmla="*/ 5 w 193"/>
                <a:gd name="T79" fmla="*/ 155 h 191"/>
                <a:gd name="T80" fmla="*/ 59 w 193"/>
                <a:gd name="T81" fmla="*/ 142 h 191"/>
                <a:gd name="T82" fmla="*/ 19 w 193"/>
                <a:gd name="T83" fmla="*/ 141 h 191"/>
                <a:gd name="T84" fmla="*/ 19 w 193"/>
                <a:gd name="T85" fmla="*/ 94 h 191"/>
                <a:gd name="T86" fmla="*/ 59 w 193"/>
                <a:gd name="T87" fmla="*/ 93 h 191"/>
                <a:gd name="T88" fmla="*/ 27 w 193"/>
                <a:gd name="T89" fmla="*/ 120 h 191"/>
                <a:gd name="T90" fmla="*/ 59 w 193"/>
                <a:gd name="T91" fmla="*/ 120 h 191"/>
                <a:gd name="T92" fmla="*/ 67 w 193"/>
                <a:gd name="T93" fmla="*/ 135 h 191"/>
                <a:gd name="T94" fmla="*/ 67 w 193"/>
                <a:gd name="T95" fmla="*/ 120 h 191"/>
                <a:gd name="T96" fmla="*/ 59 w 193"/>
                <a:gd name="T97" fmla="*/ 99 h 191"/>
                <a:gd name="T98" fmla="*/ 59 w 193"/>
                <a:gd name="T99" fmla="*/ 114 h 191"/>
                <a:gd name="T100" fmla="*/ 100 w 193"/>
                <a:gd name="T101" fmla="*/ 114 h 191"/>
                <a:gd name="T102" fmla="*/ 67 w 193"/>
                <a:gd name="T103" fmla="*/ 114 h 191"/>
                <a:gd name="T104" fmla="*/ 171 w 193"/>
                <a:gd name="T105" fmla="*/ 32 h 191"/>
                <a:gd name="T106" fmla="*/ 166 w 193"/>
                <a:gd name="T107" fmla="*/ 37 h 191"/>
                <a:gd name="T108" fmla="*/ 147 w 193"/>
                <a:gd name="T109" fmla="*/ 13 h 191"/>
                <a:gd name="T110" fmla="*/ 151 w 193"/>
                <a:gd name="T111" fmla="*/ 8 h 191"/>
                <a:gd name="T112" fmla="*/ 154 w 193"/>
                <a:gd name="T113" fmla="*/ 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3" h="191">
                  <a:moveTo>
                    <a:pt x="67" y="45"/>
                  </a:moveTo>
                  <a:lnTo>
                    <a:pt x="67" y="45"/>
                  </a:lnTo>
                  <a:lnTo>
                    <a:pt x="127" y="45"/>
                  </a:lnTo>
                  <a:cubicBezTo>
                    <a:pt x="127" y="37"/>
                    <a:pt x="127" y="32"/>
                    <a:pt x="127" y="28"/>
                  </a:cubicBezTo>
                  <a:cubicBezTo>
                    <a:pt x="127" y="15"/>
                    <a:pt x="126" y="6"/>
                    <a:pt x="125" y="1"/>
                  </a:cubicBezTo>
                  <a:cubicBezTo>
                    <a:pt x="129" y="1"/>
                    <a:pt x="133" y="1"/>
                    <a:pt x="136" y="2"/>
                  </a:cubicBezTo>
                  <a:cubicBezTo>
                    <a:pt x="138" y="3"/>
                    <a:pt x="138" y="3"/>
                    <a:pt x="138" y="4"/>
                  </a:cubicBezTo>
                  <a:cubicBezTo>
                    <a:pt x="138" y="5"/>
                    <a:pt x="138" y="7"/>
                    <a:pt x="138" y="8"/>
                  </a:cubicBezTo>
                  <a:cubicBezTo>
                    <a:pt x="137" y="10"/>
                    <a:pt x="136" y="15"/>
                    <a:pt x="136" y="23"/>
                  </a:cubicBezTo>
                  <a:cubicBezTo>
                    <a:pt x="136" y="24"/>
                    <a:pt x="136" y="26"/>
                    <a:pt x="136" y="27"/>
                  </a:cubicBezTo>
                  <a:cubicBezTo>
                    <a:pt x="136" y="31"/>
                    <a:pt x="136" y="37"/>
                    <a:pt x="137" y="45"/>
                  </a:cubicBezTo>
                  <a:lnTo>
                    <a:pt x="158" y="45"/>
                  </a:lnTo>
                  <a:lnTo>
                    <a:pt x="186" y="45"/>
                  </a:lnTo>
                  <a:cubicBezTo>
                    <a:pt x="187" y="45"/>
                    <a:pt x="187" y="46"/>
                    <a:pt x="187" y="46"/>
                  </a:cubicBezTo>
                  <a:lnTo>
                    <a:pt x="187" y="53"/>
                  </a:lnTo>
                  <a:cubicBezTo>
                    <a:pt x="187" y="53"/>
                    <a:pt x="187" y="54"/>
                    <a:pt x="186" y="54"/>
                  </a:cubicBezTo>
                  <a:lnTo>
                    <a:pt x="158" y="54"/>
                  </a:lnTo>
                  <a:lnTo>
                    <a:pt x="137" y="54"/>
                  </a:lnTo>
                  <a:cubicBezTo>
                    <a:pt x="138" y="85"/>
                    <a:pt x="142" y="110"/>
                    <a:pt x="147" y="128"/>
                  </a:cubicBezTo>
                  <a:cubicBezTo>
                    <a:pt x="152" y="118"/>
                    <a:pt x="157" y="106"/>
                    <a:pt x="160" y="94"/>
                  </a:cubicBezTo>
                  <a:cubicBezTo>
                    <a:pt x="162" y="87"/>
                    <a:pt x="163" y="80"/>
                    <a:pt x="164" y="75"/>
                  </a:cubicBezTo>
                  <a:cubicBezTo>
                    <a:pt x="167" y="76"/>
                    <a:pt x="170" y="77"/>
                    <a:pt x="173" y="78"/>
                  </a:cubicBezTo>
                  <a:cubicBezTo>
                    <a:pt x="174" y="78"/>
                    <a:pt x="175" y="79"/>
                    <a:pt x="175" y="80"/>
                  </a:cubicBezTo>
                  <a:cubicBezTo>
                    <a:pt x="175" y="80"/>
                    <a:pt x="174" y="82"/>
                    <a:pt x="173" y="84"/>
                  </a:cubicBezTo>
                  <a:cubicBezTo>
                    <a:pt x="173" y="85"/>
                    <a:pt x="171" y="88"/>
                    <a:pt x="169" y="95"/>
                  </a:cubicBezTo>
                  <a:cubicBezTo>
                    <a:pt x="164" y="111"/>
                    <a:pt x="157" y="127"/>
                    <a:pt x="150" y="140"/>
                  </a:cubicBezTo>
                  <a:cubicBezTo>
                    <a:pt x="158" y="166"/>
                    <a:pt x="166" y="179"/>
                    <a:pt x="174" y="179"/>
                  </a:cubicBezTo>
                  <a:cubicBezTo>
                    <a:pt x="179" y="179"/>
                    <a:pt x="183" y="168"/>
                    <a:pt x="184" y="147"/>
                  </a:cubicBezTo>
                  <a:cubicBezTo>
                    <a:pt x="186" y="148"/>
                    <a:pt x="188" y="150"/>
                    <a:pt x="190" y="151"/>
                  </a:cubicBezTo>
                  <a:cubicBezTo>
                    <a:pt x="192" y="152"/>
                    <a:pt x="193" y="154"/>
                    <a:pt x="193" y="155"/>
                  </a:cubicBezTo>
                  <a:cubicBezTo>
                    <a:pt x="193" y="155"/>
                    <a:pt x="193" y="156"/>
                    <a:pt x="193" y="157"/>
                  </a:cubicBezTo>
                  <a:cubicBezTo>
                    <a:pt x="191" y="169"/>
                    <a:pt x="188" y="178"/>
                    <a:pt x="185" y="183"/>
                  </a:cubicBezTo>
                  <a:cubicBezTo>
                    <a:pt x="183" y="187"/>
                    <a:pt x="179" y="190"/>
                    <a:pt x="174" y="190"/>
                  </a:cubicBezTo>
                  <a:cubicBezTo>
                    <a:pt x="168" y="190"/>
                    <a:pt x="162" y="186"/>
                    <a:pt x="157" y="178"/>
                  </a:cubicBezTo>
                  <a:cubicBezTo>
                    <a:pt x="153" y="171"/>
                    <a:pt x="148" y="162"/>
                    <a:pt x="144" y="150"/>
                  </a:cubicBezTo>
                  <a:cubicBezTo>
                    <a:pt x="134" y="165"/>
                    <a:pt x="122" y="179"/>
                    <a:pt x="108" y="189"/>
                  </a:cubicBezTo>
                  <a:cubicBezTo>
                    <a:pt x="107" y="190"/>
                    <a:pt x="106" y="191"/>
                    <a:pt x="106" y="191"/>
                  </a:cubicBezTo>
                  <a:cubicBezTo>
                    <a:pt x="105" y="191"/>
                    <a:pt x="104" y="190"/>
                    <a:pt x="103" y="189"/>
                  </a:cubicBezTo>
                  <a:cubicBezTo>
                    <a:pt x="101" y="188"/>
                    <a:pt x="99" y="187"/>
                    <a:pt x="97" y="186"/>
                  </a:cubicBezTo>
                  <a:cubicBezTo>
                    <a:pt x="114" y="175"/>
                    <a:pt x="128" y="159"/>
                    <a:pt x="140" y="139"/>
                  </a:cubicBezTo>
                  <a:cubicBezTo>
                    <a:pt x="134" y="116"/>
                    <a:pt x="130" y="88"/>
                    <a:pt x="128" y="54"/>
                  </a:cubicBezTo>
                  <a:lnTo>
                    <a:pt x="30" y="54"/>
                  </a:lnTo>
                  <a:lnTo>
                    <a:pt x="2" y="54"/>
                  </a:lnTo>
                  <a:cubicBezTo>
                    <a:pt x="1" y="54"/>
                    <a:pt x="0" y="53"/>
                    <a:pt x="0" y="53"/>
                  </a:cubicBezTo>
                  <a:lnTo>
                    <a:pt x="0" y="46"/>
                  </a:lnTo>
                  <a:cubicBezTo>
                    <a:pt x="0" y="46"/>
                    <a:pt x="1" y="45"/>
                    <a:pt x="2" y="45"/>
                  </a:cubicBezTo>
                  <a:lnTo>
                    <a:pt x="30" y="45"/>
                  </a:lnTo>
                  <a:lnTo>
                    <a:pt x="59" y="45"/>
                  </a:lnTo>
                  <a:lnTo>
                    <a:pt x="59" y="28"/>
                  </a:lnTo>
                  <a:lnTo>
                    <a:pt x="46" y="28"/>
                  </a:lnTo>
                  <a:lnTo>
                    <a:pt x="21" y="28"/>
                  </a:lnTo>
                  <a:cubicBezTo>
                    <a:pt x="20" y="28"/>
                    <a:pt x="20" y="28"/>
                    <a:pt x="20" y="27"/>
                  </a:cubicBezTo>
                  <a:lnTo>
                    <a:pt x="20" y="21"/>
                  </a:lnTo>
                  <a:cubicBezTo>
                    <a:pt x="20" y="20"/>
                    <a:pt x="20" y="19"/>
                    <a:pt x="21" y="19"/>
                  </a:cubicBezTo>
                  <a:lnTo>
                    <a:pt x="46" y="20"/>
                  </a:lnTo>
                  <a:lnTo>
                    <a:pt x="59" y="20"/>
                  </a:lnTo>
                  <a:cubicBezTo>
                    <a:pt x="59" y="11"/>
                    <a:pt x="58" y="5"/>
                    <a:pt x="57" y="0"/>
                  </a:cubicBezTo>
                  <a:cubicBezTo>
                    <a:pt x="61" y="1"/>
                    <a:pt x="65" y="1"/>
                    <a:pt x="67" y="2"/>
                  </a:cubicBezTo>
                  <a:cubicBezTo>
                    <a:pt x="69" y="2"/>
                    <a:pt x="70" y="3"/>
                    <a:pt x="70" y="4"/>
                  </a:cubicBezTo>
                  <a:cubicBezTo>
                    <a:pt x="70" y="4"/>
                    <a:pt x="69" y="5"/>
                    <a:pt x="69" y="7"/>
                  </a:cubicBezTo>
                  <a:cubicBezTo>
                    <a:pt x="68" y="8"/>
                    <a:pt x="67" y="13"/>
                    <a:pt x="67" y="20"/>
                  </a:cubicBezTo>
                  <a:lnTo>
                    <a:pt x="80" y="20"/>
                  </a:lnTo>
                  <a:lnTo>
                    <a:pt x="104" y="19"/>
                  </a:lnTo>
                  <a:cubicBezTo>
                    <a:pt x="105" y="19"/>
                    <a:pt x="106" y="20"/>
                    <a:pt x="106" y="21"/>
                  </a:cubicBezTo>
                  <a:lnTo>
                    <a:pt x="106" y="27"/>
                  </a:lnTo>
                  <a:cubicBezTo>
                    <a:pt x="106" y="28"/>
                    <a:pt x="105" y="28"/>
                    <a:pt x="104" y="28"/>
                  </a:cubicBezTo>
                  <a:lnTo>
                    <a:pt x="80" y="28"/>
                  </a:lnTo>
                  <a:lnTo>
                    <a:pt x="67" y="28"/>
                  </a:lnTo>
                  <a:lnTo>
                    <a:pt x="67" y="45"/>
                  </a:lnTo>
                  <a:close/>
                  <a:moveTo>
                    <a:pt x="59" y="93"/>
                  </a:moveTo>
                  <a:lnTo>
                    <a:pt x="59" y="93"/>
                  </a:lnTo>
                  <a:lnTo>
                    <a:pt x="59" y="79"/>
                  </a:lnTo>
                  <a:lnTo>
                    <a:pt x="38" y="79"/>
                  </a:lnTo>
                  <a:lnTo>
                    <a:pt x="10" y="80"/>
                  </a:lnTo>
                  <a:cubicBezTo>
                    <a:pt x="9" y="80"/>
                    <a:pt x="9" y="79"/>
                    <a:pt x="9" y="78"/>
                  </a:cubicBezTo>
                  <a:lnTo>
                    <a:pt x="9" y="73"/>
                  </a:lnTo>
                  <a:cubicBezTo>
                    <a:pt x="9" y="72"/>
                    <a:pt x="9" y="71"/>
                    <a:pt x="10" y="71"/>
                  </a:cubicBezTo>
                  <a:lnTo>
                    <a:pt x="38" y="72"/>
                  </a:lnTo>
                  <a:lnTo>
                    <a:pt x="59" y="72"/>
                  </a:lnTo>
                  <a:cubicBezTo>
                    <a:pt x="59" y="66"/>
                    <a:pt x="58" y="62"/>
                    <a:pt x="57" y="58"/>
                  </a:cubicBezTo>
                  <a:cubicBezTo>
                    <a:pt x="62" y="58"/>
                    <a:pt x="65" y="58"/>
                    <a:pt x="67" y="59"/>
                  </a:cubicBezTo>
                  <a:cubicBezTo>
                    <a:pt x="69" y="59"/>
                    <a:pt x="69" y="60"/>
                    <a:pt x="69" y="60"/>
                  </a:cubicBezTo>
                  <a:cubicBezTo>
                    <a:pt x="69" y="61"/>
                    <a:pt x="69" y="62"/>
                    <a:pt x="68" y="63"/>
                  </a:cubicBezTo>
                  <a:cubicBezTo>
                    <a:pt x="68" y="65"/>
                    <a:pt x="67" y="67"/>
                    <a:pt x="67" y="71"/>
                  </a:cubicBezTo>
                  <a:lnTo>
                    <a:pt x="67" y="72"/>
                  </a:lnTo>
                  <a:lnTo>
                    <a:pt x="86" y="72"/>
                  </a:lnTo>
                  <a:lnTo>
                    <a:pt x="114" y="71"/>
                  </a:lnTo>
                  <a:cubicBezTo>
                    <a:pt x="115" y="71"/>
                    <a:pt x="115" y="72"/>
                    <a:pt x="115" y="73"/>
                  </a:cubicBezTo>
                  <a:lnTo>
                    <a:pt x="115" y="78"/>
                  </a:lnTo>
                  <a:cubicBezTo>
                    <a:pt x="115" y="79"/>
                    <a:pt x="115" y="80"/>
                    <a:pt x="114" y="80"/>
                  </a:cubicBezTo>
                  <a:lnTo>
                    <a:pt x="86" y="79"/>
                  </a:lnTo>
                  <a:lnTo>
                    <a:pt x="67" y="79"/>
                  </a:lnTo>
                  <a:lnTo>
                    <a:pt x="67" y="93"/>
                  </a:lnTo>
                  <a:lnTo>
                    <a:pt x="81" y="93"/>
                  </a:lnTo>
                  <a:lnTo>
                    <a:pt x="107" y="92"/>
                  </a:lnTo>
                  <a:cubicBezTo>
                    <a:pt x="108" y="92"/>
                    <a:pt x="108" y="93"/>
                    <a:pt x="108" y="94"/>
                  </a:cubicBezTo>
                  <a:lnTo>
                    <a:pt x="108" y="109"/>
                  </a:lnTo>
                  <a:lnTo>
                    <a:pt x="108" y="125"/>
                  </a:lnTo>
                  <a:lnTo>
                    <a:pt x="108" y="141"/>
                  </a:lnTo>
                  <a:cubicBezTo>
                    <a:pt x="108" y="142"/>
                    <a:pt x="108" y="142"/>
                    <a:pt x="107" y="142"/>
                  </a:cubicBezTo>
                  <a:lnTo>
                    <a:pt x="81" y="142"/>
                  </a:lnTo>
                  <a:lnTo>
                    <a:pt x="67" y="142"/>
                  </a:lnTo>
                  <a:lnTo>
                    <a:pt x="67" y="156"/>
                  </a:lnTo>
                  <a:lnTo>
                    <a:pt x="86" y="156"/>
                  </a:lnTo>
                  <a:lnTo>
                    <a:pt x="115" y="155"/>
                  </a:lnTo>
                  <a:cubicBezTo>
                    <a:pt x="116" y="155"/>
                    <a:pt x="116" y="156"/>
                    <a:pt x="116" y="157"/>
                  </a:cubicBezTo>
                  <a:lnTo>
                    <a:pt x="116" y="163"/>
                  </a:lnTo>
                  <a:cubicBezTo>
                    <a:pt x="116" y="164"/>
                    <a:pt x="116" y="164"/>
                    <a:pt x="115" y="164"/>
                  </a:cubicBezTo>
                  <a:lnTo>
                    <a:pt x="86" y="164"/>
                  </a:lnTo>
                  <a:lnTo>
                    <a:pt x="67" y="164"/>
                  </a:lnTo>
                  <a:lnTo>
                    <a:pt x="68" y="189"/>
                  </a:lnTo>
                  <a:cubicBezTo>
                    <a:pt x="68" y="190"/>
                    <a:pt x="67" y="191"/>
                    <a:pt x="66" y="191"/>
                  </a:cubicBezTo>
                  <a:lnTo>
                    <a:pt x="60" y="191"/>
                  </a:lnTo>
                  <a:cubicBezTo>
                    <a:pt x="59" y="191"/>
                    <a:pt x="58" y="190"/>
                    <a:pt x="58" y="189"/>
                  </a:cubicBezTo>
                  <a:lnTo>
                    <a:pt x="59" y="164"/>
                  </a:lnTo>
                  <a:lnTo>
                    <a:pt x="34" y="164"/>
                  </a:lnTo>
                  <a:lnTo>
                    <a:pt x="5" y="164"/>
                  </a:lnTo>
                  <a:cubicBezTo>
                    <a:pt x="4" y="164"/>
                    <a:pt x="3" y="164"/>
                    <a:pt x="3" y="163"/>
                  </a:cubicBezTo>
                  <a:lnTo>
                    <a:pt x="3" y="157"/>
                  </a:lnTo>
                  <a:cubicBezTo>
                    <a:pt x="3" y="156"/>
                    <a:pt x="4" y="155"/>
                    <a:pt x="5" y="155"/>
                  </a:cubicBezTo>
                  <a:lnTo>
                    <a:pt x="34" y="156"/>
                  </a:lnTo>
                  <a:lnTo>
                    <a:pt x="59" y="156"/>
                  </a:lnTo>
                  <a:lnTo>
                    <a:pt x="59" y="142"/>
                  </a:lnTo>
                  <a:lnTo>
                    <a:pt x="46" y="142"/>
                  </a:lnTo>
                  <a:lnTo>
                    <a:pt x="20" y="142"/>
                  </a:lnTo>
                  <a:cubicBezTo>
                    <a:pt x="19" y="142"/>
                    <a:pt x="19" y="142"/>
                    <a:pt x="19" y="141"/>
                  </a:cubicBezTo>
                  <a:lnTo>
                    <a:pt x="19" y="125"/>
                  </a:lnTo>
                  <a:lnTo>
                    <a:pt x="19" y="109"/>
                  </a:lnTo>
                  <a:lnTo>
                    <a:pt x="19" y="94"/>
                  </a:lnTo>
                  <a:cubicBezTo>
                    <a:pt x="19" y="93"/>
                    <a:pt x="19" y="92"/>
                    <a:pt x="20" y="92"/>
                  </a:cubicBezTo>
                  <a:lnTo>
                    <a:pt x="46" y="93"/>
                  </a:lnTo>
                  <a:lnTo>
                    <a:pt x="59" y="93"/>
                  </a:lnTo>
                  <a:close/>
                  <a:moveTo>
                    <a:pt x="59" y="120"/>
                  </a:moveTo>
                  <a:lnTo>
                    <a:pt x="59" y="120"/>
                  </a:lnTo>
                  <a:lnTo>
                    <a:pt x="27" y="120"/>
                  </a:lnTo>
                  <a:lnTo>
                    <a:pt x="27" y="135"/>
                  </a:lnTo>
                  <a:lnTo>
                    <a:pt x="59" y="135"/>
                  </a:lnTo>
                  <a:lnTo>
                    <a:pt x="59" y="120"/>
                  </a:lnTo>
                  <a:close/>
                  <a:moveTo>
                    <a:pt x="67" y="120"/>
                  </a:moveTo>
                  <a:lnTo>
                    <a:pt x="67" y="120"/>
                  </a:lnTo>
                  <a:lnTo>
                    <a:pt x="67" y="135"/>
                  </a:lnTo>
                  <a:lnTo>
                    <a:pt x="100" y="135"/>
                  </a:lnTo>
                  <a:lnTo>
                    <a:pt x="100" y="120"/>
                  </a:lnTo>
                  <a:lnTo>
                    <a:pt x="67" y="120"/>
                  </a:lnTo>
                  <a:close/>
                  <a:moveTo>
                    <a:pt x="59" y="114"/>
                  </a:moveTo>
                  <a:lnTo>
                    <a:pt x="59" y="114"/>
                  </a:lnTo>
                  <a:lnTo>
                    <a:pt x="59" y="99"/>
                  </a:lnTo>
                  <a:lnTo>
                    <a:pt x="27" y="99"/>
                  </a:lnTo>
                  <a:lnTo>
                    <a:pt x="27" y="114"/>
                  </a:lnTo>
                  <a:lnTo>
                    <a:pt x="59" y="114"/>
                  </a:lnTo>
                  <a:close/>
                  <a:moveTo>
                    <a:pt x="67" y="114"/>
                  </a:moveTo>
                  <a:lnTo>
                    <a:pt x="67" y="114"/>
                  </a:lnTo>
                  <a:lnTo>
                    <a:pt x="100" y="114"/>
                  </a:lnTo>
                  <a:lnTo>
                    <a:pt x="100" y="99"/>
                  </a:lnTo>
                  <a:lnTo>
                    <a:pt x="67" y="99"/>
                  </a:lnTo>
                  <a:lnTo>
                    <a:pt x="67" y="114"/>
                  </a:lnTo>
                  <a:close/>
                  <a:moveTo>
                    <a:pt x="154" y="9"/>
                  </a:moveTo>
                  <a:lnTo>
                    <a:pt x="154" y="9"/>
                  </a:lnTo>
                  <a:cubicBezTo>
                    <a:pt x="161" y="15"/>
                    <a:pt x="167" y="23"/>
                    <a:pt x="171" y="32"/>
                  </a:cubicBezTo>
                  <a:cubicBezTo>
                    <a:pt x="171" y="32"/>
                    <a:pt x="171" y="33"/>
                    <a:pt x="171" y="33"/>
                  </a:cubicBezTo>
                  <a:cubicBezTo>
                    <a:pt x="171" y="33"/>
                    <a:pt x="171" y="34"/>
                    <a:pt x="170" y="35"/>
                  </a:cubicBezTo>
                  <a:lnTo>
                    <a:pt x="166" y="37"/>
                  </a:lnTo>
                  <a:cubicBezTo>
                    <a:pt x="165" y="38"/>
                    <a:pt x="165" y="38"/>
                    <a:pt x="164" y="38"/>
                  </a:cubicBezTo>
                  <a:cubicBezTo>
                    <a:pt x="164" y="38"/>
                    <a:pt x="164" y="38"/>
                    <a:pt x="163" y="37"/>
                  </a:cubicBezTo>
                  <a:cubicBezTo>
                    <a:pt x="160" y="28"/>
                    <a:pt x="154" y="20"/>
                    <a:pt x="147" y="13"/>
                  </a:cubicBezTo>
                  <a:cubicBezTo>
                    <a:pt x="147" y="13"/>
                    <a:pt x="147" y="12"/>
                    <a:pt x="147" y="12"/>
                  </a:cubicBezTo>
                  <a:cubicBezTo>
                    <a:pt x="147" y="12"/>
                    <a:pt x="147" y="11"/>
                    <a:pt x="148" y="10"/>
                  </a:cubicBezTo>
                  <a:lnTo>
                    <a:pt x="151" y="8"/>
                  </a:lnTo>
                  <a:cubicBezTo>
                    <a:pt x="152" y="8"/>
                    <a:pt x="153" y="8"/>
                    <a:pt x="153" y="8"/>
                  </a:cubicBezTo>
                  <a:cubicBezTo>
                    <a:pt x="153" y="8"/>
                    <a:pt x="154" y="8"/>
                    <a:pt x="154" y="9"/>
                  </a:cubicBezTo>
                  <a:lnTo>
                    <a:pt x="154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6" name="Freeform 95">
              <a:extLst>
                <a:ext uri="{FF2B5EF4-FFF2-40B4-BE49-F238E27FC236}">
                  <a16:creationId xmlns:a16="http://schemas.microsoft.com/office/drawing/2014/main" id="{5B2C6CB2-DDA2-42B4-A367-AE7B75DA2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605" y="4213225"/>
              <a:ext cx="169587" cy="180975"/>
            </a:xfrm>
            <a:custGeom>
              <a:avLst/>
              <a:gdLst>
                <a:gd name="T0" fmla="*/ 145 w 194"/>
                <a:gd name="T1" fmla="*/ 43 h 180"/>
                <a:gd name="T2" fmla="*/ 175 w 194"/>
                <a:gd name="T3" fmla="*/ 71 h 180"/>
                <a:gd name="T4" fmla="*/ 171 w 194"/>
                <a:gd name="T5" fmla="*/ 150 h 180"/>
                <a:gd name="T6" fmla="*/ 146 w 194"/>
                <a:gd name="T7" fmla="*/ 150 h 180"/>
                <a:gd name="T8" fmla="*/ 166 w 194"/>
                <a:gd name="T9" fmla="*/ 136 h 180"/>
                <a:gd name="T10" fmla="*/ 122 w 194"/>
                <a:gd name="T11" fmla="*/ 125 h 180"/>
                <a:gd name="T12" fmla="*/ 114 w 194"/>
                <a:gd name="T13" fmla="*/ 152 h 180"/>
                <a:gd name="T14" fmla="*/ 113 w 194"/>
                <a:gd name="T15" fmla="*/ 113 h 180"/>
                <a:gd name="T16" fmla="*/ 73 w 194"/>
                <a:gd name="T17" fmla="*/ 153 h 180"/>
                <a:gd name="T18" fmla="*/ 64 w 194"/>
                <a:gd name="T19" fmla="*/ 153 h 180"/>
                <a:gd name="T20" fmla="*/ 64 w 194"/>
                <a:gd name="T21" fmla="*/ 44 h 180"/>
                <a:gd name="T22" fmla="*/ 117 w 194"/>
                <a:gd name="T23" fmla="*/ 43 h 180"/>
                <a:gd name="T24" fmla="*/ 92 w 194"/>
                <a:gd name="T25" fmla="*/ 21 h 180"/>
                <a:gd name="T26" fmla="*/ 97 w 194"/>
                <a:gd name="T27" fmla="*/ 19 h 180"/>
                <a:gd name="T28" fmla="*/ 90 w 194"/>
                <a:gd name="T29" fmla="*/ 10 h 180"/>
                <a:gd name="T30" fmla="*/ 61 w 194"/>
                <a:gd name="T31" fmla="*/ 3 h 180"/>
                <a:gd name="T32" fmla="*/ 153 w 194"/>
                <a:gd name="T33" fmla="*/ 2 h 180"/>
                <a:gd name="T34" fmla="*/ 166 w 194"/>
                <a:gd name="T35" fmla="*/ 4 h 180"/>
                <a:gd name="T36" fmla="*/ 160 w 194"/>
                <a:gd name="T37" fmla="*/ 17 h 180"/>
                <a:gd name="T38" fmla="*/ 130 w 194"/>
                <a:gd name="T39" fmla="*/ 43 h 180"/>
                <a:gd name="T40" fmla="*/ 166 w 194"/>
                <a:gd name="T41" fmla="*/ 51 h 180"/>
                <a:gd name="T42" fmla="*/ 166 w 194"/>
                <a:gd name="T43" fmla="*/ 74 h 180"/>
                <a:gd name="T44" fmla="*/ 122 w 194"/>
                <a:gd name="T45" fmla="*/ 82 h 180"/>
                <a:gd name="T46" fmla="*/ 166 w 194"/>
                <a:gd name="T47" fmla="*/ 82 h 180"/>
                <a:gd name="T48" fmla="*/ 113 w 194"/>
                <a:gd name="T49" fmla="*/ 106 h 180"/>
                <a:gd name="T50" fmla="*/ 73 w 194"/>
                <a:gd name="T51" fmla="*/ 106 h 180"/>
                <a:gd name="T52" fmla="*/ 113 w 194"/>
                <a:gd name="T53" fmla="*/ 74 h 180"/>
                <a:gd name="T54" fmla="*/ 73 w 194"/>
                <a:gd name="T55" fmla="*/ 74 h 180"/>
                <a:gd name="T56" fmla="*/ 191 w 194"/>
                <a:gd name="T57" fmla="*/ 173 h 180"/>
                <a:gd name="T58" fmla="*/ 109 w 194"/>
                <a:gd name="T59" fmla="*/ 180 h 180"/>
                <a:gd name="T60" fmla="*/ 14 w 194"/>
                <a:gd name="T61" fmla="*/ 172 h 180"/>
                <a:gd name="T62" fmla="*/ 5 w 194"/>
                <a:gd name="T63" fmla="*/ 177 h 180"/>
                <a:gd name="T64" fmla="*/ 31 w 194"/>
                <a:gd name="T65" fmla="*/ 142 h 180"/>
                <a:gd name="T66" fmla="*/ 1 w 194"/>
                <a:gd name="T67" fmla="*/ 87 h 180"/>
                <a:gd name="T68" fmla="*/ 1 w 194"/>
                <a:gd name="T69" fmla="*/ 77 h 180"/>
                <a:gd name="T70" fmla="*/ 40 w 194"/>
                <a:gd name="T71" fmla="*/ 77 h 180"/>
                <a:gd name="T72" fmla="*/ 41 w 194"/>
                <a:gd name="T73" fmla="*/ 142 h 180"/>
                <a:gd name="T74" fmla="*/ 103 w 194"/>
                <a:gd name="T75" fmla="*/ 170 h 180"/>
                <a:gd name="T76" fmla="*/ 8 w 194"/>
                <a:gd name="T77" fmla="*/ 9 h 180"/>
                <a:gd name="T78" fmla="*/ 10 w 194"/>
                <a:gd name="T79" fmla="*/ 6 h 180"/>
                <a:gd name="T80" fmla="*/ 16 w 194"/>
                <a:gd name="T81" fmla="*/ 4 h 180"/>
                <a:gd name="T82" fmla="*/ 38 w 194"/>
                <a:gd name="T83" fmla="*/ 36 h 180"/>
                <a:gd name="T84" fmla="*/ 31 w 194"/>
                <a:gd name="T85" fmla="*/ 3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80">
                  <a:moveTo>
                    <a:pt x="130" y="43"/>
                  </a:moveTo>
                  <a:lnTo>
                    <a:pt x="130" y="43"/>
                  </a:lnTo>
                  <a:lnTo>
                    <a:pt x="145" y="43"/>
                  </a:lnTo>
                  <a:lnTo>
                    <a:pt x="174" y="42"/>
                  </a:lnTo>
                  <a:cubicBezTo>
                    <a:pt x="175" y="42"/>
                    <a:pt x="175" y="43"/>
                    <a:pt x="175" y="44"/>
                  </a:cubicBezTo>
                  <a:lnTo>
                    <a:pt x="175" y="71"/>
                  </a:lnTo>
                  <a:lnTo>
                    <a:pt x="175" y="105"/>
                  </a:lnTo>
                  <a:lnTo>
                    <a:pt x="175" y="137"/>
                  </a:lnTo>
                  <a:cubicBezTo>
                    <a:pt x="175" y="143"/>
                    <a:pt x="174" y="147"/>
                    <a:pt x="171" y="150"/>
                  </a:cubicBezTo>
                  <a:cubicBezTo>
                    <a:pt x="167" y="152"/>
                    <a:pt x="160" y="153"/>
                    <a:pt x="150" y="153"/>
                  </a:cubicBezTo>
                  <a:cubicBezTo>
                    <a:pt x="148" y="153"/>
                    <a:pt x="147" y="153"/>
                    <a:pt x="147" y="153"/>
                  </a:cubicBezTo>
                  <a:cubicBezTo>
                    <a:pt x="146" y="153"/>
                    <a:pt x="146" y="152"/>
                    <a:pt x="146" y="150"/>
                  </a:cubicBezTo>
                  <a:cubicBezTo>
                    <a:pt x="145" y="147"/>
                    <a:pt x="144" y="145"/>
                    <a:pt x="143" y="144"/>
                  </a:cubicBezTo>
                  <a:cubicBezTo>
                    <a:pt x="147" y="144"/>
                    <a:pt x="152" y="144"/>
                    <a:pt x="158" y="144"/>
                  </a:cubicBezTo>
                  <a:cubicBezTo>
                    <a:pt x="163" y="144"/>
                    <a:pt x="166" y="141"/>
                    <a:pt x="166" y="136"/>
                  </a:cubicBezTo>
                  <a:lnTo>
                    <a:pt x="166" y="113"/>
                  </a:lnTo>
                  <a:lnTo>
                    <a:pt x="122" y="113"/>
                  </a:lnTo>
                  <a:lnTo>
                    <a:pt x="122" y="125"/>
                  </a:lnTo>
                  <a:lnTo>
                    <a:pt x="122" y="151"/>
                  </a:lnTo>
                  <a:cubicBezTo>
                    <a:pt x="122" y="152"/>
                    <a:pt x="122" y="152"/>
                    <a:pt x="121" y="152"/>
                  </a:cubicBezTo>
                  <a:lnTo>
                    <a:pt x="114" y="152"/>
                  </a:lnTo>
                  <a:cubicBezTo>
                    <a:pt x="113" y="152"/>
                    <a:pt x="113" y="152"/>
                    <a:pt x="113" y="151"/>
                  </a:cubicBezTo>
                  <a:lnTo>
                    <a:pt x="113" y="125"/>
                  </a:lnTo>
                  <a:lnTo>
                    <a:pt x="113" y="113"/>
                  </a:lnTo>
                  <a:lnTo>
                    <a:pt x="73" y="113"/>
                  </a:lnTo>
                  <a:lnTo>
                    <a:pt x="73" y="127"/>
                  </a:lnTo>
                  <a:lnTo>
                    <a:pt x="73" y="153"/>
                  </a:lnTo>
                  <a:cubicBezTo>
                    <a:pt x="73" y="154"/>
                    <a:pt x="73" y="154"/>
                    <a:pt x="72" y="154"/>
                  </a:cubicBezTo>
                  <a:lnTo>
                    <a:pt x="65" y="154"/>
                  </a:lnTo>
                  <a:cubicBezTo>
                    <a:pt x="64" y="154"/>
                    <a:pt x="64" y="154"/>
                    <a:pt x="64" y="153"/>
                  </a:cubicBezTo>
                  <a:lnTo>
                    <a:pt x="64" y="127"/>
                  </a:lnTo>
                  <a:lnTo>
                    <a:pt x="64" y="70"/>
                  </a:lnTo>
                  <a:lnTo>
                    <a:pt x="64" y="44"/>
                  </a:lnTo>
                  <a:cubicBezTo>
                    <a:pt x="64" y="43"/>
                    <a:pt x="64" y="42"/>
                    <a:pt x="65" y="42"/>
                  </a:cubicBezTo>
                  <a:lnTo>
                    <a:pt x="94" y="43"/>
                  </a:lnTo>
                  <a:lnTo>
                    <a:pt x="117" y="43"/>
                  </a:lnTo>
                  <a:cubicBezTo>
                    <a:pt x="110" y="37"/>
                    <a:pt x="101" y="31"/>
                    <a:pt x="91" y="25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90" y="23"/>
                    <a:pt x="91" y="22"/>
                    <a:pt x="92" y="21"/>
                  </a:cubicBezTo>
                  <a:lnTo>
                    <a:pt x="94" y="19"/>
                  </a:lnTo>
                  <a:cubicBezTo>
                    <a:pt x="95" y="19"/>
                    <a:pt x="96" y="18"/>
                    <a:pt x="96" y="18"/>
                  </a:cubicBezTo>
                  <a:cubicBezTo>
                    <a:pt x="96" y="18"/>
                    <a:pt x="97" y="18"/>
                    <a:pt x="97" y="19"/>
                  </a:cubicBezTo>
                  <a:cubicBezTo>
                    <a:pt x="105" y="24"/>
                    <a:pt x="113" y="29"/>
                    <a:pt x="121" y="35"/>
                  </a:cubicBezTo>
                  <a:cubicBezTo>
                    <a:pt x="133" y="28"/>
                    <a:pt x="144" y="20"/>
                    <a:pt x="154" y="10"/>
                  </a:cubicBezTo>
                  <a:lnTo>
                    <a:pt x="90" y="10"/>
                  </a:lnTo>
                  <a:lnTo>
                    <a:pt x="62" y="11"/>
                  </a:lnTo>
                  <a:cubicBezTo>
                    <a:pt x="61" y="11"/>
                    <a:pt x="61" y="10"/>
                    <a:pt x="61" y="9"/>
                  </a:cubicBezTo>
                  <a:lnTo>
                    <a:pt x="61" y="3"/>
                  </a:lnTo>
                  <a:cubicBezTo>
                    <a:pt x="61" y="2"/>
                    <a:pt x="61" y="1"/>
                    <a:pt x="62" y="1"/>
                  </a:cubicBezTo>
                  <a:lnTo>
                    <a:pt x="90" y="2"/>
                  </a:lnTo>
                  <a:lnTo>
                    <a:pt x="153" y="2"/>
                  </a:lnTo>
                  <a:cubicBezTo>
                    <a:pt x="155" y="2"/>
                    <a:pt x="157" y="2"/>
                    <a:pt x="158" y="1"/>
                  </a:cubicBezTo>
                  <a:cubicBezTo>
                    <a:pt x="159" y="1"/>
                    <a:pt x="160" y="0"/>
                    <a:pt x="161" y="0"/>
                  </a:cubicBezTo>
                  <a:cubicBezTo>
                    <a:pt x="162" y="0"/>
                    <a:pt x="163" y="2"/>
                    <a:pt x="166" y="4"/>
                  </a:cubicBezTo>
                  <a:cubicBezTo>
                    <a:pt x="168" y="7"/>
                    <a:pt x="169" y="8"/>
                    <a:pt x="169" y="10"/>
                  </a:cubicBezTo>
                  <a:cubicBezTo>
                    <a:pt x="169" y="11"/>
                    <a:pt x="168" y="12"/>
                    <a:pt x="167" y="12"/>
                  </a:cubicBezTo>
                  <a:cubicBezTo>
                    <a:pt x="165" y="13"/>
                    <a:pt x="163" y="14"/>
                    <a:pt x="160" y="17"/>
                  </a:cubicBezTo>
                  <a:cubicBezTo>
                    <a:pt x="149" y="26"/>
                    <a:pt x="138" y="34"/>
                    <a:pt x="127" y="41"/>
                  </a:cubicBezTo>
                  <a:cubicBezTo>
                    <a:pt x="128" y="41"/>
                    <a:pt x="128" y="42"/>
                    <a:pt x="130" y="43"/>
                  </a:cubicBezTo>
                  <a:lnTo>
                    <a:pt x="130" y="43"/>
                  </a:lnTo>
                  <a:close/>
                  <a:moveTo>
                    <a:pt x="166" y="74"/>
                  </a:moveTo>
                  <a:lnTo>
                    <a:pt x="166" y="74"/>
                  </a:lnTo>
                  <a:lnTo>
                    <a:pt x="166" y="51"/>
                  </a:lnTo>
                  <a:lnTo>
                    <a:pt x="122" y="51"/>
                  </a:lnTo>
                  <a:lnTo>
                    <a:pt x="122" y="74"/>
                  </a:lnTo>
                  <a:lnTo>
                    <a:pt x="166" y="74"/>
                  </a:lnTo>
                  <a:close/>
                  <a:moveTo>
                    <a:pt x="166" y="82"/>
                  </a:moveTo>
                  <a:lnTo>
                    <a:pt x="166" y="82"/>
                  </a:lnTo>
                  <a:lnTo>
                    <a:pt x="122" y="82"/>
                  </a:lnTo>
                  <a:lnTo>
                    <a:pt x="122" y="106"/>
                  </a:lnTo>
                  <a:lnTo>
                    <a:pt x="166" y="106"/>
                  </a:lnTo>
                  <a:lnTo>
                    <a:pt x="166" y="82"/>
                  </a:lnTo>
                  <a:close/>
                  <a:moveTo>
                    <a:pt x="73" y="106"/>
                  </a:moveTo>
                  <a:lnTo>
                    <a:pt x="73" y="106"/>
                  </a:lnTo>
                  <a:lnTo>
                    <a:pt x="113" y="106"/>
                  </a:lnTo>
                  <a:lnTo>
                    <a:pt x="113" y="82"/>
                  </a:lnTo>
                  <a:lnTo>
                    <a:pt x="73" y="82"/>
                  </a:lnTo>
                  <a:lnTo>
                    <a:pt x="73" y="106"/>
                  </a:lnTo>
                  <a:close/>
                  <a:moveTo>
                    <a:pt x="73" y="74"/>
                  </a:moveTo>
                  <a:lnTo>
                    <a:pt x="73" y="74"/>
                  </a:lnTo>
                  <a:lnTo>
                    <a:pt x="113" y="74"/>
                  </a:lnTo>
                  <a:lnTo>
                    <a:pt x="113" y="51"/>
                  </a:lnTo>
                  <a:lnTo>
                    <a:pt x="73" y="51"/>
                  </a:lnTo>
                  <a:lnTo>
                    <a:pt x="73" y="74"/>
                  </a:lnTo>
                  <a:close/>
                  <a:moveTo>
                    <a:pt x="194" y="165"/>
                  </a:moveTo>
                  <a:lnTo>
                    <a:pt x="194" y="165"/>
                  </a:lnTo>
                  <a:cubicBezTo>
                    <a:pt x="192" y="167"/>
                    <a:pt x="191" y="169"/>
                    <a:pt x="191" y="173"/>
                  </a:cubicBezTo>
                  <a:cubicBezTo>
                    <a:pt x="190" y="175"/>
                    <a:pt x="190" y="176"/>
                    <a:pt x="189" y="176"/>
                  </a:cubicBezTo>
                  <a:cubicBezTo>
                    <a:pt x="189" y="176"/>
                    <a:pt x="188" y="176"/>
                    <a:pt x="187" y="177"/>
                  </a:cubicBezTo>
                  <a:cubicBezTo>
                    <a:pt x="160" y="179"/>
                    <a:pt x="134" y="180"/>
                    <a:pt x="109" y="180"/>
                  </a:cubicBezTo>
                  <a:cubicBezTo>
                    <a:pt x="83" y="180"/>
                    <a:pt x="65" y="177"/>
                    <a:pt x="55" y="172"/>
                  </a:cubicBezTo>
                  <a:cubicBezTo>
                    <a:pt x="46" y="168"/>
                    <a:pt x="40" y="161"/>
                    <a:pt x="36" y="151"/>
                  </a:cubicBezTo>
                  <a:cubicBezTo>
                    <a:pt x="29" y="158"/>
                    <a:pt x="22" y="165"/>
                    <a:pt x="14" y="172"/>
                  </a:cubicBezTo>
                  <a:cubicBezTo>
                    <a:pt x="12" y="174"/>
                    <a:pt x="10" y="176"/>
                    <a:pt x="10" y="177"/>
                  </a:cubicBezTo>
                  <a:cubicBezTo>
                    <a:pt x="9" y="178"/>
                    <a:pt x="8" y="178"/>
                    <a:pt x="8" y="178"/>
                  </a:cubicBezTo>
                  <a:cubicBezTo>
                    <a:pt x="7" y="178"/>
                    <a:pt x="6" y="178"/>
                    <a:pt x="5" y="177"/>
                  </a:cubicBezTo>
                  <a:cubicBezTo>
                    <a:pt x="4" y="175"/>
                    <a:pt x="2" y="172"/>
                    <a:pt x="0" y="168"/>
                  </a:cubicBezTo>
                  <a:cubicBezTo>
                    <a:pt x="5" y="166"/>
                    <a:pt x="9" y="163"/>
                    <a:pt x="13" y="160"/>
                  </a:cubicBezTo>
                  <a:cubicBezTo>
                    <a:pt x="19" y="155"/>
                    <a:pt x="25" y="149"/>
                    <a:pt x="31" y="142"/>
                  </a:cubicBezTo>
                  <a:lnTo>
                    <a:pt x="31" y="87"/>
                  </a:lnTo>
                  <a:lnTo>
                    <a:pt x="15" y="87"/>
                  </a:lnTo>
                  <a:lnTo>
                    <a:pt x="1" y="87"/>
                  </a:lnTo>
                  <a:cubicBezTo>
                    <a:pt x="0" y="87"/>
                    <a:pt x="0" y="87"/>
                    <a:pt x="0" y="86"/>
                  </a:cubicBezTo>
                  <a:lnTo>
                    <a:pt x="0" y="79"/>
                  </a:lnTo>
                  <a:cubicBezTo>
                    <a:pt x="0" y="78"/>
                    <a:pt x="0" y="77"/>
                    <a:pt x="1" y="77"/>
                  </a:cubicBezTo>
                  <a:lnTo>
                    <a:pt x="15" y="78"/>
                  </a:lnTo>
                  <a:lnTo>
                    <a:pt x="25" y="78"/>
                  </a:lnTo>
                  <a:lnTo>
                    <a:pt x="40" y="77"/>
                  </a:lnTo>
                  <a:cubicBezTo>
                    <a:pt x="41" y="77"/>
                    <a:pt x="41" y="78"/>
                    <a:pt x="41" y="79"/>
                  </a:cubicBezTo>
                  <a:lnTo>
                    <a:pt x="41" y="99"/>
                  </a:lnTo>
                  <a:lnTo>
                    <a:pt x="41" y="142"/>
                  </a:lnTo>
                  <a:cubicBezTo>
                    <a:pt x="43" y="148"/>
                    <a:pt x="46" y="153"/>
                    <a:pt x="49" y="156"/>
                  </a:cubicBezTo>
                  <a:cubicBezTo>
                    <a:pt x="51" y="159"/>
                    <a:pt x="55" y="162"/>
                    <a:pt x="60" y="164"/>
                  </a:cubicBezTo>
                  <a:cubicBezTo>
                    <a:pt x="68" y="168"/>
                    <a:pt x="82" y="170"/>
                    <a:pt x="103" y="170"/>
                  </a:cubicBezTo>
                  <a:cubicBezTo>
                    <a:pt x="133" y="170"/>
                    <a:pt x="163" y="168"/>
                    <a:pt x="194" y="165"/>
                  </a:cubicBezTo>
                  <a:lnTo>
                    <a:pt x="194" y="165"/>
                  </a:lnTo>
                  <a:close/>
                  <a:moveTo>
                    <a:pt x="8" y="9"/>
                  </a:moveTo>
                  <a:lnTo>
                    <a:pt x="8" y="9"/>
                  </a:ln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8" y="7"/>
                    <a:pt x="10" y="6"/>
                  </a:cubicBezTo>
                  <a:lnTo>
                    <a:pt x="12" y="4"/>
                  </a:lnTo>
                  <a:cubicBezTo>
                    <a:pt x="13" y="3"/>
                    <a:pt x="14" y="3"/>
                    <a:pt x="14" y="3"/>
                  </a:cubicBezTo>
                  <a:cubicBezTo>
                    <a:pt x="15" y="3"/>
                    <a:pt x="15" y="3"/>
                    <a:pt x="16" y="4"/>
                  </a:cubicBezTo>
                  <a:cubicBezTo>
                    <a:pt x="23" y="11"/>
                    <a:pt x="31" y="21"/>
                    <a:pt x="39" y="33"/>
                  </a:cubicBezTo>
                  <a:cubicBezTo>
                    <a:pt x="39" y="33"/>
                    <a:pt x="39" y="34"/>
                    <a:pt x="39" y="34"/>
                  </a:cubicBezTo>
                  <a:cubicBezTo>
                    <a:pt x="39" y="34"/>
                    <a:pt x="39" y="35"/>
                    <a:pt x="38" y="36"/>
                  </a:cubicBezTo>
                  <a:lnTo>
                    <a:pt x="35" y="38"/>
                  </a:lnTo>
                  <a:cubicBezTo>
                    <a:pt x="33" y="39"/>
                    <a:pt x="32" y="40"/>
                    <a:pt x="32" y="40"/>
                  </a:cubicBezTo>
                  <a:cubicBezTo>
                    <a:pt x="31" y="40"/>
                    <a:pt x="31" y="39"/>
                    <a:pt x="31" y="39"/>
                  </a:cubicBezTo>
                  <a:cubicBezTo>
                    <a:pt x="24" y="27"/>
                    <a:pt x="16" y="17"/>
                    <a:pt x="8" y="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7" name="Freeform 96">
              <a:extLst>
                <a:ext uri="{FF2B5EF4-FFF2-40B4-BE49-F238E27FC236}">
                  <a16:creationId xmlns:a16="http://schemas.microsoft.com/office/drawing/2014/main" id="{5BA4DF8A-DDC2-484C-B8C5-735D69814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5607" y="4206875"/>
              <a:ext cx="167957" cy="192088"/>
            </a:xfrm>
            <a:custGeom>
              <a:avLst/>
              <a:gdLst>
                <a:gd name="T0" fmla="*/ 39 w 194"/>
                <a:gd name="T1" fmla="*/ 49 h 191"/>
                <a:gd name="T2" fmla="*/ 39 w 194"/>
                <a:gd name="T3" fmla="*/ 190 h 191"/>
                <a:gd name="T4" fmla="*/ 30 w 194"/>
                <a:gd name="T5" fmla="*/ 191 h 191"/>
                <a:gd name="T6" fmla="*/ 29 w 194"/>
                <a:gd name="T7" fmla="*/ 156 h 191"/>
                <a:gd name="T8" fmla="*/ 30 w 194"/>
                <a:gd name="T9" fmla="*/ 67 h 191"/>
                <a:gd name="T10" fmla="*/ 6 w 194"/>
                <a:gd name="T11" fmla="*/ 100 h 191"/>
                <a:gd name="T12" fmla="*/ 0 w 194"/>
                <a:gd name="T13" fmla="*/ 94 h 191"/>
                <a:gd name="T14" fmla="*/ 45 w 194"/>
                <a:gd name="T15" fmla="*/ 0 h 191"/>
                <a:gd name="T16" fmla="*/ 57 w 194"/>
                <a:gd name="T17" fmla="*/ 5 h 191"/>
                <a:gd name="T18" fmla="*/ 52 w 194"/>
                <a:gd name="T19" fmla="*/ 16 h 191"/>
                <a:gd name="T20" fmla="*/ 39 w 194"/>
                <a:gd name="T21" fmla="*/ 49 h 191"/>
                <a:gd name="T22" fmla="*/ 82 w 194"/>
                <a:gd name="T23" fmla="*/ 179 h 191"/>
                <a:gd name="T24" fmla="*/ 81 w 194"/>
                <a:gd name="T25" fmla="*/ 191 h 191"/>
                <a:gd name="T26" fmla="*/ 73 w 194"/>
                <a:gd name="T27" fmla="*/ 189 h 191"/>
                <a:gd name="T28" fmla="*/ 73 w 194"/>
                <a:gd name="T29" fmla="*/ 148 h 191"/>
                <a:gd name="T30" fmla="*/ 74 w 194"/>
                <a:gd name="T31" fmla="*/ 129 h 191"/>
                <a:gd name="T32" fmla="*/ 144 w 194"/>
                <a:gd name="T33" fmla="*/ 130 h 191"/>
                <a:gd name="T34" fmla="*/ 173 w 194"/>
                <a:gd name="T35" fmla="*/ 131 h 191"/>
                <a:gd name="T36" fmla="*/ 172 w 194"/>
                <a:gd name="T37" fmla="*/ 163 h 191"/>
                <a:gd name="T38" fmla="*/ 171 w 194"/>
                <a:gd name="T39" fmla="*/ 190 h 191"/>
                <a:gd name="T40" fmla="*/ 163 w 194"/>
                <a:gd name="T41" fmla="*/ 189 h 191"/>
                <a:gd name="T42" fmla="*/ 82 w 194"/>
                <a:gd name="T43" fmla="*/ 179 h 191"/>
                <a:gd name="T44" fmla="*/ 82 w 194"/>
                <a:gd name="T45" fmla="*/ 171 h 191"/>
                <a:gd name="T46" fmla="*/ 163 w 194"/>
                <a:gd name="T47" fmla="*/ 138 h 191"/>
                <a:gd name="T48" fmla="*/ 82 w 194"/>
                <a:gd name="T49" fmla="*/ 171 h 191"/>
                <a:gd name="T50" fmla="*/ 104 w 194"/>
                <a:gd name="T51" fmla="*/ 101 h 191"/>
                <a:gd name="T52" fmla="*/ 167 w 194"/>
                <a:gd name="T53" fmla="*/ 101 h 191"/>
                <a:gd name="T54" fmla="*/ 168 w 194"/>
                <a:gd name="T55" fmla="*/ 109 h 191"/>
                <a:gd name="T56" fmla="*/ 141 w 194"/>
                <a:gd name="T57" fmla="*/ 110 h 191"/>
                <a:gd name="T58" fmla="*/ 78 w 194"/>
                <a:gd name="T59" fmla="*/ 110 h 191"/>
                <a:gd name="T60" fmla="*/ 77 w 194"/>
                <a:gd name="T61" fmla="*/ 102 h 191"/>
                <a:gd name="T62" fmla="*/ 104 w 194"/>
                <a:gd name="T63" fmla="*/ 101 h 191"/>
                <a:gd name="T64" fmla="*/ 104 w 194"/>
                <a:gd name="T65" fmla="*/ 73 h 191"/>
                <a:gd name="T66" fmla="*/ 167 w 194"/>
                <a:gd name="T67" fmla="*/ 72 h 191"/>
                <a:gd name="T68" fmla="*/ 168 w 194"/>
                <a:gd name="T69" fmla="*/ 80 h 191"/>
                <a:gd name="T70" fmla="*/ 141 w 194"/>
                <a:gd name="T71" fmla="*/ 81 h 191"/>
                <a:gd name="T72" fmla="*/ 78 w 194"/>
                <a:gd name="T73" fmla="*/ 81 h 191"/>
                <a:gd name="T74" fmla="*/ 77 w 194"/>
                <a:gd name="T75" fmla="*/ 74 h 191"/>
                <a:gd name="T76" fmla="*/ 104 w 194"/>
                <a:gd name="T77" fmla="*/ 73 h 191"/>
                <a:gd name="T78" fmla="*/ 105 w 194"/>
                <a:gd name="T79" fmla="*/ 15 h 191"/>
                <a:gd name="T80" fmla="*/ 169 w 194"/>
                <a:gd name="T81" fmla="*/ 15 h 191"/>
                <a:gd name="T82" fmla="*/ 170 w 194"/>
                <a:gd name="T83" fmla="*/ 23 h 191"/>
                <a:gd name="T84" fmla="*/ 143 w 194"/>
                <a:gd name="T85" fmla="*/ 23 h 191"/>
                <a:gd name="T86" fmla="*/ 79 w 194"/>
                <a:gd name="T87" fmla="*/ 24 h 191"/>
                <a:gd name="T88" fmla="*/ 77 w 194"/>
                <a:gd name="T89" fmla="*/ 16 h 191"/>
                <a:gd name="T90" fmla="*/ 105 w 194"/>
                <a:gd name="T91" fmla="*/ 15 h 191"/>
                <a:gd name="T92" fmla="*/ 88 w 194"/>
                <a:gd name="T93" fmla="*/ 52 h 191"/>
                <a:gd name="T94" fmla="*/ 56 w 194"/>
                <a:gd name="T95" fmla="*/ 51 h 191"/>
                <a:gd name="T96" fmla="*/ 58 w 194"/>
                <a:gd name="T97" fmla="*/ 43 h 191"/>
                <a:gd name="T98" fmla="*/ 162 w 194"/>
                <a:gd name="T99" fmla="*/ 44 h 191"/>
                <a:gd name="T100" fmla="*/ 194 w 194"/>
                <a:gd name="T101" fmla="*/ 45 h 191"/>
                <a:gd name="T102" fmla="*/ 192 w 194"/>
                <a:gd name="T103" fmla="*/ 53 h 191"/>
                <a:gd name="T104" fmla="*/ 88 w 194"/>
                <a:gd name="T105" fmla="*/ 5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191">
                  <a:moveTo>
                    <a:pt x="39" y="49"/>
                  </a:moveTo>
                  <a:lnTo>
                    <a:pt x="39" y="49"/>
                  </a:lnTo>
                  <a:lnTo>
                    <a:pt x="39" y="156"/>
                  </a:lnTo>
                  <a:lnTo>
                    <a:pt x="39" y="190"/>
                  </a:lnTo>
                  <a:cubicBezTo>
                    <a:pt x="39" y="191"/>
                    <a:pt x="39" y="191"/>
                    <a:pt x="38" y="191"/>
                  </a:cubicBezTo>
                  <a:lnTo>
                    <a:pt x="30" y="191"/>
                  </a:lnTo>
                  <a:cubicBezTo>
                    <a:pt x="29" y="191"/>
                    <a:pt x="29" y="191"/>
                    <a:pt x="29" y="190"/>
                  </a:cubicBezTo>
                  <a:lnTo>
                    <a:pt x="29" y="156"/>
                  </a:lnTo>
                  <a:lnTo>
                    <a:pt x="29" y="99"/>
                  </a:lnTo>
                  <a:cubicBezTo>
                    <a:pt x="29" y="92"/>
                    <a:pt x="29" y="81"/>
                    <a:pt x="30" y="67"/>
                  </a:cubicBezTo>
                  <a:cubicBezTo>
                    <a:pt x="24" y="78"/>
                    <a:pt x="16" y="88"/>
                    <a:pt x="8" y="99"/>
                  </a:cubicBezTo>
                  <a:cubicBezTo>
                    <a:pt x="7" y="100"/>
                    <a:pt x="7" y="100"/>
                    <a:pt x="6" y="100"/>
                  </a:cubicBezTo>
                  <a:cubicBezTo>
                    <a:pt x="6" y="100"/>
                    <a:pt x="5" y="100"/>
                    <a:pt x="4" y="99"/>
                  </a:cubicBezTo>
                  <a:cubicBezTo>
                    <a:pt x="3" y="96"/>
                    <a:pt x="1" y="95"/>
                    <a:pt x="0" y="94"/>
                  </a:cubicBezTo>
                  <a:cubicBezTo>
                    <a:pt x="18" y="72"/>
                    <a:pt x="32" y="46"/>
                    <a:pt x="42" y="15"/>
                  </a:cubicBezTo>
                  <a:cubicBezTo>
                    <a:pt x="44" y="10"/>
                    <a:pt x="45" y="5"/>
                    <a:pt x="45" y="0"/>
                  </a:cubicBezTo>
                  <a:cubicBezTo>
                    <a:pt x="49" y="1"/>
                    <a:pt x="52" y="2"/>
                    <a:pt x="55" y="3"/>
                  </a:cubicBezTo>
                  <a:cubicBezTo>
                    <a:pt x="56" y="4"/>
                    <a:pt x="57" y="4"/>
                    <a:pt x="57" y="5"/>
                  </a:cubicBezTo>
                  <a:cubicBezTo>
                    <a:pt x="57" y="6"/>
                    <a:pt x="57" y="7"/>
                    <a:pt x="56" y="8"/>
                  </a:cubicBezTo>
                  <a:cubicBezTo>
                    <a:pt x="55" y="9"/>
                    <a:pt x="53" y="12"/>
                    <a:pt x="52" y="16"/>
                  </a:cubicBezTo>
                  <a:cubicBezTo>
                    <a:pt x="48" y="27"/>
                    <a:pt x="44" y="38"/>
                    <a:pt x="39" y="49"/>
                  </a:cubicBezTo>
                  <a:lnTo>
                    <a:pt x="39" y="49"/>
                  </a:lnTo>
                  <a:close/>
                  <a:moveTo>
                    <a:pt x="82" y="179"/>
                  </a:moveTo>
                  <a:lnTo>
                    <a:pt x="82" y="179"/>
                  </a:lnTo>
                  <a:lnTo>
                    <a:pt x="82" y="189"/>
                  </a:lnTo>
                  <a:cubicBezTo>
                    <a:pt x="82" y="190"/>
                    <a:pt x="82" y="191"/>
                    <a:pt x="81" y="191"/>
                  </a:cubicBezTo>
                  <a:lnTo>
                    <a:pt x="74" y="191"/>
                  </a:lnTo>
                  <a:cubicBezTo>
                    <a:pt x="73" y="191"/>
                    <a:pt x="73" y="190"/>
                    <a:pt x="73" y="189"/>
                  </a:cubicBezTo>
                  <a:lnTo>
                    <a:pt x="73" y="164"/>
                  </a:lnTo>
                  <a:lnTo>
                    <a:pt x="73" y="148"/>
                  </a:lnTo>
                  <a:lnTo>
                    <a:pt x="73" y="131"/>
                  </a:lnTo>
                  <a:cubicBezTo>
                    <a:pt x="73" y="130"/>
                    <a:pt x="73" y="129"/>
                    <a:pt x="74" y="129"/>
                  </a:cubicBezTo>
                  <a:lnTo>
                    <a:pt x="102" y="130"/>
                  </a:lnTo>
                  <a:lnTo>
                    <a:pt x="144" y="130"/>
                  </a:lnTo>
                  <a:lnTo>
                    <a:pt x="171" y="129"/>
                  </a:lnTo>
                  <a:cubicBezTo>
                    <a:pt x="172" y="129"/>
                    <a:pt x="173" y="130"/>
                    <a:pt x="173" y="131"/>
                  </a:cubicBezTo>
                  <a:lnTo>
                    <a:pt x="172" y="146"/>
                  </a:lnTo>
                  <a:lnTo>
                    <a:pt x="172" y="163"/>
                  </a:lnTo>
                  <a:lnTo>
                    <a:pt x="173" y="189"/>
                  </a:lnTo>
                  <a:cubicBezTo>
                    <a:pt x="173" y="190"/>
                    <a:pt x="172" y="190"/>
                    <a:pt x="171" y="190"/>
                  </a:cubicBezTo>
                  <a:lnTo>
                    <a:pt x="164" y="190"/>
                  </a:lnTo>
                  <a:cubicBezTo>
                    <a:pt x="163" y="190"/>
                    <a:pt x="163" y="190"/>
                    <a:pt x="163" y="189"/>
                  </a:cubicBezTo>
                  <a:lnTo>
                    <a:pt x="163" y="179"/>
                  </a:lnTo>
                  <a:lnTo>
                    <a:pt x="82" y="179"/>
                  </a:lnTo>
                  <a:close/>
                  <a:moveTo>
                    <a:pt x="82" y="171"/>
                  </a:moveTo>
                  <a:lnTo>
                    <a:pt x="82" y="171"/>
                  </a:lnTo>
                  <a:lnTo>
                    <a:pt x="163" y="171"/>
                  </a:lnTo>
                  <a:lnTo>
                    <a:pt x="163" y="138"/>
                  </a:lnTo>
                  <a:lnTo>
                    <a:pt x="82" y="138"/>
                  </a:lnTo>
                  <a:lnTo>
                    <a:pt x="82" y="171"/>
                  </a:lnTo>
                  <a:close/>
                  <a:moveTo>
                    <a:pt x="104" y="101"/>
                  </a:moveTo>
                  <a:lnTo>
                    <a:pt x="104" y="101"/>
                  </a:lnTo>
                  <a:lnTo>
                    <a:pt x="141" y="101"/>
                  </a:lnTo>
                  <a:lnTo>
                    <a:pt x="167" y="101"/>
                  </a:lnTo>
                  <a:cubicBezTo>
                    <a:pt x="168" y="101"/>
                    <a:pt x="168" y="101"/>
                    <a:pt x="168" y="102"/>
                  </a:cubicBezTo>
                  <a:lnTo>
                    <a:pt x="168" y="109"/>
                  </a:lnTo>
                  <a:cubicBezTo>
                    <a:pt x="168" y="110"/>
                    <a:pt x="168" y="110"/>
                    <a:pt x="167" y="110"/>
                  </a:cubicBezTo>
                  <a:lnTo>
                    <a:pt x="141" y="110"/>
                  </a:lnTo>
                  <a:lnTo>
                    <a:pt x="104" y="110"/>
                  </a:lnTo>
                  <a:lnTo>
                    <a:pt x="78" y="110"/>
                  </a:lnTo>
                  <a:cubicBezTo>
                    <a:pt x="77" y="110"/>
                    <a:pt x="77" y="110"/>
                    <a:pt x="77" y="109"/>
                  </a:cubicBezTo>
                  <a:lnTo>
                    <a:pt x="77" y="102"/>
                  </a:lnTo>
                  <a:cubicBezTo>
                    <a:pt x="77" y="101"/>
                    <a:pt x="77" y="101"/>
                    <a:pt x="78" y="101"/>
                  </a:cubicBezTo>
                  <a:lnTo>
                    <a:pt x="104" y="101"/>
                  </a:lnTo>
                  <a:close/>
                  <a:moveTo>
                    <a:pt x="104" y="73"/>
                  </a:moveTo>
                  <a:lnTo>
                    <a:pt x="104" y="73"/>
                  </a:lnTo>
                  <a:lnTo>
                    <a:pt x="141" y="73"/>
                  </a:lnTo>
                  <a:lnTo>
                    <a:pt x="167" y="72"/>
                  </a:lnTo>
                  <a:cubicBezTo>
                    <a:pt x="168" y="72"/>
                    <a:pt x="168" y="73"/>
                    <a:pt x="168" y="74"/>
                  </a:cubicBezTo>
                  <a:lnTo>
                    <a:pt x="168" y="80"/>
                  </a:lnTo>
                  <a:cubicBezTo>
                    <a:pt x="168" y="81"/>
                    <a:pt x="168" y="81"/>
                    <a:pt x="167" y="81"/>
                  </a:cubicBezTo>
                  <a:lnTo>
                    <a:pt x="141" y="81"/>
                  </a:lnTo>
                  <a:lnTo>
                    <a:pt x="104" y="81"/>
                  </a:lnTo>
                  <a:lnTo>
                    <a:pt x="78" y="81"/>
                  </a:lnTo>
                  <a:cubicBezTo>
                    <a:pt x="77" y="81"/>
                    <a:pt x="77" y="81"/>
                    <a:pt x="77" y="80"/>
                  </a:cubicBezTo>
                  <a:lnTo>
                    <a:pt x="77" y="74"/>
                  </a:lnTo>
                  <a:cubicBezTo>
                    <a:pt x="77" y="73"/>
                    <a:pt x="77" y="72"/>
                    <a:pt x="78" y="72"/>
                  </a:cubicBezTo>
                  <a:lnTo>
                    <a:pt x="104" y="73"/>
                  </a:lnTo>
                  <a:close/>
                  <a:moveTo>
                    <a:pt x="105" y="15"/>
                  </a:moveTo>
                  <a:lnTo>
                    <a:pt x="105" y="15"/>
                  </a:lnTo>
                  <a:lnTo>
                    <a:pt x="143" y="15"/>
                  </a:lnTo>
                  <a:lnTo>
                    <a:pt x="169" y="15"/>
                  </a:lnTo>
                  <a:cubicBezTo>
                    <a:pt x="170" y="15"/>
                    <a:pt x="170" y="15"/>
                    <a:pt x="170" y="16"/>
                  </a:cubicBezTo>
                  <a:lnTo>
                    <a:pt x="170" y="23"/>
                  </a:lnTo>
                  <a:cubicBezTo>
                    <a:pt x="170" y="23"/>
                    <a:pt x="170" y="24"/>
                    <a:pt x="169" y="24"/>
                  </a:cubicBezTo>
                  <a:lnTo>
                    <a:pt x="143" y="23"/>
                  </a:lnTo>
                  <a:lnTo>
                    <a:pt x="105" y="23"/>
                  </a:lnTo>
                  <a:lnTo>
                    <a:pt x="79" y="24"/>
                  </a:lnTo>
                  <a:cubicBezTo>
                    <a:pt x="78" y="24"/>
                    <a:pt x="77" y="23"/>
                    <a:pt x="77" y="23"/>
                  </a:cubicBezTo>
                  <a:lnTo>
                    <a:pt x="77" y="16"/>
                  </a:lnTo>
                  <a:cubicBezTo>
                    <a:pt x="77" y="15"/>
                    <a:pt x="78" y="15"/>
                    <a:pt x="79" y="15"/>
                  </a:cubicBezTo>
                  <a:lnTo>
                    <a:pt x="105" y="15"/>
                  </a:lnTo>
                  <a:close/>
                  <a:moveTo>
                    <a:pt x="88" y="52"/>
                  </a:moveTo>
                  <a:lnTo>
                    <a:pt x="88" y="52"/>
                  </a:lnTo>
                  <a:lnTo>
                    <a:pt x="58" y="53"/>
                  </a:lnTo>
                  <a:cubicBezTo>
                    <a:pt x="57" y="53"/>
                    <a:pt x="56" y="52"/>
                    <a:pt x="56" y="51"/>
                  </a:cubicBezTo>
                  <a:lnTo>
                    <a:pt x="56" y="45"/>
                  </a:lnTo>
                  <a:cubicBezTo>
                    <a:pt x="56" y="44"/>
                    <a:pt x="57" y="43"/>
                    <a:pt x="58" y="43"/>
                  </a:cubicBezTo>
                  <a:lnTo>
                    <a:pt x="88" y="44"/>
                  </a:lnTo>
                  <a:lnTo>
                    <a:pt x="162" y="44"/>
                  </a:lnTo>
                  <a:lnTo>
                    <a:pt x="192" y="43"/>
                  </a:lnTo>
                  <a:cubicBezTo>
                    <a:pt x="194" y="43"/>
                    <a:pt x="194" y="44"/>
                    <a:pt x="194" y="45"/>
                  </a:cubicBezTo>
                  <a:lnTo>
                    <a:pt x="194" y="51"/>
                  </a:lnTo>
                  <a:cubicBezTo>
                    <a:pt x="194" y="52"/>
                    <a:pt x="194" y="53"/>
                    <a:pt x="192" y="53"/>
                  </a:cubicBezTo>
                  <a:lnTo>
                    <a:pt x="162" y="52"/>
                  </a:lnTo>
                  <a:lnTo>
                    <a:pt x="88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8" name="Freeform 97">
              <a:extLst>
                <a:ext uri="{FF2B5EF4-FFF2-40B4-BE49-F238E27FC236}">
                  <a16:creationId xmlns:a16="http://schemas.microsoft.com/office/drawing/2014/main" id="{C2699976-47A9-421A-8FEA-EC2AEC00D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9654" y="4208463"/>
              <a:ext cx="156542" cy="190500"/>
            </a:xfrm>
            <a:custGeom>
              <a:avLst/>
              <a:gdLst>
                <a:gd name="T0" fmla="*/ 58 w 181"/>
                <a:gd name="T1" fmla="*/ 66 h 189"/>
                <a:gd name="T2" fmla="*/ 115 w 181"/>
                <a:gd name="T3" fmla="*/ 52 h 189"/>
                <a:gd name="T4" fmla="*/ 131 w 181"/>
                <a:gd name="T5" fmla="*/ 45 h 189"/>
                <a:gd name="T6" fmla="*/ 130 w 181"/>
                <a:gd name="T7" fmla="*/ 51 h 189"/>
                <a:gd name="T8" fmla="*/ 77 w 181"/>
                <a:gd name="T9" fmla="*/ 106 h 189"/>
                <a:gd name="T10" fmla="*/ 154 w 181"/>
                <a:gd name="T11" fmla="*/ 101 h 189"/>
                <a:gd name="T12" fmla="*/ 136 w 181"/>
                <a:gd name="T13" fmla="*/ 83 h 189"/>
                <a:gd name="T14" fmla="*/ 140 w 181"/>
                <a:gd name="T15" fmla="*/ 78 h 189"/>
                <a:gd name="T16" fmla="*/ 143 w 181"/>
                <a:gd name="T17" fmla="*/ 78 h 189"/>
                <a:gd name="T18" fmla="*/ 181 w 181"/>
                <a:gd name="T19" fmla="*/ 120 h 189"/>
                <a:gd name="T20" fmla="*/ 176 w 181"/>
                <a:gd name="T21" fmla="*/ 124 h 189"/>
                <a:gd name="T22" fmla="*/ 172 w 181"/>
                <a:gd name="T23" fmla="*/ 124 h 189"/>
                <a:gd name="T24" fmla="*/ 94 w 181"/>
                <a:gd name="T25" fmla="*/ 114 h 189"/>
                <a:gd name="T26" fmla="*/ 94 w 181"/>
                <a:gd name="T27" fmla="*/ 188 h 189"/>
                <a:gd name="T28" fmla="*/ 85 w 181"/>
                <a:gd name="T29" fmla="*/ 189 h 189"/>
                <a:gd name="T30" fmla="*/ 84 w 181"/>
                <a:gd name="T31" fmla="*/ 158 h 189"/>
                <a:gd name="T32" fmla="*/ 20 w 181"/>
                <a:gd name="T33" fmla="*/ 117 h 189"/>
                <a:gd name="T34" fmla="*/ 8 w 181"/>
                <a:gd name="T35" fmla="*/ 119 h 189"/>
                <a:gd name="T36" fmla="*/ 4 w 181"/>
                <a:gd name="T37" fmla="*/ 106 h 189"/>
                <a:gd name="T38" fmla="*/ 63 w 181"/>
                <a:gd name="T39" fmla="*/ 106 h 189"/>
                <a:gd name="T40" fmla="*/ 31 w 181"/>
                <a:gd name="T41" fmla="*/ 56 h 189"/>
                <a:gd name="T42" fmla="*/ 32 w 181"/>
                <a:gd name="T43" fmla="*/ 53 h 189"/>
                <a:gd name="T44" fmla="*/ 37 w 181"/>
                <a:gd name="T45" fmla="*/ 50 h 189"/>
                <a:gd name="T46" fmla="*/ 46 w 181"/>
                <a:gd name="T47" fmla="*/ 56 h 189"/>
                <a:gd name="T48" fmla="*/ 78 w 181"/>
                <a:gd name="T49" fmla="*/ 30 h 189"/>
                <a:gd name="T50" fmla="*/ 18 w 181"/>
                <a:gd name="T51" fmla="*/ 28 h 189"/>
                <a:gd name="T52" fmla="*/ 13 w 181"/>
                <a:gd name="T53" fmla="*/ 25 h 189"/>
                <a:gd name="T54" fmla="*/ 86 w 181"/>
                <a:gd name="T55" fmla="*/ 13 h 189"/>
                <a:gd name="T56" fmla="*/ 150 w 181"/>
                <a:gd name="T57" fmla="*/ 0 h 189"/>
                <a:gd name="T58" fmla="*/ 160 w 181"/>
                <a:gd name="T59" fmla="*/ 9 h 189"/>
                <a:gd name="T60" fmla="*/ 149 w 181"/>
                <a:gd name="T61" fmla="*/ 12 h 189"/>
                <a:gd name="T62" fmla="*/ 86 w 181"/>
                <a:gd name="T63" fmla="*/ 22 h 189"/>
                <a:gd name="T64" fmla="*/ 94 w 181"/>
                <a:gd name="T65" fmla="*/ 28 h 189"/>
                <a:gd name="T66" fmla="*/ 87 w 181"/>
                <a:gd name="T67" fmla="*/ 35 h 189"/>
                <a:gd name="T68" fmla="*/ 58 w 181"/>
                <a:gd name="T69" fmla="*/ 66 h 189"/>
                <a:gd name="T70" fmla="*/ 43 w 181"/>
                <a:gd name="T71" fmla="*/ 130 h 189"/>
                <a:gd name="T72" fmla="*/ 55 w 181"/>
                <a:gd name="T73" fmla="*/ 138 h 189"/>
                <a:gd name="T74" fmla="*/ 46 w 181"/>
                <a:gd name="T75" fmla="*/ 146 h 189"/>
                <a:gd name="T76" fmla="*/ 9 w 181"/>
                <a:gd name="T77" fmla="*/ 178 h 189"/>
                <a:gd name="T78" fmla="*/ 0 w 181"/>
                <a:gd name="T79" fmla="*/ 171 h 189"/>
                <a:gd name="T80" fmla="*/ 43 w 181"/>
                <a:gd name="T81" fmla="*/ 130 h 189"/>
                <a:gd name="T82" fmla="*/ 179 w 181"/>
                <a:gd name="T83" fmla="*/ 170 h 189"/>
                <a:gd name="T84" fmla="*/ 172 w 181"/>
                <a:gd name="T85" fmla="*/ 175 h 189"/>
                <a:gd name="T86" fmla="*/ 167 w 181"/>
                <a:gd name="T87" fmla="*/ 175 h 189"/>
                <a:gd name="T88" fmla="*/ 123 w 181"/>
                <a:gd name="T89" fmla="*/ 133 h 189"/>
                <a:gd name="T90" fmla="*/ 129 w 181"/>
                <a:gd name="T91" fmla="*/ 129 h 189"/>
                <a:gd name="T92" fmla="*/ 132 w 181"/>
                <a:gd name="T93" fmla="*/ 129 h 189"/>
                <a:gd name="T94" fmla="*/ 179 w 181"/>
                <a:gd name="T95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189">
                  <a:moveTo>
                    <a:pt x="58" y="66"/>
                  </a:moveTo>
                  <a:lnTo>
                    <a:pt x="58" y="66"/>
                  </a:lnTo>
                  <a:cubicBezTo>
                    <a:pt x="67" y="73"/>
                    <a:pt x="76" y="80"/>
                    <a:pt x="83" y="87"/>
                  </a:cubicBezTo>
                  <a:cubicBezTo>
                    <a:pt x="94" y="77"/>
                    <a:pt x="105" y="65"/>
                    <a:pt x="115" y="52"/>
                  </a:cubicBezTo>
                  <a:cubicBezTo>
                    <a:pt x="118" y="48"/>
                    <a:pt x="121" y="44"/>
                    <a:pt x="122" y="41"/>
                  </a:cubicBezTo>
                  <a:cubicBezTo>
                    <a:pt x="125" y="42"/>
                    <a:pt x="128" y="44"/>
                    <a:pt x="131" y="45"/>
                  </a:cubicBezTo>
                  <a:cubicBezTo>
                    <a:pt x="132" y="47"/>
                    <a:pt x="133" y="47"/>
                    <a:pt x="133" y="48"/>
                  </a:cubicBezTo>
                  <a:cubicBezTo>
                    <a:pt x="133" y="49"/>
                    <a:pt x="132" y="50"/>
                    <a:pt x="130" y="51"/>
                  </a:cubicBezTo>
                  <a:cubicBezTo>
                    <a:pt x="129" y="52"/>
                    <a:pt x="127" y="53"/>
                    <a:pt x="126" y="55"/>
                  </a:cubicBezTo>
                  <a:cubicBezTo>
                    <a:pt x="112" y="71"/>
                    <a:pt x="96" y="88"/>
                    <a:pt x="77" y="106"/>
                  </a:cubicBezTo>
                  <a:cubicBezTo>
                    <a:pt x="92" y="105"/>
                    <a:pt x="107" y="104"/>
                    <a:pt x="123" y="103"/>
                  </a:cubicBezTo>
                  <a:cubicBezTo>
                    <a:pt x="137" y="102"/>
                    <a:pt x="147" y="102"/>
                    <a:pt x="154" y="101"/>
                  </a:cubicBezTo>
                  <a:cubicBezTo>
                    <a:pt x="149" y="95"/>
                    <a:pt x="144" y="90"/>
                    <a:pt x="137" y="84"/>
                  </a:cubicBezTo>
                  <a:cubicBezTo>
                    <a:pt x="136" y="83"/>
                    <a:pt x="136" y="83"/>
                    <a:pt x="136" y="83"/>
                  </a:cubicBezTo>
                  <a:cubicBezTo>
                    <a:pt x="136" y="82"/>
                    <a:pt x="137" y="81"/>
                    <a:pt x="138" y="80"/>
                  </a:cubicBezTo>
                  <a:lnTo>
                    <a:pt x="140" y="78"/>
                  </a:lnTo>
                  <a:cubicBezTo>
                    <a:pt x="141" y="78"/>
                    <a:pt x="142" y="77"/>
                    <a:pt x="142" y="77"/>
                  </a:cubicBezTo>
                  <a:cubicBezTo>
                    <a:pt x="143" y="77"/>
                    <a:pt x="143" y="78"/>
                    <a:pt x="143" y="78"/>
                  </a:cubicBezTo>
                  <a:cubicBezTo>
                    <a:pt x="159" y="92"/>
                    <a:pt x="172" y="105"/>
                    <a:pt x="181" y="118"/>
                  </a:cubicBezTo>
                  <a:cubicBezTo>
                    <a:pt x="181" y="119"/>
                    <a:pt x="181" y="119"/>
                    <a:pt x="181" y="120"/>
                  </a:cubicBezTo>
                  <a:cubicBezTo>
                    <a:pt x="181" y="120"/>
                    <a:pt x="181" y="121"/>
                    <a:pt x="180" y="121"/>
                  </a:cubicBezTo>
                  <a:lnTo>
                    <a:pt x="176" y="124"/>
                  </a:lnTo>
                  <a:cubicBezTo>
                    <a:pt x="175" y="125"/>
                    <a:pt x="174" y="125"/>
                    <a:pt x="174" y="125"/>
                  </a:cubicBezTo>
                  <a:cubicBezTo>
                    <a:pt x="173" y="125"/>
                    <a:pt x="173" y="125"/>
                    <a:pt x="172" y="124"/>
                  </a:cubicBezTo>
                  <a:cubicBezTo>
                    <a:pt x="169" y="120"/>
                    <a:pt x="165" y="114"/>
                    <a:pt x="161" y="108"/>
                  </a:cubicBezTo>
                  <a:cubicBezTo>
                    <a:pt x="146" y="110"/>
                    <a:pt x="123" y="112"/>
                    <a:pt x="94" y="114"/>
                  </a:cubicBezTo>
                  <a:lnTo>
                    <a:pt x="94" y="158"/>
                  </a:lnTo>
                  <a:lnTo>
                    <a:pt x="94" y="188"/>
                  </a:lnTo>
                  <a:cubicBezTo>
                    <a:pt x="94" y="189"/>
                    <a:pt x="94" y="189"/>
                    <a:pt x="93" y="189"/>
                  </a:cubicBezTo>
                  <a:lnTo>
                    <a:pt x="85" y="189"/>
                  </a:lnTo>
                  <a:cubicBezTo>
                    <a:pt x="84" y="189"/>
                    <a:pt x="83" y="189"/>
                    <a:pt x="83" y="188"/>
                  </a:cubicBezTo>
                  <a:lnTo>
                    <a:pt x="84" y="158"/>
                  </a:lnTo>
                  <a:lnTo>
                    <a:pt x="84" y="114"/>
                  </a:lnTo>
                  <a:cubicBezTo>
                    <a:pt x="56" y="116"/>
                    <a:pt x="34" y="117"/>
                    <a:pt x="20" y="117"/>
                  </a:cubicBezTo>
                  <a:cubicBezTo>
                    <a:pt x="15" y="117"/>
                    <a:pt x="12" y="118"/>
                    <a:pt x="11" y="118"/>
                  </a:cubicBezTo>
                  <a:cubicBezTo>
                    <a:pt x="10" y="119"/>
                    <a:pt x="9" y="119"/>
                    <a:pt x="8" y="119"/>
                  </a:cubicBezTo>
                  <a:cubicBezTo>
                    <a:pt x="7" y="119"/>
                    <a:pt x="7" y="119"/>
                    <a:pt x="6" y="117"/>
                  </a:cubicBezTo>
                  <a:cubicBezTo>
                    <a:pt x="5" y="115"/>
                    <a:pt x="5" y="111"/>
                    <a:pt x="4" y="106"/>
                  </a:cubicBezTo>
                  <a:cubicBezTo>
                    <a:pt x="9" y="107"/>
                    <a:pt x="17" y="107"/>
                    <a:pt x="25" y="107"/>
                  </a:cubicBezTo>
                  <a:cubicBezTo>
                    <a:pt x="32" y="107"/>
                    <a:pt x="45" y="107"/>
                    <a:pt x="63" y="106"/>
                  </a:cubicBezTo>
                  <a:cubicBezTo>
                    <a:pt x="66" y="104"/>
                    <a:pt x="70" y="100"/>
                    <a:pt x="76" y="94"/>
                  </a:cubicBezTo>
                  <a:cubicBezTo>
                    <a:pt x="60" y="79"/>
                    <a:pt x="45" y="66"/>
                    <a:pt x="31" y="56"/>
                  </a:cubicBezTo>
                  <a:cubicBezTo>
                    <a:pt x="31" y="56"/>
                    <a:pt x="30" y="56"/>
                    <a:pt x="30" y="55"/>
                  </a:cubicBezTo>
                  <a:cubicBezTo>
                    <a:pt x="30" y="55"/>
                    <a:pt x="31" y="54"/>
                    <a:pt x="32" y="53"/>
                  </a:cubicBezTo>
                  <a:lnTo>
                    <a:pt x="35" y="51"/>
                  </a:lnTo>
                  <a:cubicBezTo>
                    <a:pt x="35" y="50"/>
                    <a:pt x="36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9" y="51"/>
                    <a:pt x="41" y="52"/>
                    <a:pt x="46" y="56"/>
                  </a:cubicBezTo>
                  <a:cubicBezTo>
                    <a:pt x="48" y="57"/>
                    <a:pt x="50" y="59"/>
                    <a:pt x="51" y="60"/>
                  </a:cubicBezTo>
                  <a:cubicBezTo>
                    <a:pt x="61" y="51"/>
                    <a:pt x="70" y="41"/>
                    <a:pt x="78" y="30"/>
                  </a:cubicBezTo>
                  <a:cubicBezTo>
                    <a:pt x="80" y="28"/>
                    <a:pt x="81" y="26"/>
                    <a:pt x="82" y="23"/>
                  </a:cubicBezTo>
                  <a:cubicBezTo>
                    <a:pt x="65" y="25"/>
                    <a:pt x="43" y="26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8"/>
                    <a:pt x="14" y="27"/>
                    <a:pt x="13" y="25"/>
                  </a:cubicBezTo>
                  <a:cubicBezTo>
                    <a:pt x="12" y="22"/>
                    <a:pt x="11" y="20"/>
                    <a:pt x="9" y="18"/>
                  </a:cubicBezTo>
                  <a:cubicBezTo>
                    <a:pt x="33" y="18"/>
                    <a:pt x="59" y="16"/>
                    <a:pt x="86" y="13"/>
                  </a:cubicBezTo>
                  <a:cubicBezTo>
                    <a:pt x="105" y="11"/>
                    <a:pt x="122" y="8"/>
                    <a:pt x="134" y="5"/>
                  </a:cubicBezTo>
                  <a:cubicBezTo>
                    <a:pt x="140" y="4"/>
                    <a:pt x="146" y="2"/>
                    <a:pt x="150" y="0"/>
                  </a:cubicBezTo>
                  <a:cubicBezTo>
                    <a:pt x="153" y="2"/>
                    <a:pt x="156" y="4"/>
                    <a:pt x="158" y="7"/>
                  </a:cubicBezTo>
                  <a:cubicBezTo>
                    <a:pt x="159" y="8"/>
                    <a:pt x="160" y="9"/>
                    <a:pt x="160" y="9"/>
                  </a:cubicBezTo>
                  <a:cubicBezTo>
                    <a:pt x="160" y="11"/>
                    <a:pt x="159" y="11"/>
                    <a:pt x="157" y="11"/>
                  </a:cubicBezTo>
                  <a:cubicBezTo>
                    <a:pt x="155" y="11"/>
                    <a:pt x="152" y="12"/>
                    <a:pt x="149" y="12"/>
                  </a:cubicBezTo>
                  <a:cubicBezTo>
                    <a:pt x="124" y="17"/>
                    <a:pt x="103" y="21"/>
                    <a:pt x="87" y="22"/>
                  </a:cubicBezTo>
                  <a:lnTo>
                    <a:pt x="86" y="22"/>
                  </a:lnTo>
                  <a:cubicBezTo>
                    <a:pt x="89" y="24"/>
                    <a:pt x="91" y="25"/>
                    <a:pt x="92" y="26"/>
                  </a:cubicBezTo>
                  <a:cubicBezTo>
                    <a:pt x="94" y="27"/>
                    <a:pt x="94" y="27"/>
                    <a:pt x="94" y="28"/>
                  </a:cubicBezTo>
                  <a:cubicBezTo>
                    <a:pt x="94" y="29"/>
                    <a:pt x="93" y="30"/>
                    <a:pt x="92" y="31"/>
                  </a:cubicBezTo>
                  <a:cubicBezTo>
                    <a:pt x="90" y="32"/>
                    <a:pt x="89" y="33"/>
                    <a:pt x="87" y="35"/>
                  </a:cubicBezTo>
                  <a:cubicBezTo>
                    <a:pt x="76" y="48"/>
                    <a:pt x="66" y="58"/>
                    <a:pt x="58" y="66"/>
                  </a:cubicBezTo>
                  <a:lnTo>
                    <a:pt x="58" y="66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cubicBezTo>
                    <a:pt x="47" y="132"/>
                    <a:pt x="50" y="133"/>
                    <a:pt x="53" y="135"/>
                  </a:cubicBezTo>
                  <a:cubicBezTo>
                    <a:pt x="54" y="136"/>
                    <a:pt x="55" y="137"/>
                    <a:pt x="55" y="138"/>
                  </a:cubicBezTo>
                  <a:cubicBezTo>
                    <a:pt x="55" y="138"/>
                    <a:pt x="54" y="139"/>
                    <a:pt x="52" y="140"/>
                  </a:cubicBezTo>
                  <a:cubicBezTo>
                    <a:pt x="52" y="140"/>
                    <a:pt x="50" y="142"/>
                    <a:pt x="46" y="146"/>
                  </a:cubicBezTo>
                  <a:cubicBezTo>
                    <a:pt x="36" y="157"/>
                    <a:pt x="25" y="168"/>
                    <a:pt x="11" y="177"/>
                  </a:cubicBezTo>
                  <a:cubicBezTo>
                    <a:pt x="10" y="178"/>
                    <a:pt x="9" y="178"/>
                    <a:pt x="9" y="178"/>
                  </a:cubicBezTo>
                  <a:cubicBezTo>
                    <a:pt x="8" y="178"/>
                    <a:pt x="7" y="178"/>
                    <a:pt x="6" y="176"/>
                  </a:cubicBezTo>
                  <a:cubicBezTo>
                    <a:pt x="4" y="174"/>
                    <a:pt x="2" y="172"/>
                    <a:pt x="0" y="171"/>
                  </a:cubicBezTo>
                  <a:cubicBezTo>
                    <a:pt x="15" y="163"/>
                    <a:pt x="27" y="152"/>
                    <a:pt x="37" y="141"/>
                  </a:cubicBezTo>
                  <a:cubicBezTo>
                    <a:pt x="40" y="137"/>
                    <a:pt x="42" y="134"/>
                    <a:pt x="43" y="130"/>
                  </a:cubicBezTo>
                  <a:lnTo>
                    <a:pt x="43" y="130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cubicBezTo>
                    <a:pt x="176" y="171"/>
                    <a:pt x="174" y="172"/>
                    <a:pt x="172" y="175"/>
                  </a:cubicBezTo>
                  <a:cubicBezTo>
                    <a:pt x="171" y="176"/>
                    <a:pt x="170" y="177"/>
                    <a:pt x="170" y="177"/>
                  </a:cubicBezTo>
                  <a:cubicBezTo>
                    <a:pt x="169" y="177"/>
                    <a:pt x="168" y="176"/>
                    <a:pt x="167" y="175"/>
                  </a:cubicBezTo>
                  <a:cubicBezTo>
                    <a:pt x="152" y="164"/>
                    <a:pt x="138" y="151"/>
                    <a:pt x="124" y="134"/>
                  </a:cubicBezTo>
                  <a:cubicBezTo>
                    <a:pt x="123" y="134"/>
                    <a:pt x="123" y="133"/>
                    <a:pt x="123" y="133"/>
                  </a:cubicBezTo>
                  <a:cubicBezTo>
                    <a:pt x="123" y="133"/>
                    <a:pt x="124" y="132"/>
                    <a:pt x="125" y="131"/>
                  </a:cubicBezTo>
                  <a:lnTo>
                    <a:pt x="129" y="129"/>
                  </a:lnTo>
                  <a:cubicBezTo>
                    <a:pt x="130" y="128"/>
                    <a:pt x="130" y="128"/>
                    <a:pt x="131" y="128"/>
                  </a:cubicBezTo>
                  <a:cubicBezTo>
                    <a:pt x="131" y="128"/>
                    <a:pt x="131" y="128"/>
                    <a:pt x="132" y="129"/>
                  </a:cubicBezTo>
                  <a:cubicBezTo>
                    <a:pt x="145" y="145"/>
                    <a:pt x="160" y="158"/>
                    <a:pt x="179" y="170"/>
                  </a:cubicBezTo>
                  <a:lnTo>
                    <a:pt x="179" y="1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9" name="Freeform 98">
              <a:extLst>
                <a:ext uri="{FF2B5EF4-FFF2-40B4-BE49-F238E27FC236}">
                  <a16:creationId xmlns:a16="http://schemas.microsoft.com/office/drawing/2014/main" id="{7062658C-67FD-4571-A945-D0540D2AD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25" y="4352925"/>
              <a:ext cx="45658" cy="49213"/>
            </a:xfrm>
            <a:custGeom>
              <a:avLst/>
              <a:gdLst>
                <a:gd name="T0" fmla="*/ 8 w 52"/>
                <a:gd name="T1" fmla="*/ 0 h 50"/>
                <a:gd name="T2" fmla="*/ 8 w 52"/>
                <a:gd name="T3" fmla="*/ 0 h 50"/>
                <a:gd name="T4" fmla="*/ 11 w 52"/>
                <a:gd name="T5" fmla="*/ 1 h 50"/>
                <a:gd name="T6" fmla="*/ 51 w 52"/>
                <a:gd name="T7" fmla="*/ 40 h 50"/>
                <a:gd name="T8" fmla="*/ 52 w 52"/>
                <a:gd name="T9" fmla="*/ 42 h 50"/>
                <a:gd name="T10" fmla="*/ 51 w 52"/>
                <a:gd name="T11" fmla="*/ 44 h 50"/>
                <a:gd name="T12" fmla="*/ 45 w 52"/>
                <a:gd name="T13" fmla="*/ 49 h 50"/>
                <a:gd name="T14" fmla="*/ 43 w 52"/>
                <a:gd name="T15" fmla="*/ 50 h 50"/>
                <a:gd name="T16" fmla="*/ 40 w 52"/>
                <a:gd name="T17" fmla="*/ 49 h 50"/>
                <a:gd name="T18" fmla="*/ 2 w 52"/>
                <a:gd name="T19" fmla="*/ 9 h 50"/>
                <a:gd name="T20" fmla="*/ 0 w 52"/>
                <a:gd name="T21" fmla="*/ 7 h 50"/>
                <a:gd name="T22" fmla="*/ 1 w 52"/>
                <a:gd name="T23" fmla="*/ 6 h 50"/>
                <a:gd name="T24" fmla="*/ 6 w 52"/>
                <a:gd name="T25" fmla="*/ 1 h 50"/>
                <a:gd name="T26" fmla="*/ 8 w 52"/>
                <a:gd name="T27" fmla="*/ 0 h 50"/>
                <a:gd name="T28" fmla="*/ 8 w 52"/>
                <a:gd name="T2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0">
                  <a:moveTo>
                    <a:pt x="8" y="0"/>
                  </a:moveTo>
                  <a:lnTo>
                    <a:pt x="8" y="0"/>
                  </a:lnTo>
                  <a:cubicBezTo>
                    <a:pt x="9" y="0"/>
                    <a:pt x="10" y="0"/>
                    <a:pt x="11" y="1"/>
                  </a:cubicBezTo>
                  <a:cubicBezTo>
                    <a:pt x="26" y="11"/>
                    <a:pt x="39" y="24"/>
                    <a:pt x="51" y="40"/>
                  </a:cubicBezTo>
                  <a:cubicBezTo>
                    <a:pt x="52" y="40"/>
                    <a:pt x="52" y="41"/>
                    <a:pt x="52" y="42"/>
                  </a:cubicBezTo>
                  <a:cubicBezTo>
                    <a:pt x="52" y="43"/>
                    <a:pt x="52" y="43"/>
                    <a:pt x="51" y="44"/>
                  </a:cubicBezTo>
                  <a:lnTo>
                    <a:pt x="45" y="49"/>
                  </a:lnTo>
                  <a:cubicBezTo>
                    <a:pt x="44" y="50"/>
                    <a:pt x="43" y="50"/>
                    <a:pt x="43" y="50"/>
                  </a:cubicBezTo>
                  <a:cubicBezTo>
                    <a:pt x="42" y="50"/>
                    <a:pt x="41" y="50"/>
                    <a:pt x="40" y="49"/>
                  </a:cubicBezTo>
                  <a:cubicBezTo>
                    <a:pt x="29" y="32"/>
                    <a:pt x="16" y="19"/>
                    <a:pt x="2" y="9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7"/>
                    <a:pt x="1" y="6"/>
                    <a:pt x="1" y="6"/>
                  </a:cubicBezTo>
                  <a:lnTo>
                    <a:pt x="6" y="1"/>
                  </a:lnTo>
                  <a:cubicBezTo>
                    <a:pt x="7" y="0"/>
                    <a:pt x="8" y="0"/>
                    <a:pt x="8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0" name="Freeform 99">
              <a:extLst>
                <a:ext uri="{FF2B5EF4-FFF2-40B4-BE49-F238E27FC236}">
                  <a16:creationId xmlns:a16="http://schemas.microsoft.com/office/drawing/2014/main" id="{49FD20E6-6CC1-473B-8387-F14D16722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2660" y="4465638"/>
              <a:ext cx="166326" cy="182563"/>
            </a:xfrm>
            <a:custGeom>
              <a:avLst/>
              <a:gdLst>
                <a:gd name="T0" fmla="*/ 124 w 191"/>
                <a:gd name="T1" fmla="*/ 64 h 182"/>
                <a:gd name="T2" fmla="*/ 123 w 191"/>
                <a:gd name="T3" fmla="*/ 0 h 182"/>
                <a:gd name="T4" fmla="*/ 136 w 191"/>
                <a:gd name="T5" fmla="*/ 3 h 182"/>
                <a:gd name="T6" fmla="*/ 134 w 191"/>
                <a:gd name="T7" fmla="*/ 27 h 182"/>
                <a:gd name="T8" fmla="*/ 152 w 191"/>
                <a:gd name="T9" fmla="*/ 53 h 182"/>
                <a:gd name="T10" fmla="*/ 180 w 191"/>
                <a:gd name="T11" fmla="*/ 42 h 182"/>
                <a:gd name="T12" fmla="*/ 181 w 191"/>
                <a:gd name="T13" fmla="*/ 54 h 182"/>
                <a:gd name="T14" fmla="*/ 177 w 191"/>
                <a:gd name="T15" fmla="*/ 108 h 182"/>
                <a:gd name="T16" fmla="*/ 159 w 191"/>
                <a:gd name="T17" fmla="*/ 128 h 182"/>
                <a:gd name="T18" fmla="*/ 147 w 191"/>
                <a:gd name="T19" fmla="*/ 126 h 182"/>
                <a:gd name="T20" fmla="*/ 145 w 191"/>
                <a:gd name="T21" fmla="*/ 116 h 182"/>
                <a:gd name="T22" fmla="*/ 165 w 191"/>
                <a:gd name="T23" fmla="*/ 114 h 182"/>
                <a:gd name="T24" fmla="*/ 171 w 191"/>
                <a:gd name="T25" fmla="*/ 55 h 182"/>
                <a:gd name="T26" fmla="*/ 134 w 191"/>
                <a:gd name="T27" fmla="*/ 111 h 182"/>
                <a:gd name="T28" fmla="*/ 132 w 191"/>
                <a:gd name="T29" fmla="*/ 146 h 182"/>
                <a:gd name="T30" fmla="*/ 124 w 191"/>
                <a:gd name="T31" fmla="*/ 144 h 182"/>
                <a:gd name="T32" fmla="*/ 124 w 191"/>
                <a:gd name="T33" fmla="*/ 73 h 182"/>
                <a:gd name="T34" fmla="*/ 93 w 191"/>
                <a:gd name="T35" fmla="*/ 156 h 182"/>
                <a:gd name="T36" fmla="*/ 135 w 191"/>
                <a:gd name="T37" fmla="*/ 173 h 182"/>
                <a:gd name="T38" fmla="*/ 174 w 191"/>
                <a:gd name="T39" fmla="*/ 167 h 182"/>
                <a:gd name="T40" fmla="*/ 182 w 191"/>
                <a:gd name="T41" fmla="*/ 139 h 182"/>
                <a:gd name="T42" fmla="*/ 191 w 191"/>
                <a:gd name="T43" fmla="*/ 146 h 182"/>
                <a:gd name="T44" fmla="*/ 187 w 191"/>
                <a:gd name="T45" fmla="*/ 168 h 182"/>
                <a:gd name="T46" fmla="*/ 165 w 191"/>
                <a:gd name="T47" fmla="*/ 180 h 182"/>
                <a:gd name="T48" fmla="*/ 93 w 191"/>
                <a:gd name="T49" fmla="*/ 178 h 182"/>
                <a:gd name="T50" fmla="*/ 84 w 191"/>
                <a:gd name="T51" fmla="*/ 88 h 182"/>
                <a:gd name="T52" fmla="*/ 57 w 191"/>
                <a:gd name="T53" fmla="*/ 98 h 182"/>
                <a:gd name="T54" fmla="*/ 55 w 191"/>
                <a:gd name="T55" fmla="*/ 90 h 182"/>
                <a:gd name="T56" fmla="*/ 55 w 191"/>
                <a:gd name="T57" fmla="*/ 88 h 182"/>
                <a:gd name="T58" fmla="*/ 84 w 191"/>
                <a:gd name="T59" fmla="*/ 49 h 182"/>
                <a:gd name="T60" fmla="*/ 82 w 191"/>
                <a:gd name="T61" fmla="*/ 17 h 182"/>
                <a:gd name="T62" fmla="*/ 95 w 191"/>
                <a:gd name="T63" fmla="*/ 20 h 182"/>
                <a:gd name="T64" fmla="*/ 93 w 191"/>
                <a:gd name="T65" fmla="*/ 49 h 182"/>
                <a:gd name="T66" fmla="*/ 124 w 191"/>
                <a:gd name="T67" fmla="*/ 64 h 182"/>
                <a:gd name="T68" fmla="*/ 30 w 191"/>
                <a:gd name="T69" fmla="*/ 135 h 182"/>
                <a:gd name="T70" fmla="*/ 24 w 191"/>
                <a:gd name="T71" fmla="*/ 67 h 182"/>
                <a:gd name="T72" fmla="*/ 3 w 191"/>
                <a:gd name="T73" fmla="*/ 66 h 182"/>
                <a:gd name="T74" fmla="*/ 4 w 191"/>
                <a:gd name="T75" fmla="*/ 58 h 182"/>
                <a:gd name="T76" fmla="*/ 30 w 191"/>
                <a:gd name="T77" fmla="*/ 58 h 182"/>
                <a:gd name="T78" fmla="*/ 29 w 191"/>
                <a:gd name="T79" fmla="*/ 4 h 182"/>
                <a:gd name="T80" fmla="*/ 42 w 191"/>
                <a:gd name="T81" fmla="*/ 6 h 182"/>
                <a:gd name="T82" fmla="*/ 40 w 191"/>
                <a:gd name="T83" fmla="*/ 31 h 182"/>
                <a:gd name="T84" fmla="*/ 44 w 191"/>
                <a:gd name="T85" fmla="*/ 58 h 182"/>
                <a:gd name="T86" fmla="*/ 66 w 191"/>
                <a:gd name="T87" fmla="*/ 60 h 182"/>
                <a:gd name="T88" fmla="*/ 64 w 191"/>
                <a:gd name="T89" fmla="*/ 68 h 182"/>
                <a:gd name="T90" fmla="*/ 40 w 191"/>
                <a:gd name="T91" fmla="*/ 67 h 182"/>
                <a:gd name="T92" fmla="*/ 66 w 191"/>
                <a:gd name="T93" fmla="*/ 118 h 182"/>
                <a:gd name="T94" fmla="*/ 66 w 191"/>
                <a:gd name="T95" fmla="*/ 124 h 182"/>
                <a:gd name="T96" fmla="*/ 63 w 191"/>
                <a:gd name="T97" fmla="*/ 130 h 182"/>
                <a:gd name="T98" fmla="*/ 9 w 191"/>
                <a:gd name="T99" fmla="*/ 155 h 182"/>
                <a:gd name="T100" fmla="*/ 4 w 191"/>
                <a:gd name="T101" fmla="*/ 154 h 182"/>
                <a:gd name="T102" fmla="*/ 20 w 191"/>
                <a:gd name="T103" fmla="*/ 139 h 182"/>
                <a:gd name="T104" fmla="*/ 30 w 191"/>
                <a:gd name="T105" fmla="*/ 13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1" h="182">
                  <a:moveTo>
                    <a:pt x="124" y="64"/>
                  </a:moveTo>
                  <a:lnTo>
                    <a:pt x="124" y="64"/>
                  </a:lnTo>
                  <a:lnTo>
                    <a:pt x="124" y="28"/>
                  </a:lnTo>
                  <a:cubicBezTo>
                    <a:pt x="124" y="15"/>
                    <a:pt x="124" y="6"/>
                    <a:pt x="123" y="0"/>
                  </a:cubicBezTo>
                  <a:cubicBezTo>
                    <a:pt x="126" y="0"/>
                    <a:pt x="130" y="0"/>
                    <a:pt x="133" y="1"/>
                  </a:cubicBezTo>
                  <a:cubicBezTo>
                    <a:pt x="135" y="1"/>
                    <a:pt x="136" y="2"/>
                    <a:pt x="136" y="3"/>
                  </a:cubicBezTo>
                  <a:cubicBezTo>
                    <a:pt x="136" y="4"/>
                    <a:pt x="135" y="5"/>
                    <a:pt x="135" y="6"/>
                  </a:cubicBezTo>
                  <a:cubicBezTo>
                    <a:pt x="134" y="9"/>
                    <a:pt x="134" y="16"/>
                    <a:pt x="134" y="27"/>
                  </a:cubicBezTo>
                  <a:lnTo>
                    <a:pt x="134" y="60"/>
                  </a:lnTo>
                  <a:lnTo>
                    <a:pt x="152" y="53"/>
                  </a:lnTo>
                  <a:cubicBezTo>
                    <a:pt x="159" y="51"/>
                    <a:pt x="166" y="48"/>
                    <a:pt x="174" y="45"/>
                  </a:cubicBezTo>
                  <a:cubicBezTo>
                    <a:pt x="177" y="43"/>
                    <a:pt x="179" y="42"/>
                    <a:pt x="180" y="42"/>
                  </a:cubicBezTo>
                  <a:cubicBezTo>
                    <a:pt x="181" y="42"/>
                    <a:pt x="181" y="43"/>
                    <a:pt x="181" y="44"/>
                  </a:cubicBezTo>
                  <a:cubicBezTo>
                    <a:pt x="181" y="46"/>
                    <a:pt x="181" y="50"/>
                    <a:pt x="181" y="54"/>
                  </a:cubicBezTo>
                  <a:cubicBezTo>
                    <a:pt x="181" y="59"/>
                    <a:pt x="180" y="64"/>
                    <a:pt x="180" y="68"/>
                  </a:cubicBezTo>
                  <a:cubicBezTo>
                    <a:pt x="180" y="83"/>
                    <a:pt x="179" y="96"/>
                    <a:pt x="177" y="108"/>
                  </a:cubicBezTo>
                  <a:cubicBezTo>
                    <a:pt x="175" y="116"/>
                    <a:pt x="173" y="122"/>
                    <a:pt x="170" y="124"/>
                  </a:cubicBezTo>
                  <a:cubicBezTo>
                    <a:pt x="167" y="127"/>
                    <a:pt x="164" y="128"/>
                    <a:pt x="159" y="128"/>
                  </a:cubicBezTo>
                  <a:cubicBezTo>
                    <a:pt x="157" y="128"/>
                    <a:pt x="154" y="128"/>
                    <a:pt x="150" y="127"/>
                  </a:cubicBezTo>
                  <a:cubicBezTo>
                    <a:pt x="149" y="127"/>
                    <a:pt x="148" y="127"/>
                    <a:pt x="147" y="126"/>
                  </a:cubicBezTo>
                  <a:cubicBezTo>
                    <a:pt x="147" y="126"/>
                    <a:pt x="147" y="125"/>
                    <a:pt x="147" y="123"/>
                  </a:cubicBezTo>
                  <a:cubicBezTo>
                    <a:pt x="147" y="121"/>
                    <a:pt x="146" y="119"/>
                    <a:pt x="145" y="116"/>
                  </a:cubicBezTo>
                  <a:cubicBezTo>
                    <a:pt x="150" y="118"/>
                    <a:pt x="155" y="118"/>
                    <a:pt x="159" y="118"/>
                  </a:cubicBezTo>
                  <a:cubicBezTo>
                    <a:pt x="162" y="118"/>
                    <a:pt x="164" y="117"/>
                    <a:pt x="165" y="114"/>
                  </a:cubicBezTo>
                  <a:cubicBezTo>
                    <a:pt x="166" y="112"/>
                    <a:pt x="167" y="108"/>
                    <a:pt x="168" y="102"/>
                  </a:cubicBezTo>
                  <a:cubicBezTo>
                    <a:pt x="170" y="89"/>
                    <a:pt x="171" y="73"/>
                    <a:pt x="171" y="55"/>
                  </a:cubicBezTo>
                  <a:lnTo>
                    <a:pt x="134" y="69"/>
                  </a:lnTo>
                  <a:lnTo>
                    <a:pt x="134" y="111"/>
                  </a:lnTo>
                  <a:lnTo>
                    <a:pt x="134" y="144"/>
                  </a:lnTo>
                  <a:cubicBezTo>
                    <a:pt x="134" y="145"/>
                    <a:pt x="133" y="146"/>
                    <a:pt x="132" y="146"/>
                  </a:cubicBezTo>
                  <a:lnTo>
                    <a:pt x="125" y="146"/>
                  </a:lnTo>
                  <a:cubicBezTo>
                    <a:pt x="124" y="146"/>
                    <a:pt x="124" y="145"/>
                    <a:pt x="124" y="144"/>
                  </a:cubicBezTo>
                  <a:lnTo>
                    <a:pt x="124" y="111"/>
                  </a:lnTo>
                  <a:lnTo>
                    <a:pt x="124" y="73"/>
                  </a:lnTo>
                  <a:lnTo>
                    <a:pt x="93" y="84"/>
                  </a:lnTo>
                  <a:lnTo>
                    <a:pt x="93" y="156"/>
                  </a:lnTo>
                  <a:cubicBezTo>
                    <a:pt x="93" y="163"/>
                    <a:pt x="95" y="168"/>
                    <a:pt x="99" y="170"/>
                  </a:cubicBezTo>
                  <a:cubicBezTo>
                    <a:pt x="103" y="172"/>
                    <a:pt x="115" y="173"/>
                    <a:pt x="135" y="173"/>
                  </a:cubicBezTo>
                  <a:cubicBezTo>
                    <a:pt x="148" y="173"/>
                    <a:pt x="157" y="172"/>
                    <a:pt x="163" y="171"/>
                  </a:cubicBezTo>
                  <a:cubicBezTo>
                    <a:pt x="168" y="170"/>
                    <a:pt x="172" y="169"/>
                    <a:pt x="174" y="167"/>
                  </a:cubicBezTo>
                  <a:cubicBezTo>
                    <a:pt x="177" y="165"/>
                    <a:pt x="179" y="162"/>
                    <a:pt x="180" y="158"/>
                  </a:cubicBezTo>
                  <a:cubicBezTo>
                    <a:pt x="180" y="154"/>
                    <a:pt x="181" y="148"/>
                    <a:pt x="182" y="139"/>
                  </a:cubicBezTo>
                  <a:cubicBezTo>
                    <a:pt x="184" y="141"/>
                    <a:pt x="186" y="142"/>
                    <a:pt x="188" y="143"/>
                  </a:cubicBezTo>
                  <a:cubicBezTo>
                    <a:pt x="190" y="144"/>
                    <a:pt x="191" y="145"/>
                    <a:pt x="191" y="146"/>
                  </a:cubicBezTo>
                  <a:cubicBezTo>
                    <a:pt x="191" y="147"/>
                    <a:pt x="191" y="147"/>
                    <a:pt x="191" y="148"/>
                  </a:cubicBezTo>
                  <a:cubicBezTo>
                    <a:pt x="190" y="158"/>
                    <a:pt x="189" y="165"/>
                    <a:pt x="187" y="168"/>
                  </a:cubicBezTo>
                  <a:cubicBezTo>
                    <a:pt x="186" y="171"/>
                    <a:pt x="184" y="173"/>
                    <a:pt x="181" y="175"/>
                  </a:cubicBezTo>
                  <a:cubicBezTo>
                    <a:pt x="177" y="178"/>
                    <a:pt x="172" y="179"/>
                    <a:pt x="165" y="180"/>
                  </a:cubicBezTo>
                  <a:cubicBezTo>
                    <a:pt x="157" y="181"/>
                    <a:pt x="147" y="182"/>
                    <a:pt x="133" y="182"/>
                  </a:cubicBezTo>
                  <a:cubicBezTo>
                    <a:pt x="112" y="182"/>
                    <a:pt x="99" y="180"/>
                    <a:pt x="93" y="178"/>
                  </a:cubicBezTo>
                  <a:cubicBezTo>
                    <a:pt x="87" y="175"/>
                    <a:pt x="84" y="169"/>
                    <a:pt x="84" y="160"/>
                  </a:cubicBezTo>
                  <a:lnTo>
                    <a:pt x="84" y="88"/>
                  </a:lnTo>
                  <a:cubicBezTo>
                    <a:pt x="75" y="91"/>
                    <a:pt x="66" y="95"/>
                    <a:pt x="58" y="98"/>
                  </a:cubicBezTo>
                  <a:cubicBezTo>
                    <a:pt x="58" y="98"/>
                    <a:pt x="58" y="98"/>
                    <a:pt x="57" y="98"/>
                  </a:cubicBezTo>
                  <a:cubicBezTo>
                    <a:pt x="57" y="98"/>
                    <a:pt x="57" y="98"/>
                    <a:pt x="56" y="97"/>
                  </a:cubicBezTo>
                  <a:lnTo>
                    <a:pt x="55" y="90"/>
                  </a:lnTo>
                  <a:cubicBezTo>
                    <a:pt x="54" y="90"/>
                    <a:pt x="54" y="90"/>
                    <a:pt x="54" y="89"/>
                  </a:cubicBezTo>
                  <a:cubicBezTo>
                    <a:pt x="54" y="89"/>
                    <a:pt x="55" y="88"/>
                    <a:pt x="55" y="88"/>
                  </a:cubicBezTo>
                  <a:cubicBezTo>
                    <a:pt x="59" y="87"/>
                    <a:pt x="69" y="84"/>
                    <a:pt x="84" y="79"/>
                  </a:cubicBezTo>
                  <a:lnTo>
                    <a:pt x="84" y="49"/>
                  </a:lnTo>
                  <a:cubicBezTo>
                    <a:pt x="84" y="47"/>
                    <a:pt x="84" y="44"/>
                    <a:pt x="84" y="42"/>
                  </a:cubicBezTo>
                  <a:cubicBezTo>
                    <a:pt x="84" y="31"/>
                    <a:pt x="83" y="23"/>
                    <a:pt x="82" y="17"/>
                  </a:cubicBezTo>
                  <a:cubicBezTo>
                    <a:pt x="86" y="17"/>
                    <a:pt x="89" y="17"/>
                    <a:pt x="93" y="18"/>
                  </a:cubicBezTo>
                  <a:cubicBezTo>
                    <a:pt x="95" y="18"/>
                    <a:pt x="95" y="19"/>
                    <a:pt x="95" y="20"/>
                  </a:cubicBezTo>
                  <a:cubicBezTo>
                    <a:pt x="95" y="20"/>
                    <a:pt x="95" y="22"/>
                    <a:pt x="94" y="24"/>
                  </a:cubicBezTo>
                  <a:cubicBezTo>
                    <a:pt x="93" y="26"/>
                    <a:pt x="93" y="34"/>
                    <a:pt x="93" y="49"/>
                  </a:cubicBezTo>
                  <a:lnTo>
                    <a:pt x="93" y="75"/>
                  </a:lnTo>
                  <a:lnTo>
                    <a:pt x="124" y="64"/>
                  </a:lnTo>
                  <a:close/>
                  <a:moveTo>
                    <a:pt x="30" y="135"/>
                  </a:moveTo>
                  <a:lnTo>
                    <a:pt x="30" y="135"/>
                  </a:lnTo>
                  <a:lnTo>
                    <a:pt x="30" y="67"/>
                  </a:lnTo>
                  <a:lnTo>
                    <a:pt x="24" y="67"/>
                  </a:lnTo>
                  <a:lnTo>
                    <a:pt x="4" y="68"/>
                  </a:lnTo>
                  <a:cubicBezTo>
                    <a:pt x="3" y="68"/>
                    <a:pt x="3" y="67"/>
                    <a:pt x="3" y="66"/>
                  </a:cubicBezTo>
                  <a:lnTo>
                    <a:pt x="3" y="60"/>
                  </a:lnTo>
                  <a:cubicBezTo>
                    <a:pt x="3" y="59"/>
                    <a:pt x="3" y="58"/>
                    <a:pt x="4" y="58"/>
                  </a:cubicBezTo>
                  <a:lnTo>
                    <a:pt x="24" y="58"/>
                  </a:lnTo>
                  <a:lnTo>
                    <a:pt x="30" y="58"/>
                  </a:lnTo>
                  <a:lnTo>
                    <a:pt x="30" y="32"/>
                  </a:lnTo>
                  <a:cubicBezTo>
                    <a:pt x="30" y="19"/>
                    <a:pt x="30" y="10"/>
                    <a:pt x="29" y="4"/>
                  </a:cubicBezTo>
                  <a:cubicBezTo>
                    <a:pt x="33" y="4"/>
                    <a:pt x="37" y="4"/>
                    <a:pt x="40" y="5"/>
                  </a:cubicBezTo>
                  <a:cubicBezTo>
                    <a:pt x="41" y="5"/>
                    <a:pt x="42" y="5"/>
                    <a:pt x="42" y="6"/>
                  </a:cubicBezTo>
                  <a:cubicBezTo>
                    <a:pt x="42" y="7"/>
                    <a:pt x="42" y="8"/>
                    <a:pt x="41" y="10"/>
                  </a:cubicBezTo>
                  <a:cubicBezTo>
                    <a:pt x="40" y="12"/>
                    <a:pt x="40" y="19"/>
                    <a:pt x="40" y="31"/>
                  </a:cubicBezTo>
                  <a:lnTo>
                    <a:pt x="40" y="58"/>
                  </a:lnTo>
                  <a:lnTo>
                    <a:pt x="44" y="58"/>
                  </a:lnTo>
                  <a:lnTo>
                    <a:pt x="64" y="58"/>
                  </a:lnTo>
                  <a:cubicBezTo>
                    <a:pt x="65" y="58"/>
                    <a:pt x="66" y="59"/>
                    <a:pt x="66" y="60"/>
                  </a:cubicBezTo>
                  <a:lnTo>
                    <a:pt x="66" y="66"/>
                  </a:lnTo>
                  <a:cubicBezTo>
                    <a:pt x="66" y="67"/>
                    <a:pt x="65" y="68"/>
                    <a:pt x="64" y="68"/>
                  </a:cubicBezTo>
                  <a:lnTo>
                    <a:pt x="44" y="67"/>
                  </a:lnTo>
                  <a:lnTo>
                    <a:pt x="40" y="67"/>
                  </a:lnTo>
                  <a:lnTo>
                    <a:pt x="40" y="131"/>
                  </a:lnTo>
                  <a:cubicBezTo>
                    <a:pt x="49" y="127"/>
                    <a:pt x="58" y="123"/>
                    <a:pt x="66" y="118"/>
                  </a:cubicBezTo>
                  <a:cubicBezTo>
                    <a:pt x="66" y="120"/>
                    <a:pt x="66" y="122"/>
                    <a:pt x="66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6" y="125"/>
                    <a:pt x="66" y="126"/>
                    <a:pt x="66" y="126"/>
                  </a:cubicBezTo>
                  <a:cubicBezTo>
                    <a:pt x="66" y="127"/>
                    <a:pt x="65" y="129"/>
                    <a:pt x="63" y="130"/>
                  </a:cubicBezTo>
                  <a:cubicBezTo>
                    <a:pt x="50" y="137"/>
                    <a:pt x="35" y="143"/>
                    <a:pt x="17" y="151"/>
                  </a:cubicBezTo>
                  <a:cubicBezTo>
                    <a:pt x="13" y="152"/>
                    <a:pt x="10" y="154"/>
                    <a:pt x="9" y="155"/>
                  </a:cubicBezTo>
                  <a:cubicBezTo>
                    <a:pt x="8" y="156"/>
                    <a:pt x="7" y="156"/>
                    <a:pt x="7" y="156"/>
                  </a:cubicBezTo>
                  <a:cubicBezTo>
                    <a:pt x="6" y="156"/>
                    <a:pt x="5" y="155"/>
                    <a:pt x="4" y="154"/>
                  </a:cubicBezTo>
                  <a:cubicBezTo>
                    <a:pt x="3" y="151"/>
                    <a:pt x="2" y="148"/>
                    <a:pt x="0" y="145"/>
                  </a:cubicBezTo>
                  <a:cubicBezTo>
                    <a:pt x="7" y="144"/>
                    <a:pt x="14" y="142"/>
                    <a:pt x="20" y="139"/>
                  </a:cubicBezTo>
                  <a:cubicBezTo>
                    <a:pt x="25" y="137"/>
                    <a:pt x="28" y="136"/>
                    <a:pt x="30" y="135"/>
                  </a:cubicBezTo>
                  <a:lnTo>
                    <a:pt x="30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1" name="Freeform 100">
              <a:extLst>
                <a:ext uri="{FF2B5EF4-FFF2-40B4-BE49-F238E27FC236}">
                  <a16:creationId xmlns:a16="http://schemas.microsoft.com/office/drawing/2014/main" id="{9B5D8331-316D-4929-A769-2ED929186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815" y="4467225"/>
              <a:ext cx="158173" cy="174625"/>
            </a:xfrm>
            <a:custGeom>
              <a:avLst/>
              <a:gdLst>
                <a:gd name="T0" fmla="*/ 79 w 181"/>
                <a:gd name="T1" fmla="*/ 163 h 174"/>
                <a:gd name="T2" fmla="*/ 79 w 181"/>
                <a:gd name="T3" fmla="*/ 163 h 174"/>
                <a:gd name="T4" fmla="*/ 79 w 181"/>
                <a:gd name="T5" fmla="*/ 29 h 174"/>
                <a:gd name="T6" fmla="*/ 78 w 181"/>
                <a:gd name="T7" fmla="*/ 0 h 174"/>
                <a:gd name="T8" fmla="*/ 89 w 181"/>
                <a:gd name="T9" fmla="*/ 1 h 174"/>
                <a:gd name="T10" fmla="*/ 92 w 181"/>
                <a:gd name="T11" fmla="*/ 3 h 174"/>
                <a:gd name="T12" fmla="*/ 91 w 181"/>
                <a:gd name="T13" fmla="*/ 7 h 174"/>
                <a:gd name="T14" fmla="*/ 89 w 181"/>
                <a:gd name="T15" fmla="*/ 27 h 174"/>
                <a:gd name="T16" fmla="*/ 89 w 181"/>
                <a:gd name="T17" fmla="*/ 70 h 174"/>
                <a:gd name="T18" fmla="*/ 132 w 181"/>
                <a:gd name="T19" fmla="*/ 70 h 174"/>
                <a:gd name="T20" fmla="*/ 161 w 181"/>
                <a:gd name="T21" fmla="*/ 70 h 174"/>
                <a:gd name="T22" fmla="*/ 162 w 181"/>
                <a:gd name="T23" fmla="*/ 71 h 174"/>
                <a:gd name="T24" fmla="*/ 162 w 181"/>
                <a:gd name="T25" fmla="*/ 79 h 174"/>
                <a:gd name="T26" fmla="*/ 161 w 181"/>
                <a:gd name="T27" fmla="*/ 81 h 174"/>
                <a:gd name="T28" fmla="*/ 132 w 181"/>
                <a:gd name="T29" fmla="*/ 80 h 174"/>
                <a:gd name="T30" fmla="*/ 89 w 181"/>
                <a:gd name="T31" fmla="*/ 80 h 174"/>
                <a:gd name="T32" fmla="*/ 89 w 181"/>
                <a:gd name="T33" fmla="*/ 163 h 174"/>
                <a:gd name="T34" fmla="*/ 151 w 181"/>
                <a:gd name="T35" fmla="*/ 163 h 174"/>
                <a:gd name="T36" fmla="*/ 179 w 181"/>
                <a:gd name="T37" fmla="*/ 163 h 174"/>
                <a:gd name="T38" fmla="*/ 181 w 181"/>
                <a:gd name="T39" fmla="*/ 164 h 174"/>
                <a:gd name="T40" fmla="*/ 181 w 181"/>
                <a:gd name="T41" fmla="*/ 172 h 174"/>
                <a:gd name="T42" fmla="*/ 179 w 181"/>
                <a:gd name="T43" fmla="*/ 174 h 174"/>
                <a:gd name="T44" fmla="*/ 151 w 181"/>
                <a:gd name="T45" fmla="*/ 173 h 174"/>
                <a:gd name="T46" fmla="*/ 30 w 181"/>
                <a:gd name="T47" fmla="*/ 173 h 174"/>
                <a:gd name="T48" fmla="*/ 1 w 181"/>
                <a:gd name="T49" fmla="*/ 174 h 174"/>
                <a:gd name="T50" fmla="*/ 0 w 181"/>
                <a:gd name="T51" fmla="*/ 172 h 174"/>
                <a:gd name="T52" fmla="*/ 0 w 181"/>
                <a:gd name="T53" fmla="*/ 164 h 174"/>
                <a:gd name="T54" fmla="*/ 1 w 181"/>
                <a:gd name="T55" fmla="*/ 163 h 174"/>
                <a:gd name="T56" fmla="*/ 30 w 181"/>
                <a:gd name="T57" fmla="*/ 163 h 174"/>
                <a:gd name="T58" fmla="*/ 79 w 181"/>
                <a:gd name="T59" fmla="*/ 16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1" h="174">
                  <a:moveTo>
                    <a:pt x="79" y="163"/>
                  </a:moveTo>
                  <a:lnTo>
                    <a:pt x="79" y="163"/>
                  </a:lnTo>
                  <a:lnTo>
                    <a:pt x="79" y="29"/>
                  </a:lnTo>
                  <a:cubicBezTo>
                    <a:pt x="79" y="16"/>
                    <a:pt x="79" y="6"/>
                    <a:pt x="78" y="0"/>
                  </a:cubicBezTo>
                  <a:cubicBezTo>
                    <a:pt x="82" y="0"/>
                    <a:pt x="86" y="1"/>
                    <a:pt x="89" y="1"/>
                  </a:cubicBezTo>
                  <a:cubicBezTo>
                    <a:pt x="91" y="2"/>
                    <a:pt x="92" y="2"/>
                    <a:pt x="92" y="3"/>
                  </a:cubicBezTo>
                  <a:cubicBezTo>
                    <a:pt x="92" y="4"/>
                    <a:pt x="92" y="5"/>
                    <a:pt x="91" y="7"/>
                  </a:cubicBezTo>
                  <a:cubicBezTo>
                    <a:pt x="90" y="10"/>
                    <a:pt x="89" y="16"/>
                    <a:pt x="89" y="27"/>
                  </a:cubicBezTo>
                  <a:lnTo>
                    <a:pt x="89" y="70"/>
                  </a:lnTo>
                  <a:lnTo>
                    <a:pt x="132" y="70"/>
                  </a:lnTo>
                  <a:lnTo>
                    <a:pt x="161" y="70"/>
                  </a:lnTo>
                  <a:cubicBezTo>
                    <a:pt x="162" y="70"/>
                    <a:pt x="162" y="70"/>
                    <a:pt x="162" y="71"/>
                  </a:cubicBezTo>
                  <a:lnTo>
                    <a:pt x="162" y="79"/>
                  </a:lnTo>
                  <a:cubicBezTo>
                    <a:pt x="162" y="80"/>
                    <a:pt x="162" y="81"/>
                    <a:pt x="161" y="81"/>
                  </a:cubicBezTo>
                  <a:lnTo>
                    <a:pt x="132" y="80"/>
                  </a:lnTo>
                  <a:lnTo>
                    <a:pt x="89" y="80"/>
                  </a:lnTo>
                  <a:lnTo>
                    <a:pt x="89" y="163"/>
                  </a:lnTo>
                  <a:lnTo>
                    <a:pt x="151" y="163"/>
                  </a:lnTo>
                  <a:lnTo>
                    <a:pt x="179" y="163"/>
                  </a:lnTo>
                  <a:cubicBezTo>
                    <a:pt x="180" y="163"/>
                    <a:pt x="181" y="163"/>
                    <a:pt x="181" y="164"/>
                  </a:cubicBezTo>
                  <a:lnTo>
                    <a:pt x="181" y="172"/>
                  </a:lnTo>
                  <a:cubicBezTo>
                    <a:pt x="181" y="173"/>
                    <a:pt x="180" y="174"/>
                    <a:pt x="179" y="174"/>
                  </a:cubicBezTo>
                  <a:lnTo>
                    <a:pt x="151" y="173"/>
                  </a:lnTo>
                  <a:lnTo>
                    <a:pt x="30" y="173"/>
                  </a:lnTo>
                  <a:lnTo>
                    <a:pt x="1" y="174"/>
                  </a:lnTo>
                  <a:cubicBezTo>
                    <a:pt x="0" y="174"/>
                    <a:pt x="0" y="173"/>
                    <a:pt x="0" y="172"/>
                  </a:cubicBezTo>
                  <a:lnTo>
                    <a:pt x="0" y="164"/>
                  </a:lnTo>
                  <a:cubicBezTo>
                    <a:pt x="0" y="163"/>
                    <a:pt x="0" y="163"/>
                    <a:pt x="1" y="163"/>
                  </a:cubicBezTo>
                  <a:lnTo>
                    <a:pt x="30" y="163"/>
                  </a:lnTo>
                  <a:lnTo>
                    <a:pt x="79" y="16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2" name="Freeform 101">
              <a:extLst>
                <a:ext uri="{FF2B5EF4-FFF2-40B4-BE49-F238E27FC236}">
                  <a16:creationId xmlns:a16="http://schemas.microsoft.com/office/drawing/2014/main" id="{FB7EDC65-154C-4CD6-BD61-5121E4543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7709" y="4464050"/>
              <a:ext cx="158173" cy="190500"/>
            </a:xfrm>
            <a:custGeom>
              <a:avLst/>
              <a:gdLst>
                <a:gd name="T0" fmla="*/ 58 w 181"/>
                <a:gd name="T1" fmla="*/ 65 h 189"/>
                <a:gd name="T2" fmla="*/ 115 w 181"/>
                <a:gd name="T3" fmla="*/ 51 h 189"/>
                <a:gd name="T4" fmla="*/ 130 w 181"/>
                <a:gd name="T5" fmla="*/ 45 h 189"/>
                <a:gd name="T6" fmla="*/ 130 w 181"/>
                <a:gd name="T7" fmla="*/ 50 h 189"/>
                <a:gd name="T8" fmla="*/ 76 w 181"/>
                <a:gd name="T9" fmla="*/ 105 h 189"/>
                <a:gd name="T10" fmla="*/ 154 w 181"/>
                <a:gd name="T11" fmla="*/ 100 h 189"/>
                <a:gd name="T12" fmla="*/ 136 w 181"/>
                <a:gd name="T13" fmla="*/ 82 h 189"/>
                <a:gd name="T14" fmla="*/ 140 w 181"/>
                <a:gd name="T15" fmla="*/ 78 h 189"/>
                <a:gd name="T16" fmla="*/ 143 w 181"/>
                <a:gd name="T17" fmla="*/ 77 h 189"/>
                <a:gd name="T18" fmla="*/ 181 w 181"/>
                <a:gd name="T19" fmla="*/ 119 h 189"/>
                <a:gd name="T20" fmla="*/ 176 w 181"/>
                <a:gd name="T21" fmla="*/ 123 h 189"/>
                <a:gd name="T22" fmla="*/ 172 w 181"/>
                <a:gd name="T23" fmla="*/ 124 h 189"/>
                <a:gd name="T24" fmla="*/ 94 w 181"/>
                <a:gd name="T25" fmla="*/ 113 h 189"/>
                <a:gd name="T26" fmla="*/ 94 w 181"/>
                <a:gd name="T27" fmla="*/ 187 h 189"/>
                <a:gd name="T28" fmla="*/ 85 w 181"/>
                <a:gd name="T29" fmla="*/ 189 h 189"/>
                <a:gd name="T30" fmla="*/ 83 w 181"/>
                <a:gd name="T31" fmla="*/ 158 h 189"/>
                <a:gd name="T32" fmla="*/ 20 w 181"/>
                <a:gd name="T33" fmla="*/ 116 h 189"/>
                <a:gd name="T34" fmla="*/ 8 w 181"/>
                <a:gd name="T35" fmla="*/ 119 h 189"/>
                <a:gd name="T36" fmla="*/ 3 w 181"/>
                <a:gd name="T37" fmla="*/ 106 h 189"/>
                <a:gd name="T38" fmla="*/ 62 w 181"/>
                <a:gd name="T39" fmla="*/ 105 h 189"/>
                <a:gd name="T40" fmla="*/ 31 w 181"/>
                <a:gd name="T41" fmla="*/ 56 h 189"/>
                <a:gd name="T42" fmla="*/ 31 w 181"/>
                <a:gd name="T43" fmla="*/ 53 h 189"/>
                <a:gd name="T44" fmla="*/ 36 w 181"/>
                <a:gd name="T45" fmla="*/ 49 h 189"/>
                <a:gd name="T46" fmla="*/ 45 w 181"/>
                <a:gd name="T47" fmla="*/ 55 h 189"/>
                <a:gd name="T48" fmla="*/ 78 w 181"/>
                <a:gd name="T49" fmla="*/ 30 h 189"/>
                <a:gd name="T50" fmla="*/ 18 w 181"/>
                <a:gd name="T51" fmla="*/ 27 h 189"/>
                <a:gd name="T52" fmla="*/ 13 w 181"/>
                <a:gd name="T53" fmla="*/ 24 h 189"/>
                <a:gd name="T54" fmla="*/ 86 w 181"/>
                <a:gd name="T55" fmla="*/ 13 h 189"/>
                <a:gd name="T56" fmla="*/ 150 w 181"/>
                <a:gd name="T57" fmla="*/ 0 h 189"/>
                <a:gd name="T58" fmla="*/ 160 w 181"/>
                <a:gd name="T59" fmla="*/ 9 h 189"/>
                <a:gd name="T60" fmla="*/ 149 w 181"/>
                <a:gd name="T61" fmla="*/ 12 h 189"/>
                <a:gd name="T62" fmla="*/ 86 w 181"/>
                <a:gd name="T63" fmla="*/ 22 h 189"/>
                <a:gd name="T64" fmla="*/ 94 w 181"/>
                <a:gd name="T65" fmla="*/ 28 h 189"/>
                <a:gd name="T66" fmla="*/ 87 w 181"/>
                <a:gd name="T67" fmla="*/ 34 h 189"/>
                <a:gd name="T68" fmla="*/ 58 w 181"/>
                <a:gd name="T69" fmla="*/ 65 h 189"/>
                <a:gd name="T70" fmla="*/ 43 w 181"/>
                <a:gd name="T71" fmla="*/ 130 h 189"/>
                <a:gd name="T72" fmla="*/ 54 w 181"/>
                <a:gd name="T73" fmla="*/ 137 h 189"/>
                <a:gd name="T74" fmla="*/ 46 w 181"/>
                <a:gd name="T75" fmla="*/ 145 h 189"/>
                <a:gd name="T76" fmla="*/ 8 w 181"/>
                <a:gd name="T77" fmla="*/ 178 h 189"/>
                <a:gd name="T78" fmla="*/ 0 w 181"/>
                <a:gd name="T79" fmla="*/ 171 h 189"/>
                <a:gd name="T80" fmla="*/ 43 w 181"/>
                <a:gd name="T81" fmla="*/ 130 h 189"/>
                <a:gd name="T82" fmla="*/ 178 w 181"/>
                <a:gd name="T83" fmla="*/ 169 h 189"/>
                <a:gd name="T84" fmla="*/ 172 w 181"/>
                <a:gd name="T85" fmla="*/ 174 h 189"/>
                <a:gd name="T86" fmla="*/ 167 w 181"/>
                <a:gd name="T87" fmla="*/ 175 h 189"/>
                <a:gd name="T88" fmla="*/ 123 w 181"/>
                <a:gd name="T89" fmla="*/ 132 h 189"/>
                <a:gd name="T90" fmla="*/ 128 w 181"/>
                <a:gd name="T91" fmla="*/ 128 h 189"/>
                <a:gd name="T92" fmla="*/ 131 w 181"/>
                <a:gd name="T93" fmla="*/ 128 h 189"/>
                <a:gd name="T94" fmla="*/ 178 w 181"/>
                <a:gd name="T95" fmla="*/ 16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189">
                  <a:moveTo>
                    <a:pt x="58" y="65"/>
                  </a:moveTo>
                  <a:lnTo>
                    <a:pt x="58" y="65"/>
                  </a:lnTo>
                  <a:cubicBezTo>
                    <a:pt x="67" y="72"/>
                    <a:pt x="75" y="79"/>
                    <a:pt x="83" y="87"/>
                  </a:cubicBezTo>
                  <a:cubicBezTo>
                    <a:pt x="94" y="76"/>
                    <a:pt x="105" y="64"/>
                    <a:pt x="115" y="51"/>
                  </a:cubicBezTo>
                  <a:cubicBezTo>
                    <a:pt x="118" y="47"/>
                    <a:pt x="120" y="43"/>
                    <a:pt x="122" y="40"/>
                  </a:cubicBezTo>
                  <a:cubicBezTo>
                    <a:pt x="125" y="41"/>
                    <a:pt x="128" y="43"/>
                    <a:pt x="130" y="45"/>
                  </a:cubicBezTo>
                  <a:cubicBezTo>
                    <a:pt x="132" y="46"/>
                    <a:pt x="133" y="47"/>
                    <a:pt x="133" y="47"/>
                  </a:cubicBezTo>
                  <a:cubicBezTo>
                    <a:pt x="133" y="48"/>
                    <a:pt x="132" y="49"/>
                    <a:pt x="130" y="50"/>
                  </a:cubicBezTo>
                  <a:cubicBezTo>
                    <a:pt x="129" y="51"/>
                    <a:pt x="127" y="52"/>
                    <a:pt x="125" y="54"/>
                  </a:cubicBezTo>
                  <a:cubicBezTo>
                    <a:pt x="112" y="71"/>
                    <a:pt x="96" y="88"/>
                    <a:pt x="76" y="105"/>
                  </a:cubicBezTo>
                  <a:cubicBezTo>
                    <a:pt x="92" y="104"/>
                    <a:pt x="107" y="104"/>
                    <a:pt x="123" y="103"/>
                  </a:cubicBezTo>
                  <a:cubicBezTo>
                    <a:pt x="136" y="102"/>
                    <a:pt x="147" y="101"/>
                    <a:pt x="154" y="100"/>
                  </a:cubicBezTo>
                  <a:cubicBezTo>
                    <a:pt x="149" y="95"/>
                    <a:pt x="143" y="89"/>
                    <a:pt x="137" y="83"/>
                  </a:cubicBezTo>
                  <a:cubicBezTo>
                    <a:pt x="136" y="83"/>
                    <a:pt x="136" y="82"/>
                    <a:pt x="136" y="82"/>
                  </a:cubicBezTo>
                  <a:cubicBezTo>
                    <a:pt x="136" y="81"/>
                    <a:pt x="136" y="81"/>
                    <a:pt x="138" y="80"/>
                  </a:cubicBezTo>
                  <a:lnTo>
                    <a:pt x="140" y="78"/>
                  </a:lnTo>
                  <a:cubicBezTo>
                    <a:pt x="141" y="77"/>
                    <a:pt x="141" y="77"/>
                    <a:pt x="142" y="77"/>
                  </a:cubicBezTo>
                  <a:cubicBezTo>
                    <a:pt x="142" y="77"/>
                    <a:pt x="143" y="77"/>
                    <a:pt x="143" y="77"/>
                  </a:cubicBezTo>
                  <a:cubicBezTo>
                    <a:pt x="159" y="91"/>
                    <a:pt x="171" y="104"/>
                    <a:pt x="181" y="118"/>
                  </a:cubicBezTo>
                  <a:cubicBezTo>
                    <a:pt x="181" y="118"/>
                    <a:pt x="181" y="119"/>
                    <a:pt x="181" y="119"/>
                  </a:cubicBezTo>
                  <a:cubicBezTo>
                    <a:pt x="181" y="119"/>
                    <a:pt x="180" y="120"/>
                    <a:pt x="179" y="121"/>
                  </a:cubicBezTo>
                  <a:lnTo>
                    <a:pt x="176" y="123"/>
                  </a:lnTo>
                  <a:cubicBezTo>
                    <a:pt x="174" y="124"/>
                    <a:pt x="174" y="125"/>
                    <a:pt x="173" y="125"/>
                  </a:cubicBezTo>
                  <a:cubicBezTo>
                    <a:pt x="173" y="125"/>
                    <a:pt x="172" y="124"/>
                    <a:pt x="172" y="124"/>
                  </a:cubicBezTo>
                  <a:cubicBezTo>
                    <a:pt x="169" y="119"/>
                    <a:pt x="165" y="114"/>
                    <a:pt x="160" y="108"/>
                  </a:cubicBezTo>
                  <a:cubicBezTo>
                    <a:pt x="145" y="109"/>
                    <a:pt x="123" y="111"/>
                    <a:pt x="94" y="113"/>
                  </a:cubicBezTo>
                  <a:lnTo>
                    <a:pt x="94" y="158"/>
                  </a:lnTo>
                  <a:lnTo>
                    <a:pt x="94" y="187"/>
                  </a:lnTo>
                  <a:cubicBezTo>
                    <a:pt x="94" y="188"/>
                    <a:pt x="94" y="189"/>
                    <a:pt x="93" y="189"/>
                  </a:cubicBezTo>
                  <a:lnTo>
                    <a:pt x="85" y="189"/>
                  </a:lnTo>
                  <a:cubicBezTo>
                    <a:pt x="84" y="189"/>
                    <a:pt x="83" y="188"/>
                    <a:pt x="83" y="187"/>
                  </a:cubicBezTo>
                  <a:lnTo>
                    <a:pt x="83" y="158"/>
                  </a:lnTo>
                  <a:lnTo>
                    <a:pt x="83" y="114"/>
                  </a:lnTo>
                  <a:cubicBezTo>
                    <a:pt x="55" y="115"/>
                    <a:pt x="34" y="116"/>
                    <a:pt x="20" y="116"/>
                  </a:cubicBezTo>
                  <a:cubicBezTo>
                    <a:pt x="15" y="117"/>
                    <a:pt x="12" y="117"/>
                    <a:pt x="11" y="118"/>
                  </a:cubicBezTo>
                  <a:cubicBezTo>
                    <a:pt x="9" y="118"/>
                    <a:pt x="8" y="119"/>
                    <a:pt x="8" y="119"/>
                  </a:cubicBezTo>
                  <a:cubicBezTo>
                    <a:pt x="7" y="119"/>
                    <a:pt x="6" y="118"/>
                    <a:pt x="6" y="117"/>
                  </a:cubicBezTo>
                  <a:cubicBezTo>
                    <a:pt x="5" y="114"/>
                    <a:pt x="4" y="110"/>
                    <a:pt x="3" y="106"/>
                  </a:cubicBezTo>
                  <a:cubicBezTo>
                    <a:pt x="9" y="106"/>
                    <a:pt x="16" y="106"/>
                    <a:pt x="25" y="106"/>
                  </a:cubicBezTo>
                  <a:cubicBezTo>
                    <a:pt x="32" y="106"/>
                    <a:pt x="45" y="106"/>
                    <a:pt x="62" y="105"/>
                  </a:cubicBezTo>
                  <a:cubicBezTo>
                    <a:pt x="65" y="103"/>
                    <a:pt x="70" y="99"/>
                    <a:pt x="76" y="94"/>
                  </a:cubicBezTo>
                  <a:cubicBezTo>
                    <a:pt x="60" y="78"/>
                    <a:pt x="45" y="66"/>
                    <a:pt x="31" y="56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4"/>
                    <a:pt x="31" y="54"/>
                    <a:pt x="31" y="53"/>
                  </a:cubicBezTo>
                  <a:lnTo>
                    <a:pt x="34" y="50"/>
                  </a:lnTo>
                  <a:cubicBezTo>
                    <a:pt x="35" y="49"/>
                    <a:pt x="36" y="49"/>
                    <a:pt x="36" y="49"/>
                  </a:cubicBezTo>
                  <a:cubicBezTo>
                    <a:pt x="37" y="49"/>
                    <a:pt x="37" y="49"/>
                    <a:pt x="38" y="50"/>
                  </a:cubicBezTo>
                  <a:cubicBezTo>
                    <a:pt x="38" y="50"/>
                    <a:pt x="41" y="52"/>
                    <a:pt x="45" y="55"/>
                  </a:cubicBezTo>
                  <a:cubicBezTo>
                    <a:pt x="48" y="57"/>
                    <a:pt x="50" y="58"/>
                    <a:pt x="51" y="59"/>
                  </a:cubicBezTo>
                  <a:cubicBezTo>
                    <a:pt x="61" y="50"/>
                    <a:pt x="70" y="40"/>
                    <a:pt x="78" y="30"/>
                  </a:cubicBezTo>
                  <a:cubicBezTo>
                    <a:pt x="79" y="27"/>
                    <a:pt x="81" y="25"/>
                    <a:pt x="82" y="22"/>
                  </a:cubicBezTo>
                  <a:cubicBezTo>
                    <a:pt x="64" y="24"/>
                    <a:pt x="43" y="26"/>
                    <a:pt x="18" y="27"/>
                  </a:cubicBezTo>
                  <a:cubicBezTo>
                    <a:pt x="17" y="27"/>
                    <a:pt x="16" y="27"/>
                    <a:pt x="16" y="27"/>
                  </a:cubicBezTo>
                  <a:cubicBezTo>
                    <a:pt x="15" y="27"/>
                    <a:pt x="14" y="26"/>
                    <a:pt x="13" y="24"/>
                  </a:cubicBezTo>
                  <a:cubicBezTo>
                    <a:pt x="12" y="21"/>
                    <a:pt x="11" y="19"/>
                    <a:pt x="9" y="18"/>
                  </a:cubicBezTo>
                  <a:cubicBezTo>
                    <a:pt x="33" y="17"/>
                    <a:pt x="58" y="16"/>
                    <a:pt x="86" y="13"/>
                  </a:cubicBezTo>
                  <a:cubicBezTo>
                    <a:pt x="105" y="10"/>
                    <a:pt x="121" y="8"/>
                    <a:pt x="134" y="5"/>
                  </a:cubicBezTo>
                  <a:cubicBezTo>
                    <a:pt x="140" y="3"/>
                    <a:pt x="145" y="2"/>
                    <a:pt x="150" y="0"/>
                  </a:cubicBezTo>
                  <a:cubicBezTo>
                    <a:pt x="152" y="1"/>
                    <a:pt x="155" y="4"/>
                    <a:pt x="158" y="6"/>
                  </a:cubicBezTo>
                  <a:cubicBezTo>
                    <a:pt x="159" y="7"/>
                    <a:pt x="160" y="8"/>
                    <a:pt x="160" y="9"/>
                  </a:cubicBezTo>
                  <a:cubicBezTo>
                    <a:pt x="160" y="10"/>
                    <a:pt x="159" y="11"/>
                    <a:pt x="157" y="11"/>
                  </a:cubicBezTo>
                  <a:cubicBezTo>
                    <a:pt x="155" y="11"/>
                    <a:pt x="152" y="11"/>
                    <a:pt x="149" y="12"/>
                  </a:cubicBezTo>
                  <a:cubicBezTo>
                    <a:pt x="123" y="17"/>
                    <a:pt x="103" y="20"/>
                    <a:pt x="87" y="22"/>
                  </a:cubicBezTo>
                  <a:lnTo>
                    <a:pt x="86" y="22"/>
                  </a:lnTo>
                  <a:cubicBezTo>
                    <a:pt x="89" y="23"/>
                    <a:pt x="91" y="24"/>
                    <a:pt x="92" y="25"/>
                  </a:cubicBezTo>
                  <a:cubicBezTo>
                    <a:pt x="93" y="26"/>
                    <a:pt x="94" y="27"/>
                    <a:pt x="94" y="28"/>
                  </a:cubicBezTo>
                  <a:cubicBezTo>
                    <a:pt x="94" y="29"/>
                    <a:pt x="93" y="29"/>
                    <a:pt x="91" y="30"/>
                  </a:cubicBezTo>
                  <a:cubicBezTo>
                    <a:pt x="90" y="31"/>
                    <a:pt x="88" y="32"/>
                    <a:pt x="87" y="34"/>
                  </a:cubicBezTo>
                  <a:cubicBezTo>
                    <a:pt x="76" y="47"/>
                    <a:pt x="66" y="58"/>
                    <a:pt x="58" y="65"/>
                  </a:cubicBezTo>
                  <a:lnTo>
                    <a:pt x="58" y="65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cubicBezTo>
                    <a:pt x="47" y="131"/>
                    <a:pt x="50" y="133"/>
                    <a:pt x="52" y="134"/>
                  </a:cubicBezTo>
                  <a:cubicBezTo>
                    <a:pt x="54" y="135"/>
                    <a:pt x="54" y="136"/>
                    <a:pt x="54" y="137"/>
                  </a:cubicBezTo>
                  <a:cubicBezTo>
                    <a:pt x="54" y="138"/>
                    <a:pt x="54" y="138"/>
                    <a:pt x="52" y="139"/>
                  </a:cubicBezTo>
                  <a:cubicBezTo>
                    <a:pt x="51" y="139"/>
                    <a:pt x="49" y="141"/>
                    <a:pt x="46" y="145"/>
                  </a:cubicBezTo>
                  <a:cubicBezTo>
                    <a:pt x="36" y="157"/>
                    <a:pt x="24" y="167"/>
                    <a:pt x="11" y="176"/>
                  </a:cubicBezTo>
                  <a:cubicBezTo>
                    <a:pt x="9" y="177"/>
                    <a:pt x="9" y="178"/>
                    <a:pt x="8" y="178"/>
                  </a:cubicBezTo>
                  <a:cubicBezTo>
                    <a:pt x="8" y="178"/>
                    <a:pt x="7" y="177"/>
                    <a:pt x="6" y="175"/>
                  </a:cubicBezTo>
                  <a:cubicBezTo>
                    <a:pt x="4" y="173"/>
                    <a:pt x="2" y="172"/>
                    <a:pt x="0" y="171"/>
                  </a:cubicBezTo>
                  <a:cubicBezTo>
                    <a:pt x="15" y="162"/>
                    <a:pt x="27" y="152"/>
                    <a:pt x="36" y="140"/>
                  </a:cubicBezTo>
                  <a:cubicBezTo>
                    <a:pt x="39" y="137"/>
                    <a:pt x="42" y="133"/>
                    <a:pt x="43" y="130"/>
                  </a:cubicBezTo>
                  <a:lnTo>
                    <a:pt x="43" y="130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cubicBezTo>
                    <a:pt x="176" y="170"/>
                    <a:pt x="174" y="172"/>
                    <a:pt x="172" y="174"/>
                  </a:cubicBezTo>
                  <a:cubicBezTo>
                    <a:pt x="170" y="175"/>
                    <a:pt x="170" y="176"/>
                    <a:pt x="169" y="176"/>
                  </a:cubicBezTo>
                  <a:cubicBezTo>
                    <a:pt x="169" y="176"/>
                    <a:pt x="168" y="176"/>
                    <a:pt x="167" y="175"/>
                  </a:cubicBezTo>
                  <a:cubicBezTo>
                    <a:pt x="152" y="164"/>
                    <a:pt x="137" y="150"/>
                    <a:pt x="123" y="134"/>
                  </a:cubicBezTo>
                  <a:cubicBezTo>
                    <a:pt x="123" y="133"/>
                    <a:pt x="123" y="133"/>
                    <a:pt x="123" y="132"/>
                  </a:cubicBezTo>
                  <a:cubicBezTo>
                    <a:pt x="123" y="132"/>
                    <a:pt x="124" y="131"/>
                    <a:pt x="125" y="130"/>
                  </a:cubicBezTo>
                  <a:lnTo>
                    <a:pt x="128" y="128"/>
                  </a:lnTo>
                  <a:cubicBezTo>
                    <a:pt x="129" y="128"/>
                    <a:pt x="130" y="127"/>
                    <a:pt x="130" y="127"/>
                  </a:cubicBezTo>
                  <a:cubicBezTo>
                    <a:pt x="131" y="127"/>
                    <a:pt x="131" y="128"/>
                    <a:pt x="131" y="128"/>
                  </a:cubicBezTo>
                  <a:cubicBezTo>
                    <a:pt x="144" y="144"/>
                    <a:pt x="160" y="157"/>
                    <a:pt x="178" y="169"/>
                  </a:cubicBezTo>
                  <a:lnTo>
                    <a:pt x="178" y="1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3" name="Freeform 102">
              <a:extLst>
                <a:ext uri="{FF2B5EF4-FFF2-40B4-BE49-F238E27FC236}">
                  <a16:creationId xmlns:a16="http://schemas.microsoft.com/office/drawing/2014/main" id="{DCA16ECB-F867-4C53-9728-3E97C1BE4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2758" y="4289425"/>
              <a:ext cx="161434" cy="188913"/>
            </a:xfrm>
            <a:custGeom>
              <a:avLst/>
              <a:gdLst>
                <a:gd name="T0" fmla="*/ 65 w 187"/>
                <a:gd name="T1" fmla="*/ 88 h 187"/>
                <a:gd name="T2" fmla="*/ 6 w 187"/>
                <a:gd name="T3" fmla="*/ 89 h 187"/>
                <a:gd name="T4" fmla="*/ 5 w 187"/>
                <a:gd name="T5" fmla="*/ 80 h 187"/>
                <a:gd name="T6" fmla="*/ 35 w 187"/>
                <a:gd name="T7" fmla="*/ 79 h 187"/>
                <a:gd name="T8" fmla="*/ 88 w 187"/>
                <a:gd name="T9" fmla="*/ 23 h 187"/>
                <a:gd name="T10" fmla="*/ 98 w 187"/>
                <a:gd name="T11" fmla="*/ 1 h 187"/>
                <a:gd name="T12" fmla="*/ 99 w 187"/>
                <a:gd name="T13" fmla="*/ 6 h 187"/>
                <a:gd name="T14" fmla="*/ 98 w 187"/>
                <a:gd name="T15" fmla="*/ 79 h 187"/>
                <a:gd name="T16" fmla="*/ 185 w 187"/>
                <a:gd name="T17" fmla="*/ 79 h 187"/>
                <a:gd name="T18" fmla="*/ 187 w 187"/>
                <a:gd name="T19" fmla="*/ 87 h 187"/>
                <a:gd name="T20" fmla="*/ 157 w 187"/>
                <a:gd name="T21" fmla="*/ 88 h 187"/>
                <a:gd name="T22" fmla="*/ 117 w 187"/>
                <a:gd name="T23" fmla="*/ 154 h 187"/>
                <a:gd name="T24" fmla="*/ 119 w 187"/>
                <a:gd name="T25" fmla="*/ 171 h 187"/>
                <a:gd name="T26" fmla="*/ 167 w 187"/>
                <a:gd name="T27" fmla="*/ 169 h 187"/>
                <a:gd name="T28" fmla="*/ 181 w 187"/>
                <a:gd name="T29" fmla="*/ 144 h 187"/>
                <a:gd name="T30" fmla="*/ 184 w 187"/>
                <a:gd name="T31" fmla="*/ 148 h 187"/>
                <a:gd name="T32" fmla="*/ 162 w 187"/>
                <a:gd name="T33" fmla="*/ 182 h 187"/>
                <a:gd name="T34" fmla="*/ 120 w 187"/>
                <a:gd name="T35" fmla="*/ 183 h 187"/>
                <a:gd name="T36" fmla="*/ 107 w 187"/>
                <a:gd name="T37" fmla="*/ 169 h 187"/>
                <a:gd name="T38" fmla="*/ 107 w 187"/>
                <a:gd name="T39" fmla="*/ 88 h 187"/>
                <a:gd name="T40" fmla="*/ 58 w 187"/>
                <a:gd name="T41" fmla="*/ 152 h 187"/>
                <a:gd name="T42" fmla="*/ 8 w 187"/>
                <a:gd name="T43" fmla="*/ 187 h 187"/>
                <a:gd name="T44" fmla="*/ 0 w 187"/>
                <a:gd name="T45" fmla="*/ 179 h 187"/>
                <a:gd name="T46" fmla="*/ 65 w 187"/>
                <a:gd name="T47" fmla="*/ 88 h 187"/>
                <a:gd name="T48" fmla="*/ 123 w 187"/>
                <a:gd name="T49" fmla="*/ 63 h 187"/>
                <a:gd name="T50" fmla="*/ 150 w 187"/>
                <a:gd name="T51" fmla="*/ 22 h 187"/>
                <a:gd name="T52" fmla="*/ 162 w 187"/>
                <a:gd name="T53" fmla="*/ 19 h 187"/>
                <a:gd name="T54" fmla="*/ 162 w 187"/>
                <a:gd name="T55" fmla="*/ 23 h 187"/>
                <a:gd name="T56" fmla="*/ 134 w 187"/>
                <a:gd name="T57" fmla="*/ 65 h 187"/>
                <a:gd name="T58" fmla="*/ 128 w 187"/>
                <a:gd name="T59" fmla="*/ 66 h 187"/>
                <a:gd name="T60" fmla="*/ 123 w 187"/>
                <a:gd name="T61" fmla="*/ 63 h 187"/>
                <a:gd name="T62" fmla="*/ 28 w 187"/>
                <a:gd name="T63" fmla="*/ 21 h 187"/>
                <a:gd name="T64" fmla="*/ 30 w 187"/>
                <a:gd name="T65" fmla="*/ 18 h 187"/>
                <a:gd name="T66" fmla="*/ 35 w 187"/>
                <a:gd name="T67" fmla="*/ 15 h 187"/>
                <a:gd name="T68" fmla="*/ 61 w 187"/>
                <a:gd name="T69" fmla="*/ 57 h 187"/>
                <a:gd name="T70" fmla="*/ 58 w 187"/>
                <a:gd name="T71" fmla="*/ 60 h 187"/>
                <a:gd name="T72" fmla="*/ 52 w 187"/>
                <a:gd name="T73" fmla="*/ 63 h 187"/>
                <a:gd name="T74" fmla="*/ 28 w 187"/>
                <a:gd name="T75" fmla="*/ 2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7" h="187">
                  <a:moveTo>
                    <a:pt x="65" y="88"/>
                  </a:moveTo>
                  <a:lnTo>
                    <a:pt x="65" y="88"/>
                  </a:lnTo>
                  <a:lnTo>
                    <a:pt x="35" y="88"/>
                  </a:lnTo>
                  <a:lnTo>
                    <a:pt x="6" y="89"/>
                  </a:lnTo>
                  <a:cubicBezTo>
                    <a:pt x="5" y="89"/>
                    <a:pt x="5" y="88"/>
                    <a:pt x="5" y="87"/>
                  </a:cubicBezTo>
                  <a:lnTo>
                    <a:pt x="5" y="80"/>
                  </a:lnTo>
                  <a:cubicBezTo>
                    <a:pt x="5" y="79"/>
                    <a:pt x="5" y="79"/>
                    <a:pt x="6" y="79"/>
                  </a:cubicBezTo>
                  <a:lnTo>
                    <a:pt x="35" y="79"/>
                  </a:lnTo>
                  <a:lnTo>
                    <a:pt x="88" y="79"/>
                  </a:lnTo>
                  <a:lnTo>
                    <a:pt x="88" y="23"/>
                  </a:lnTo>
                  <a:cubicBezTo>
                    <a:pt x="88" y="12"/>
                    <a:pt x="88" y="4"/>
                    <a:pt x="87" y="0"/>
                  </a:cubicBezTo>
                  <a:cubicBezTo>
                    <a:pt x="90" y="0"/>
                    <a:pt x="94" y="0"/>
                    <a:pt x="98" y="1"/>
                  </a:cubicBezTo>
                  <a:cubicBezTo>
                    <a:pt x="100" y="1"/>
                    <a:pt x="100" y="1"/>
                    <a:pt x="100" y="3"/>
                  </a:cubicBezTo>
                  <a:cubicBezTo>
                    <a:pt x="100" y="3"/>
                    <a:pt x="100" y="4"/>
                    <a:pt x="99" y="6"/>
                  </a:cubicBezTo>
                  <a:cubicBezTo>
                    <a:pt x="98" y="8"/>
                    <a:pt x="98" y="14"/>
                    <a:pt x="98" y="23"/>
                  </a:cubicBezTo>
                  <a:lnTo>
                    <a:pt x="98" y="79"/>
                  </a:lnTo>
                  <a:lnTo>
                    <a:pt x="157" y="79"/>
                  </a:lnTo>
                  <a:lnTo>
                    <a:pt x="185" y="79"/>
                  </a:lnTo>
                  <a:cubicBezTo>
                    <a:pt x="186" y="79"/>
                    <a:pt x="187" y="79"/>
                    <a:pt x="187" y="80"/>
                  </a:cubicBezTo>
                  <a:lnTo>
                    <a:pt x="187" y="87"/>
                  </a:lnTo>
                  <a:cubicBezTo>
                    <a:pt x="187" y="88"/>
                    <a:pt x="186" y="89"/>
                    <a:pt x="185" y="89"/>
                  </a:cubicBezTo>
                  <a:lnTo>
                    <a:pt x="157" y="88"/>
                  </a:lnTo>
                  <a:lnTo>
                    <a:pt x="117" y="88"/>
                  </a:lnTo>
                  <a:lnTo>
                    <a:pt x="117" y="154"/>
                  </a:lnTo>
                  <a:lnTo>
                    <a:pt x="117" y="161"/>
                  </a:lnTo>
                  <a:cubicBezTo>
                    <a:pt x="117" y="166"/>
                    <a:pt x="118" y="170"/>
                    <a:pt x="119" y="171"/>
                  </a:cubicBezTo>
                  <a:cubicBezTo>
                    <a:pt x="121" y="174"/>
                    <a:pt x="128" y="175"/>
                    <a:pt x="141" y="175"/>
                  </a:cubicBezTo>
                  <a:cubicBezTo>
                    <a:pt x="154" y="175"/>
                    <a:pt x="163" y="173"/>
                    <a:pt x="167" y="169"/>
                  </a:cubicBezTo>
                  <a:cubicBezTo>
                    <a:pt x="172" y="164"/>
                    <a:pt x="174" y="155"/>
                    <a:pt x="174" y="141"/>
                  </a:cubicBezTo>
                  <a:cubicBezTo>
                    <a:pt x="176" y="142"/>
                    <a:pt x="178" y="143"/>
                    <a:pt x="181" y="144"/>
                  </a:cubicBezTo>
                  <a:cubicBezTo>
                    <a:pt x="183" y="145"/>
                    <a:pt x="184" y="146"/>
                    <a:pt x="184" y="146"/>
                  </a:cubicBezTo>
                  <a:cubicBezTo>
                    <a:pt x="184" y="147"/>
                    <a:pt x="184" y="147"/>
                    <a:pt x="184" y="148"/>
                  </a:cubicBezTo>
                  <a:cubicBezTo>
                    <a:pt x="183" y="162"/>
                    <a:pt x="180" y="171"/>
                    <a:pt x="175" y="175"/>
                  </a:cubicBezTo>
                  <a:cubicBezTo>
                    <a:pt x="172" y="179"/>
                    <a:pt x="167" y="181"/>
                    <a:pt x="162" y="182"/>
                  </a:cubicBezTo>
                  <a:cubicBezTo>
                    <a:pt x="157" y="184"/>
                    <a:pt x="150" y="184"/>
                    <a:pt x="140" y="184"/>
                  </a:cubicBezTo>
                  <a:cubicBezTo>
                    <a:pt x="131" y="184"/>
                    <a:pt x="124" y="184"/>
                    <a:pt x="120" y="183"/>
                  </a:cubicBezTo>
                  <a:cubicBezTo>
                    <a:pt x="116" y="182"/>
                    <a:pt x="113" y="181"/>
                    <a:pt x="111" y="178"/>
                  </a:cubicBezTo>
                  <a:cubicBezTo>
                    <a:pt x="109" y="176"/>
                    <a:pt x="108" y="173"/>
                    <a:pt x="107" y="169"/>
                  </a:cubicBezTo>
                  <a:cubicBezTo>
                    <a:pt x="107" y="167"/>
                    <a:pt x="107" y="162"/>
                    <a:pt x="107" y="155"/>
                  </a:cubicBezTo>
                  <a:lnTo>
                    <a:pt x="107" y="88"/>
                  </a:lnTo>
                  <a:lnTo>
                    <a:pt x="75" y="88"/>
                  </a:lnTo>
                  <a:cubicBezTo>
                    <a:pt x="75" y="115"/>
                    <a:pt x="69" y="136"/>
                    <a:pt x="58" y="152"/>
                  </a:cubicBezTo>
                  <a:cubicBezTo>
                    <a:pt x="48" y="168"/>
                    <a:pt x="32" y="179"/>
                    <a:pt x="10" y="186"/>
                  </a:cubicBezTo>
                  <a:cubicBezTo>
                    <a:pt x="9" y="187"/>
                    <a:pt x="8" y="187"/>
                    <a:pt x="8" y="187"/>
                  </a:cubicBezTo>
                  <a:cubicBezTo>
                    <a:pt x="7" y="187"/>
                    <a:pt x="6" y="186"/>
                    <a:pt x="5" y="184"/>
                  </a:cubicBezTo>
                  <a:cubicBezTo>
                    <a:pt x="4" y="182"/>
                    <a:pt x="2" y="180"/>
                    <a:pt x="0" y="179"/>
                  </a:cubicBezTo>
                  <a:cubicBezTo>
                    <a:pt x="24" y="172"/>
                    <a:pt x="41" y="161"/>
                    <a:pt x="52" y="143"/>
                  </a:cubicBezTo>
                  <a:cubicBezTo>
                    <a:pt x="60" y="129"/>
                    <a:pt x="65" y="111"/>
                    <a:pt x="65" y="88"/>
                  </a:cubicBezTo>
                  <a:lnTo>
                    <a:pt x="65" y="88"/>
                  </a:lnTo>
                  <a:close/>
                  <a:moveTo>
                    <a:pt x="123" y="63"/>
                  </a:moveTo>
                  <a:lnTo>
                    <a:pt x="123" y="63"/>
                  </a:lnTo>
                  <a:cubicBezTo>
                    <a:pt x="135" y="48"/>
                    <a:pt x="144" y="35"/>
                    <a:pt x="150" y="22"/>
                  </a:cubicBezTo>
                  <a:cubicBezTo>
                    <a:pt x="151" y="19"/>
                    <a:pt x="152" y="16"/>
                    <a:pt x="152" y="14"/>
                  </a:cubicBezTo>
                  <a:cubicBezTo>
                    <a:pt x="157" y="16"/>
                    <a:pt x="160" y="17"/>
                    <a:pt x="162" y="19"/>
                  </a:cubicBezTo>
                  <a:cubicBezTo>
                    <a:pt x="163" y="19"/>
                    <a:pt x="163" y="20"/>
                    <a:pt x="163" y="20"/>
                  </a:cubicBezTo>
                  <a:cubicBezTo>
                    <a:pt x="163" y="21"/>
                    <a:pt x="163" y="22"/>
                    <a:pt x="162" y="23"/>
                  </a:cubicBezTo>
                  <a:cubicBezTo>
                    <a:pt x="161" y="24"/>
                    <a:pt x="160" y="25"/>
                    <a:pt x="159" y="27"/>
                  </a:cubicBezTo>
                  <a:cubicBezTo>
                    <a:pt x="150" y="42"/>
                    <a:pt x="142" y="55"/>
                    <a:pt x="134" y="65"/>
                  </a:cubicBezTo>
                  <a:cubicBezTo>
                    <a:pt x="132" y="67"/>
                    <a:pt x="132" y="67"/>
                    <a:pt x="131" y="67"/>
                  </a:cubicBezTo>
                  <a:cubicBezTo>
                    <a:pt x="131" y="67"/>
                    <a:pt x="130" y="67"/>
                    <a:pt x="128" y="66"/>
                  </a:cubicBezTo>
                  <a:cubicBezTo>
                    <a:pt x="127" y="65"/>
                    <a:pt x="125" y="64"/>
                    <a:pt x="123" y="63"/>
                  </a:cubicBezTo>
                  <a:lnTo>
                    <a:pt x="123" y="63"/>
                  </a:lnTo>
                  <a:close/>
                  <a:moveTo>
                    <a:pt x="28" y="21"/>
                  </a:moveTo>
                  <a:lnTo>
                    <a:pt x="28" y="21"/>
                  </a:ln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8" y="18"/>
                    <a:pt x="30" y="18"/>
                  </a:cubicBezTo>
                  <a:lnTo>
                    <a:pt x="33" y="16"/>
                  </a:lnTo>
                  <a:cubicBezTo>
                    <a:pt x="34" y="15"/>
                    <a:pt x="35" y="15"/>
                    <a:pt x="35" y="15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47" y="30"/>
                    <a:pt x="55" y="44"/>
                    <a:pt x="61" y="57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59"/>
                    <a:pt x="60" y="60"/>
                    <a:pt x="58" y="60"/>
                  </a:cubicBezTo>
                  <a:lnTo>
                    <a:pt x="55" y="62"/>
                  </a:lnTo>
                  <a:cubicBezTo>
                    <a:pt x="54" y="63"/>
                    <a:pt x="53" y="63"/>
                    <a:pt x="52" y="63"/>
                  </a:cubicBezTo>
                  <a:cubicBezTo>
                    <a:pt x="52" y="63"/>
                    <a:pt x="52" y="63"/>
                    <a:pt x="51" y="62"/>
                  </a:cubicBezTo>
                  <a:cubicBezTo>
                    <a:pt x="45" y="46"/>
                    <a:pt x="37" y="33"/>
                    <a:pt x="28" y="21"/>
                  </a:cubicBezTo>
                  <a:lnTo>
                    <a:pt x="28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4" name="Freeform 103">
              <a:extLst>
                <a:ext uri="{FF2B5EF4-FFF2-40B4-BE49-F238E27FC236}">
                  <a16:creationId xmlns:a16="http://schemas.microsoft.com/office/drawing/2014/main" id="{BFB57C96-A5D7-4F1C-B4A4-ADD33BD6A2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0282" y="4289425"/>
              <a:ext cx="161434" cy="187325"/>
            </a:xfrm>
            <a:custGeom>
              <a:avLst/>
              <a:gdLst>
                <a:gd name="T0" fmla="*/ 88 w 186"/>
                <a:gd name="T1" fmla="*/ 128 h 187"/>
                <a:gd name="T2" fmla="*/ 1 w 186"/>
                <a:gd name="T3" fmla="*/ 128 h 187"/>
                <a:gd name="T4" fmla="*/ 0 w 186"/>
                <a:gd name="T5" fmla="*/ 120 h 187"/>
                <a:gd name="T6" fmla="*/ 29 w 186"/>
                <a:gd name="T7" fmla="*/ 119 h 187"/>
                <a:gd name="T8" fmla="*/ 87 w 186"/>
                <a:gd name="T9" fmla="*/ 97 h 187"/>
                <a:gd name="T10" fmla="*/ 128 w 186"/>
                <a:gd name="T11" fmla="*/ 78 h 187"/>
                <a:gd name="T12" fmla="*/ 39 w 186"/>
                <a:gd name="T13" fmla="*/ 79 h 187"/>
                <a:gd name="T14" fmla="*/ 37 w 186"/>
                <a:gd name="T15" fmla="*/ 71 h 187"/>
                <a:gd name="T16" fmla="*/ 67 w 186"/>
                <a:gd name="T17" fmla="*/ 69 h 187"/>
                <a:gd name="T18" fmla="*/ 132 w 186"/>
                <a:gd name="T19" fmla="*/ 69 h 187"/>
                <a:gd name="T20" fmla="*/ 140 w 186"/>
                <a:gd name="T21" fmla="*/ 73 h 187"/>
                <a:gd name="T22" fmla="*/ 141 w 186"/>
                <a:gd name="T23" fmla="*/ 81 h 187"/>
                <a:gd name="T24" fmla="*/ 99 w 186"/>
                <a:gd name="T25" fmla="*/ 107 h 187"/>
                <a:gd name="T26" fmla="*/ 98 w 186"/>
                <a:gd name="T27" fmla="*/ 119 h 187"/>
                <a:gd name="T28" fmla="*/ 184 w 186"/>
                <a:gd name="T29" fmla="*/ 118 h 187"/>
                <a:gd name="T30" fmla="*/ 186 w 186"/>
                <a:gd name="T31" fmla="*/ 127 h 187"/>
                <a:gd name="T32" fmla="*/ 156 w 186"/>
                <a:gd name="T33" fmla="*/ 128 h 187"/>
                <a:gd name="T34" fmla="*/ 98 w 186"/>
                <a:gd name="T35" fmla="*/ 153 h 187"/>
                <a:gd name="T36" fmla="*/ 93 w 186"/>
                <a:gd name="T37" fmla="*/ 184 h 187"/>
                <a:gd name="T38" fmla="*/ 65 w 186"/>
                <a:gd name="T39" fmla="*/ 187 h 187"/>
                <a:gd name="T40" fmla="*/ 60 w 186"/>
                <a:gd name="T41" fmla="*/ 184 h 187"/>
                <a:gd name="T42" fmla="*/ 78 w 186"/>
                <a:gd name="T43" fmla="*/ 177 h 187"/>
                <a:gd name="T44" fmla="*/ 88 w 186"/>
                <a:gd name="T45" fmla="*/ 169 h 187"/>
                <a:gd name="T46" fmla="*/ 127 w 186"/>
                <a:gd name="T47" fmla="*/ 39 h 187"/>
                <a:gd name="T48" fmla="*/ 142 w 186"/>
                <a:gd name="T49" fmla="*/ 11 h 187"/>
                <a:gd name="T50" fmla="*/ 154 w 186"/>
                <a:gd name="T51" fmla="*/ 6 h 187"/>
                <a:gd name="T52" fmla="*/ 155 w 186"/>
                <a:gd name="T53" fmla="*/ 10 h 187"/>
                <a:gd name="T54" fmla="*/ 137 w 186"/>
                <a:gd name="T55" fmla="*/ 39 h 187"/>
                <a:gd name="T56" fmla="*/ 177 w 186"/>
                <a:gd name="T57" fmla="*/ 38 h 187"/>
                <a:gd name="T58" fmla="*/ 178 w 186"/>
                <a:gd name="T59" fmla="*/ 50 h 187"/>
                <a:gd name="T60" fmla="*/ 179 w 186"/>
                <a:gd name="T61" fmla="*/ 81 h 187"/>
                <a:gd name="T62" fmla="*/ 170 w 186"/>
                <a:gd name="T63" fmla="*/ 82 h 187"/>
                <a:gd name="T64" fmla="*/ 168 w 186"/>
                <a:gd name="T65" fmla="*/ 47 h 187"/>
                <a:gd name="T66" fmla="*/ 18 w 186"/>
                <a:gd name="T67" fmla="*/ 81 h 187"/>
                <a:gd name="T68" fmla="*/ 9 w 186"/>
                <a:gd name="T69" fmla="*/ 82 h 187"/>
                <a:gd name="T70" fmla="*/ 8 w 186"/>
                <a:gd name="T71" fmla="*/ 58 h 187"/>
                <a:gd name="T72" fmla="*/ 8 w 186"/>
                <a:gd name="T73" fmla="*/ 40 h 187"/>
                <a:gd name="T74" fmla="*/ 39 w 186"/>
                <a:gd name="T75" fmla="*/ 39 h 187"/>
                <a:gd name="T76" fmla="*/ 38 w 186"/>
                <a:gd name="T77" fmla="*/ 4 h 187"/>
                <a:gd name="T78" fmla="*/ 54 w 186"/>
                <a:gd name="T79" fmla="*/ 28 h 187"/>
                <a:gd name="T80" fmla="*/ 53 w 186"/>
                <a:gd name="T81" fmla="*/ 31 h 187"/>
                <a:gd name="T82" fmla="*/ 47 w 186"/>
                <a:gd name="T83" fmla="*/ 34 h 187"/>
                <a:gd name="T84" fmla="*/ 29 w 186"/>
                <a:gd name="T85" fmla="*/ 8 h 187"/>
                <a:gd name="T86" fmla="*/ 31 w 186"/>
                <a:gd name="T87" fmla="*/ 6 h 187"/>
                <a:gd name="T88" fmla="*/ 36 w 186"/>
                <a:gd name="T89" fmla="*/ 3 h 187"/>
                <a:gd name="T90" fmla="*/ 38 w 186"/>
                <a:gd name="T91" fmla="*/ 4 h 187"/>
                <a:gd name="T92" fmla="*/ 79 w 186"/>
                <a:gd name="T93" fmla="*/ 4 h 187"/>
                <a:gd name="T94" fmla="*/ 81 w 186"/>
                <a:gd name="T95" fmla="*/ 1 h 187"/>
                <a:gd name="T96" fmla="*/ 86 w 186"/>
                <a:gd name="T97" fmla="*/ 0 h 187"/>
                <a:gd name="T98" fmla="*/ 101 w 186"/>
                <a:gd name="T99" fmla="*/ 26 h 187"/>
                <a:gd name="T100" fmla="*/ 99 w 186"/>
                <a:gd name="T101" fmla="*/ 28 h 187"/>
                <a:gd name="T102" fmla="*/ 93 w 186"/>
                <a:gd name="T103" fmla="*/ 31 h 187"/>
                <a:gd name="T104" fmla="*/ 79 w 186"/>
                <a:gd name="T105" fmla="*/ 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6" h="187">
                  <a:moveTo>
                    <a:pt x="88" y="128"/>
                  </a:moveTo>
                  <a:lnTo>
                    <a:pt x="88" y="128"/>
                  </a:lnTo>
                  <a:lnTo>
                    <a:pt x="29" y="128"/>
                  </a:lnTo>
                  <a:lnTo>
                    <a:pt x="1" y="128"/>
                  </a:lnTo>
                  <a:cubicBezTo>
                    <a:pt x="0" y="128"/>
                    <a:pt x="0" y="128"/>
                    <a:pt x="0" y="127"/>
                  </a:cubicBezTo>
                  <a:lnTo>
                    <a:pt x="0" y="120"/>
                  </a:lnTo>
                  <a:cubicBezTo>
                    <a:pt x="0" y="119"/>
                    <a:pt x="0" y="118"/>
                    <a:pt x="1" y="118"/>
                  </a:cubicBezTo>
                  <a:lnTo>
                    <a:pt x="29" y="119"/>
                  </a:lnTo>
                  <a:lnTo>
                    <a:pt x="88" y="119"/>
                  </a:lnTo>
                  <a:cubicBezTo>
                    <a:pt x="88" y="108"/>
                    <a:pt x="88" y="101"/>
                    <a:pt x="87" y="97"/>
                  </a:cubicBezTo>
                  <a:cubicBezTo>
                    <a:pt x="90" y="98"/>
                    <a:pt x="94" y="98"/>
                    <a:pt x="97" y="99"/>
                  </a:cubicBezTo>
                  <a:cubicBezTo>
                    <a:pt x="108" y="93"/>
                    <a:pt x="119" y="86"/>
                    <a:pt x="128" y="78"/>
                  </a:cubicBezTo>
                  <a:lnTo>
                    <a:pt x="67" y="78"/>
                  </a:lnTo>
                  <a:lnTo>
                    <a:pt x="39" y="79"/>
                  </a:lnTo>
                  <a:cubicBezTo>
                    <a:pt x="38" y="79"/>
                    <a:pt x="37" y="78"/>
                    <a:pt x="37" y="77"/>
                  </a:cubicBezTo>
                  <a:lnTo>
                    <a:pt x="37" y="71"/>
                  </a:lnTo>
                  <a:cubicBezTo>
                    <a:pt x="37" y="70"/>
                    <a:pt x="38" y="69"/>
                    <a:pt x="39" y="69"/>
                  </a:cubicBezTo>
                  <a:lnTo>
                    <a:pt x="67" y="69"/>
                  </a:lnTo>
                  <a:lnTo>
                    <a:pt x="127" y="69"/>
                  </a:lnTo>
                  <a:cubicBezTo>
                    <a:pt x="130" y="69"/>
                    <a:pt x="131" y="69"/>
                    <a:pt x="132" y="69"/>
                  </a:cubicBezTo>
                  <a:cubicBezTo>
                    <a:pt x="133" y="69"/>
                    <a:pt x="134" y="69"/>
                    <a:pt x="134" y="69"/>
                  </a:cubicBezTo>
                  <a:cubicBezTo>
                    <a:pt x="135" y="69"/>
                    <a:pt x="137" y="70"/>
                    <a:pt x="140" y="73"/>
                  </a:cubicBezTo>
                  <a:cubicBezTo>
                    <a:pt x="142" y="75"/>
                    <a:pt x="143" y="77"/>
                    <a:pt x="143" y="78"/>
                  </a:cubicBezTo>
                  <a:cubicBezTo>
                    <a:pt x="143" y="79"/>
                    <a:pt x="142" y="80"/>
                    <a:pt x="141" y="81"/>
                  </a:cubicBezTo>
                  <a:cubicBezTo>
                    <a:pt x="139" y="81"/>
                    <a:pt x="136" y="83"/>
                    <a:pt x="132" y="86"/>
                  </a:cubicBezTo>
                  <a:cubicBezTo>
                    <a:pt x="124" y="92"/>
                    <a:pt x="113" y="99"/>
                    <a:pt x="99" y="107"/>
                  </a:cubicBezTo>
                  <a:cubicBezTo>
                    <a:pt x="98" y="108"/>
                    <a:pt x="98" y="111"/>
                    <a:pt x="98" y="115"/>
                  </a:cubicBezTo>
                  <a:lnTo>
                    <a:pt x="98" y="119"/>
                  </a:lnTo>
                  <a:lnTo>
                    <a:pt x="156" y="119"/>
                  </a:lnTo>
                  <a:lnTo>
                    <a:pt x="184" y="118"/>
                  </a:lnTo>
                  <a:cubicBezTo>
                    <a:pt x="185" y="118"/>
                    <a:pt x="186" y="119"/>
                    <a:pt x="186" y="120"/>
                  </a:cubicBezTo>
                  <a:lnTo>
                    <a:pt x="186" y="127"/>
                  </a:lnTo>
                  <a:cubicBezTo>
                    <a:pt x="186" y="128"/>
                    <a:pt x="185" y="128"/>
                    <a:pt x="184" y="128"/>
                  </a:cubicBezTo>
                  <a:lnTo>
                    <a:pt x="156" y="128"/>
                  </a:lnTo>
                  <a:lnTo>
                    <a:pt x="98" y="128"/>
                  </a:lnTo>
                  <a:lnTo>
                    <a:pt x="98" y="153"/>
                  </a:lnTo>
                  <a:lnTo>
                    <a:pt x="98" y="171"/>
                  </a:lnTo>
                  <a:cubicBezTo>
                    <a:pt x="98" y="177"/>
                    <a:pt x="97" y="181"/>
                    <a:pt x="93" y="184"/>
                  </a:cubicBezTo>
                  <a:cubicBezTo>
                    <a:pt x="90" y="186"/>
                    <a:pt x="84" y="187"/>
                    <a:pt x="75" y="187"/>
                  </a:cubicBezTo>
                  <a:cubicBezTo>
                    <a:pt x="71" y="187"/>
                    <a:pt x="67" y="187"/>
                    <a:pt x="65" y="187"/>
                  </a:cubicBezTo>
                  <a:cubicBezTo>
                    <a:pt x="63" y="187"/>
                    <a:pt x="62" y="187"/>
                    <a:pt x="61" y="186"/>
                  </a:cubicBezTo>
                  <a:cubicBezTo>
                    <a:pt x="61" y="186"/>
                    <a:pt x="61" y="185"/>
                    <a:pt x="60" y="184"/>
                  </a:cubicBezTo>
                  <a:cubicBezTo>
                    <a:pt x="59" y="181"/>
                    <a:pt x="58" y="178"/>
                    <a:pt x="57" y="176"/>
                  </a:cubicBezTo>
                  <a:cubicBezTo>
                    <a:pt x="64" y="177"/>
                    <a:pt x="71" y="177"/>
                    <a:pt x="78" y="177"/>
                  </a:cubicBezTo>
                  <a:cubicBezTo>
                    <a:pt x="82" y="177"/>
                    <a:pt x="85" y="177"/>
                    <a:pt x="86" y="175"/>
                  </a:cubicBezTo>
                  <a:cubicBezTo>
                    <a:pt x="88" y="174"/>
                    <a:pt x="88" y="172"/>
                    <a:pt x="88" y="169"/>
                  </a:cubicBezTo>
                  <a:lnTo>
                    <a:pt x="88" y="128"/>
                  </a:lnTo>
                  <a:close/>
                  <a:moveTo>
                    <a:pt x="127" y="39"/>
                  </a:moveTo>
                  <a:lnTo>
                    <a:pt x="127" y="39"/>
                  </a:lnTo>
                  <a:cubicBezTo>
                    <a:pt x="133" y="30"/>
                    <a:pt x="138" y="21"/>
                    <a:pt x="142" y="11"/>
                  </a:cubicBezTo>
                  <a:cubicBezTo>
                    <a:pt x="143" y="8"/>
                    <a:pt x="144" y="5"/>
                    <a:pt x="145" y="2"/>
                  </a:cubicBezTo>
                  <a:cubicBezTo>
                    <a:pt x="148" y="3"/>
                    <a:pt x="151" y="4"/>
                    <a:pt x="154" y="6"/>
                  </a:cubicBezTo>
                  <a:cubicBezTo>
                    <a:pt x="156" y="6"/>
                    <a:pt x="156" y="7"/>
                    <a:pt x="156" y="8"/>
                  </a:cubicBezTo>
                  <a:cubicBezTo>
                    <a:pt x="156" y="9"/>
                    <a:pt x="156" y="10"/>
                    <a:pt x="155" y="10"/>
                  </a:cubicBezTo>
                  <a:cubicBezTo>
                    <a:pt x="154" y="11"/>
                    <a:pt x="152" y="13"/>
                    <a:pt x="151" y="15"/>
                  </a:cubicBezTo>
                  <a:cubicBezTo>
                    <a:pt x="147" y="22"/>
                    <a:pt x="143" y="30"/>
                    <a:pt x="137" y="39"/>
                  </a:cubicBezTo>
                  <a:lnTo>
                    <a:pt x="147" y="39"/>
                  </a:lnTo>
                  <a:lnTo>
                    <a:pt x="177" y="38"/>
                  </a:lnTo>
                  <a:cubicBezTo>
                    <a:pt x="178" y="38"/>
                    <a:pt x="179" y="39"/>
                    <a:pt x="179" y="40"/>
                  </a:cubicBezTo>
                  <a:lnTo>
                    <a:pt x="178" y="50"/>
                  </a:lnTo>
                  <a:lnTo>
                    <a:pt x="178" y="58"/>
                  </a:lnTo>
                  <a:lnTo>
                    <a:pt x="179" y="81"/>
                  </a:lnTo>
                  <a:cubicBezTo>
                    <a:pt x="179" y="82"/>
                    <a:pt x="178" y="82"/>
                    <a:pt x="177" y="82"/>
                  </a:cubicBezTo>
                  <a:lnTo>
                    <a:pt x="170" y="82"/>
                  </a:lnTo>
                  <a:cubicBezTo>
                    <a:pt x="169" y="82"/>
                    <a:pt x="168" y="82"/>
                    <a:pt x="168" y="81"/>
                  </a:cubicBezTo>
                  <a:lnTo>
                    <a:pt x="168" y="47"/>
                  </a:lnTo>
                  <a:lnTo>
                    <a:pt x="18" y="47"/>
                  </a:lnTo>
                  <a:lnTo>
                    <a:pt x="18" y="81"/>
                  </a:lnTo>
                  <a:cubicBezTo>
                    <a:pt x="18" y="82"/>
                    <a:pt x="17" y="82"/>
                    <a:pt x="16" y="82"/>
                  </a:cubicBezTo>
                  <a:lnTo>
                    <a:pt x="9" y="82"/>
                  </a:lnTo>
                  <a:cubicBezTo>
                    <a:pt x="8" y="82"/>
                    <a:pt x="8" y="82"/>
                    <a:pt x="8" y="81"/>
                  </a:cubicBezTo>
                  <a:lnTo>
                    <a:pt x="8" y="58"/>
                  </a:lnTo>
                  <a:lnTo>
                    <a:pt x="8" y="51"/>
                  </a:lnTo>
                  <a:lnTo>
                    <a:pt x="8" y="40"/>
                  </a:lnTo>
                  <a:cubicBezTo>
                    <a:pt x="8" y="39"/>
                    <a:pt x="8" y="38"/>
                    <a:pt x="9" y="38"/>
                  </a:cubicBezTo>
                  <a:lnTo>
                    <a:pt x="39" y="39"/>
                  </a:lnTo>
                  <a:lnTo>
                    <a:pt x="127" y="39"/>
                  </a:lnTo>
                  <a:close/>
                  <a:moveTo>
                    <a:pt x="38" y="4"/>
                  </a:moveTo>
                  <a:lnTo>
                    <a:pt x="38" y="4"/>
                  </a:lnTo>
                  <a:cubicBezTo>
                    <a:pt x="44" y="11"/>
                    <a:pt x="49" y="19"/>
                    <a:pt x="54" y="2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5" y="30"/>
                    <a:pt x="54" y="31"/>
                    <a:pt x="53" y="31"/>
                  </a:cubicBezTo>
                  <a:lnTo>
                    <a:pt x="50" y="33"/>
                  </a:lnTo>
                  <a:cubicBezTo>
                    <a:pt x="48" y="34"/>
                    <a:pt x="47" y="34"/>
                    <a:pt x="47" y="34"/>
                  </a:cubicBezTo>
                  <a:cubicBezTo>
                    <a:pt x="46" y="34"/>
                    <a:pt x="46" y="34"/>
                    <a:pt x="46" y="33"/>
                  </a:cubicBezTo>
                  <a:cubicBezTo>
                    <a:pt x="42" y="25"/>
                    <a:pt x="36" y="17"/>
                    <a:pt x="29" y="8"/>
                  </a:cubicBezTo>
                  <a:cubicBezTo>
                    <a:pt x="29" y="8"/>
                    <a:pt x="29" y="8"/>
                    <a:pt x="29" y="7"/>
                  </a:cubicBezTo>
                  <a:cubicBezTo>
                    <a:pt x="29" y="7"/>
                    <a:pt x="30" y="6"/>
                    <a:pt x="31" y="6"/>
                  </a:cubicBezTo>
                  <a:lnTo>
                    <a:pt x="34" y="4"/>
                  </a:lnTo>
                  <a:cubicBezTo>
                    <a:pt x="35" y="4"/>
                    <a:pt x="36" y="3"/>
                    <a:pt x="36" y="3"/>
                  </a:cubicBezTo>
                  <a:cubicBezTo>
                    <a:pt x="37" y="3"/>
                    <a:pt x="37" y="4"/>
                    <a:pt x="38" y="4"/>
                  </a:cubicBezTo>
                  <a:lnTo>
                    <a:pt x="38" y="4"/>
                  </a:lnTo>
                  <a:close/>
                  <a:moveTo>
                    <a:pt x="79" y="4"/>
                  </a:moveTo>
                  <a:lnTo>
                    <a:pt x="79" y="4"/>
                  </a:lnTo>
                  <a:cubicBezTo>
                    <a:pt x="79" y="4"/>
                    <a:pt x="79" y="3"/>
                    <a:pt x="79" y="3"/>
                  </a:cubicBezTo>
                  <a:cubicBezTo>
                    <a:pt x="79" y="3"/>
                    <a:pt x="80" y="2"/>
                    <a:pt x="81" y="1"/>
                  </a:cubicBezTo>
                  <a:lnTo>
                    <a:pt x="84" y="0"/>
                  </a:lnTo>
                  <a:cubicBezTo>
                    <a:pt x="85" y="0"/>
                    <a:pt x="86" y="0"/>
                    <a:pt x="86" y="0"/>
                  </a:cubicBezTo>
                  <a:cubicBezTo>
                    <a:pt x="86" y="0"/>
                    <a:pt x="87" y="0"/>
                    <a:pt x="87" y="1"/>
                  </a:cubicBezTo>
                  <a:cubicBezTo>
                    <a:pt x="93" y="9"/>
                    <a:pt x="98" y="17"/>
                    <a:pt x="101" y="26"/>
                  </a:cubicBezTo>
                  <a:cubicBezTo>
                    <a:pt x="101" y="26"/>
                    <a:pt x="102" y="26"/>
                    <a:pt x="102" y="27"/>
                  </a:cubicBezTo>
                  <a:cubicBezTo>
                    <a:pt x="102" y="27"/>
                    <a:pt x="101" y="28"/>
                    <a:pt x="99" y="28"/>
                  </a:cubicBezTo>
                  <a:lnTo>
                    <a:pt x="96" y="30"/>
                  </a:lnTo>
                  <a:cubicBezTo>
                    <a:pt x="94" y="30"/>
                    <a:pt x="94" y="31"/>
                    <a:pt x="93" y="31"/>
                  </a:cubicBezTo>
                  <a:cubicBezTo>
                    <a:pt x="93" y="31"/>
                    <a:pt x="92" y="30"/>
                    <a:pt x="92" y="29"/>
                  </a:cubicBezTo>
                  <a:cubicBezTo>
                    <a:pt x="89" y="21"/>
                    <a:pt x="85" y="13"/>
                    <a:pt x="79" y="4"/>
                  </a:cubicBezTo>
                  <a:lnTo>
                    <a:pt x="79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5" name="Freeform 104">
              <a:extLst>
                <a:ext uri="{FF2B5EF4-FFF2-40B4-BE49-F238E27FC236}">
                  <a16:creationId xmlns:a16="http://schemas.microsoft.com/office/drawing/2014/main" id="{78C93D70-68A1-47F6-8755-9050238FC4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7807" y="4289425"/>
              <a:ext cx="156542" cy="188913"/>
            </a:xfrm>
            <a:custGeom>
              <a:avLst/>
              <a:gdLst>
                <a:gd name="T0" fmla="*/ 59 w 181"/>
                <a:gd name="T1" fmla="*/ 66 h 189"/>
                <a:gd name="T2" fmla="*/ 115 w 181"/>
                <a:gd name="T3" fmla="*/ 52 h 189"/>
                <a:gd name="T4" fmla="*/ 131 w 181"/>
                <a:gd name="T5" fmla="*/ 45 h 189"/>
                <a:gd name="T6" fmla="*/ 130 w 181"/>
                <a:gd name="T7" fmla="*/ 51 h 189"/>
                <a:gd name="T8" fmla="*/ 77 w 181"/>
                <a:gd name="T9" fmla="*/ 106 h 189"/>
                <a:gd name="T10" fmla="*/ 154 w 181"/>
                <a:gd name="T11" fmla="*/ 101 h 189"/>
                <a:gd name="T12" fmla="*/ 136 w 181"/>
                <a:gd name="T13" fmla="*/ 83 h 189"/>
                <a:gd name="T14" fmla="*/ 140 w 181"/>
                <a:gd name="T15" fmla="*/ 78 h 189"/>
                <a:gd name="T16" fmla="*/ 144 w 181"/>
                <a:gd name="T17" fmla="*/ 78 h 189"/>
                <a:gd name="T18" fmla="*/ 181 w 181"/>
                <a:gd name="T19" fmla="*/ 120 h 189"/>
                <a:gd name="T20" fmla="*/ 176 w 181"/>
                <a:gd name="T21" fmla="*/ 124 h 189"/>
                <a:gd name="T22" fmla="*/ 172 w 181"/>
                <a:gd name="T23" fmla="*/ 124 h 189"/>
                <a:gd name="T24" fmla="*/ 94 w 181"/>
                <a:gd name="T25" fmla="*/ 114 h 189"/>
                <a:gd name="T26" fmla="*/ 95 w 181"/>
                <a:gd name="T27" fmla="*/ 188 h 189"/>
                <a:gd name="T28" fmla="*/ 85 w 181"/>
                <a:gd name="T29" fmla="*/ 189 h 189"/>
                <a:gd name="T30" fmla="*/ 84 w 181"/>
                <a:gd name="T31" fmla="*/ 158 h 189"/>
                <a:gd name="T32" fmla="*/ 20 w 181"/>
                <a:gd name="T33" fmla="*/ 117 h 189"/>
                <a:gd name="T34" fmla="*/ 8 w 181"/>
                <a:gd name="T35" fmla="*/ 119 h 189"/>
                <a:gd name="T36" fmla="*/ 4 w 181"/>
                <a:gd name="T37" fmla="*/ 106 h 189"/>
                <a:gd name="T38" fmla="*/ 63 w 181"/>
                <a:gd name="T39" fmla="*/ 106 h 189"/>
                <a:gd name="T40" fmla="*/ 32 w 181"/>
                <a:gd name="T41" fmla="*/ 56 h 189"/>
                <a:gd name="T42" fmla="*/ 32 w 181"/>
                <a:gd name="T43" fmla="*/ 53 h 189"/>
                <a:gd name="T44" fmla="*/ 37 w 181"/>
                <a:gd name="T45" fmla="*/ 50 h 189"/>
                <a:gd name="T46" fmla="*/ 46 w 181"/>
                <a:gd name="T47" fmla="*/ 56 h 189"/>
                <a:gd name="T48" fmla="*/ 78 w 181"/>
                <a:gd name="T49" fmla="*/ 30 h 189"/>
                <a:gd name="T50" fmla="*/ 18 w 181"/>
                <a:gd name="T51" fmla="*/ 28 h 189"/>
                <a:gd name="T52" fmla="*/ 13 w 181"/>
                <a:gd name="T53" fmla="*/ 25 h 189"/>
                <a:gd name="T54" fmla="*/ 86 w 181"/>
                <a:gd name="T55" fmla="*/ 13 h 189"/>
                <a:gd name="T56" fmla="*/ 150 w 181"/>
                <a:gd name="T57" fmla="*/ 0 h 189"/>
                <a:gd name="T58" fmla="*/ 160 w 181"/>
                <a:gd name="T59" fmla="*/ 9 h 189"/>
                <a:gd name="T60" fmla="*/ 149 w 181"/>
                <a:gd name="T61" fmla="*/ 12 h 189"/>
                <a:gd name="T62" fmla="*/ 87 w 181"/>
                <a:gd name="T63" fmla="*/ 22 h 189"/>
                <a:gd name="T64" fmla="*/ 94 w 181"/>
                <a:gd name="T65" fmla="*/ 28 h 189"/>
                <a:gd name="T66" fmla="*/ 87 w 181"/>
                <a:gd name="T67" fmla="*/ 35 h 189"/>
                <a:gd name="T68" fmla="*/ 59 w 181"/>
                <a:gd name="T69" fmla="*/ 66 h 189"/>
                <a:gd name="T70" fmla="*/ 43 w 181"/>
                <a:gd name="T71" fmla="*/ 130 h 189"/>
                <a:gd name="T72" fmla="*/ 55 w 181"/>
                <a:gd name="T73" fmla="*/ 138 h 189"/>
                <a:gd name="T74" fmla="*/ 47 w 181"/>
                <a:gd name="T75" fmla="*/ 146 h 189"/>
                <a:gd name="T76" fmla="*/ 9 w 181"/>
                <a:gd name="T77" fmla="*/ 178 h 189"/>
                <a:gd name="T78" fmla="*/ 0 w 181"/>
                <a:gd name="T79" fmla="*/ 171 h 189"/>
                <a:gd name="T80" fmla="*/ 43 w 181"/>
                <a:gd name="T81" fmla="*/ 130 h 189"/>
                <a:gd name="T82" fmla="*/ 179 w 181"/>
                <a:gd name="T83" fmla="*/ 170 h 189"/>
                <a:gd name="T84" fmla="*/ 172 w 181"/>
                <a:gd name="T85" fmla="*/ 175 h 189"/>
                <a:gd name="T86" fmla="*/ 167 w 181"/>
                <a:gd name="T87" fmla="*/ 175 h 189"/>
                <a:gd name="T88" fmla="*/ 123 w 181"/>
                <a:gd name="T89" fmla="*/ 133 h 189"/>
                <a:gd name="T90" fmla="*/ 129 w 181"/>
                <a:gd name="T91" fmla="*/ 129 h 189"/>
                <a:gd name="T92" fmla="*/ 132 w 181"/>
                <a:gd name="T93" fmla="*/ 129 h 189"/>
                <a:gd name="T94" fmla="*/ 179 w 181"/>
                <a:gd name="T95" fmla="*/ 17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189">
                  <a:moveTo>
                    <a:pt x="59" y="66"/>
                  </a:moveTo>
                  <a:lnTo>
                    <a:pt x="59" y="66"/>
                  </a:lnTo>
                  <a:cubicBezTo>
                    <a:pt x="67" y="73"/>
                    <a:pt x="76" y="80"/>
                    <a:pt x="83" y="87"/>
                  </a:cubicBezTo>
                  <a:cubicBezTo>
                    <a:pt x="95" y="77"/>
                    <a:pt x="105" y="65"/>
                    <a:pt x="115" y="52"/>
                  </a:cubicBezTo>
                  <a:cubicBezTo>
                    <a:pt x="118" y="48"/>
                    <a:pt x="121" y="44"/>
                    <a:pt x="122" y="41"/>
                  </a:cubicBezTo>
                  <a:cubicBezTo>
                    <a:pt x="125" y="42"/>
                    <a:pt x="128" y="44"/>
                    <a:pt x="131" y="45"/>
                  </a:cubicBezTo>
                  <a:cubicBezTo>
                    <a:pt x="132" y="47"/>
                    <a:pt x="133" y="47"/>
                    <a:pt x="133" y="48"/>
                  </a:cubicBezTo>
                  <a:cubicBezTo>
                    <a:pt x="133" y="49"/>
                    <a:pt x="132" y="50"/>
                    <a:pt x="130" y="51"/>
                  </a:cubicBezTo>
                  <a:cubicBezTo>
                    <a:pt x="129" y="52"/>
                    <a:pt x="127" y="53"/>
                    <a:pt x="126" y="55"/>
                  </a:cubicBezTo>
                  <a:cubicBezTo>
                    <a:pt x="112" y="71"/>
                    <a:pt x="96" y="88"/>
                    <a:pt x="77" y="106"/>
                  </a:cubicBezTo>
                  <a:cubicBezTo>
                    <a:pt x="92" y="105"/>
                    <a:pt x="108" y="104"/>
                    <a:pt x="123" y="103"/>
                  </a:cubicBezTo>
                  <a:cubicBezTo>
                    <a:pt x="137" y="102"/>
                    <a:pt x="147" y="102"/>
                    <a:pt x="154" y="101"/>
                  </a:cubicBezTo>
                  <a:cubicBezTo>
                    <a:pt x="149" y="95"/>
                    <a:pt x="144" y="90"/>
                    <a:pt x="137" y="84"/>
                  </a:cubicBezTo>
                  <a:cubicBezTo>
                    <a:pt x="136" y="83"/>
                    <a:pt x="136" y="83"/>
                    <a:pt x="136" y="83"/>
                  </a:cubicBezTo>
                  <a:cubicBezTo>
                    <a:pt x="136" y="82"/>
                    <a:pt x="137" y="81"/>
                    <a:pt x="138" y="80"/>
                  </a:cubicBezTo>
                  <a:lnTo>
                    <a:pt x="140" y="78"/>
                  </a:lnTo>
                  <a:cubicBezTo>
                    <a:pt x="141" y="78"/>
                    <a:pt x="142" y="77"/>
                    <a:pt x="142" y="77"/>
                  </a:cubicBezTo>
                  <a:cubicBezTo>
                    <a:pt x="143" y="77"/>
                    <a:pt x="143" y="78"/>
                    <a:pt x="144" y="78"/>
                  </a:cubicBezTo>
                  <a:cubicBezTo>
                    <a:pt x="159" y="92"/>
                    <a:pt x="172" y="105"/>
                    <a:pt x="181" y="118"/>
                  </a:cubicBezTo>
                  <a:cubicBezTo>
                    <a:pt x="181" y="119"/>
                    <a:pt x="181" y="119"/>
                    <a:pt x="181" y="120"/>
                  </a:cubicBezTo>
                  <a:cubicBezTo>
                    <a:pt x="181" y="120"/>
                    <a:pt x="181" y="121"/>
                    <a:pt x="180" y="121"/>
                  </a:cubicBezTo>
                  <a:lnTo>
                    <a:pt x="176" y="124"/>
                  </a:lnTo>
                  <a:cubicBezTo>
                    <a:pt x="175" y="125"/>
                    <a:pt x="174" y="125"/>
                    <a:pt x="174" y="125"/>
                  </a:cubicBezTo>
                  <a:cubicBezTo>
                    <a:pt x="173" y="125"/>
                    <a:pt x="173" y="125"/>
                    <a:pt x="172" y="124"/>
                  </a:cubicBezTo>
                  <a:cubicBezTo>
                    <a:pt x="169" y="120"/>
                    <a:pt x="165" y="114"/>
                    <a:pt x="161" y="108"/>
                  </a:cubicBezTo>
                  <a:cubicBezTo>
                    <a:pt x="146" y="110"/>
                    <a:pt x="123" y="112"/>
                    <a:pt x="94" y="114"/>
                  </a:cubicBezTo>
                  <a:lnTo>
                    <a:pt x="94" y="158"/>
                  </a:lnTo>
                  <a:lnTo>
                    <a:pt x="95" y="188"/>
                  </a:lnTo>
                  <a:cubicBezTo>
                    <a:pt x="95" y="189"/>
                    <a:pt x="94" y="189"/>
                    <a:pt x="93" y="189"/>
                  </a:cubicBezTo>
                  <a:lnTo>
                    <a:pt x="85" y="189"/>
                  </a:lnTo>
                  <a:cubicBezTo>
                    <a:pt x="84" y="189"/>
                    <a:pt x="84" y="189"/>
                    <a:pt x="84" y="188"/>
                  </a:cubicBezTo>
                  <a:lnTo>
                    <a:pt x="84" y="158"/>
                  </a:lnTo>
                  <a:lnTo>
                    <a:pt x="84" y="114"/>
                  </a:lnTo>
                  <a:cubicBezTo>
                    <a:pt x="56" y="116"/>
                    <a:pt x="35" y="117"/>
                    <a:pt x="20" y="117"/>
                  </a:cubicBezTo>
                  <a:cubicBezTo>
                    <a:pt x="15" y="117"/>
                    <a:pt x="12" y="118"/>
                    <a:pt x="11" y="118"/>
                  </a:cubicBezTo>
                  <a:cubicBezTo>
                    <a:pt x="10" y="119"/>
                    <a:pt x="9" y="119"/>
                    <a:pt x="8" y="119"/>
                  </a:cubicBezTo>
                  <a:cubicBezTo>
                    <a:pt x="7" y="119"/>
                    <a:pt x="7" y="119"/>
                    <a:pt x="6" y="117"/>
                  </a:cubicBezTo>
                  <a:cubicBezTo>
                    <a:pt x="6" y="115"/>
                    <a:pt x="5" y="111"/>
                    <a:pt x="4" y="106"/>
                  </a:cubicBezTo>
                  <a:cubicBezTo>
                    <a:pt x="9" y="107"/>
                    <a:pt x="17" y="107"/>
                    <a:pt x="25" y="107"/>
                  </a:cubicBezTo>
                  <a:cubicBezTo>
                    <a:pt x="33" y="107"/>
                    <a:pt x="45" y="107"/>
                    <a:pt x="63" y="106"/>
                  </a:cubicBezTo>
                  <a:cubicBezTo>
                    <a:pt x="66" y="104"/>
                    <a:pt x="70" y="100"/>
                    <a:pt x="76" y="94"/>
                  </a:cubicBezTo>
                  <a:cubicBezTo>
                    <a:pt x="60" y="79"/>
                    <a:pt x="46" y="66"/>
                    <a:pt x="32" y="56"/>
                  </a:cubicBezTo>
                  <a:cubicBezTo>
                    <a:pt x="31" y="56"/>
                    <a:pt x="30" y="56"/>
                    <a:pt x="30" y="55"/>
                  </a:cubicBezTo>
                  <a:cubicBezTo>
                    <a:pt x="30" y="55"/>
                    <a:pt x="31" y="54"/>
                    <a:pt x="32" y="53"/>
                  </a:cubicBezTo>
                  <a:lnTo>
                    <a:pt x="35" y="51"/>
                  </a:lnTo>
                  <a:cubicBezTo>
                    <a:pt x="36" y="50"/>
                    <a:pt x="36" y="50"/>
                    <a:pt x="37" y="50"/>
                  </a:cubicBezTo>
                  <a:cubicBezTo>
                    <a:pt x="37" y="50"/>
                    <a:pt x="38" y="50"/>
                    <a:pt x="38" y="50"/>
                  </a:cubicBezTo>
                  <a:cubicBezTo>
                    <a:pt x="39" y="51"/>
                    <a:pt x="41" y="52"/>
                    <a:pt x="46" y="56"/>
                  </a:cubicBezTo>
                  <a:cubicBezTo>
                    <a:pt x="48" y="57"/>
                    <a:pt x="50" y="59"/>
                    <a:pt x="52" y="60"/>
                  </a:cubicBezTo>
                  <a:cubicBezTo>
                    <a:pt x="61" y="51"/>
                    <a:pt x="70" y="41"/>
                    <a:pt x="78" y="30"/>
                  </a:cubicBezTo>
                  <a:cubicBezTo>
                    <a:pt x="80" y="28"/>
                    <a:pt x="81" y="26"/>
                    <a:pt x="82" y="23"/>
                  </a:cubicBezTo>
                  <a:cubicBezTo>
                    <a:pt x="65" y="25"/>
                    <a:pt x="43" y="26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6" y="28"/>
                    <a:pt x="14" y="27"/>
                    <a:pt x="13" y="25"/>
                  </a:cubicBezTo>
                  <a:cubicBezTo>
                    <a:pt x="12" y="22"/>
                    <a:pt x="11" y="20"/>
                    <a:pt x="10" y="18"/>
                  </a:cubicBezTo>
                  <a:cubicBezTo>
                    <a:pt x="33" y="18"/>
                    <a:pt x="59" y="16"/>
                    <a:pt x="86" y="13"/>
                  </a:cubicBezTo>
                  <a:cubicBezTo>
                    <a:pt x="105" y="11"/>
                    <a:pt x="122" y="8"/>
                    <a:pt x="135" y="5"/>
                  </a:cubicBezTo>
                  <a:cubicBezTo>
                    <a:pt x="141" y="4"/>
                    <a:pt x="146" y="2"/>
                    <a:pt x="150" y="0"/>
                  </a:cubicBezTo>
                  <a:cubicBezTo>
                    <a:pt x="153" y="2"/>
                    <a:pt x="156" y="4"/>
                    <a:pt x="158" y="7"/>
                  </a:cubicBezTo>
                  <a:cubicBezTo>
                    <a:pt x="160" y="8"/>
                    <a:pt x="160" y="9"/>
                    <a:pt x="160" y="9"/>
                  </a:cubicBezTo>
                  <a:cubicBezTo>
                    <a:pt x="160" y="11"/>
                    <a:pt x="159" y="11"/>
                    <a:pt x="158" y="11"/>
                  </a:cubicBezTo>
                  <a:cubicBezTo>
                    <a:pt x="155" y="11"/>
                    <a:pt x="153" y="12"/>
                    <a:pt x="149" y="12"/>
                  </a:cubicBezTo>
                  <a:cubicBezTo>
                    <a:pt x="124" y="17"/>
                    <a:pt x="103" y="21"/>
                    <a:pt x="88" y="22"/>
                  </a:cubicBezTo>
                  <a:lnTo>
                    <a:pt x="87" y="22"/>
                  </a:lnTo>
                  <a:cubicBezTo>
                    <a:pt x="89" y="24"/>
                    <a:pt x="91" y="25"/>
                    <a:pt x="92" y="26"/>
                  </a:cubicBezTo>
                  <a:cubicBezTo>
                    <a:pt x="94" y="27"/>
                    <a:pt x="94" y="27"/>
                    <a:pt x="94" y="28"/>
                  </a:cubicBezTo>
                  <a:cubicBezTo>
                    <a:pt x="94" y="29"/>
                    <a:pt x="93" y="30"/>
                    <a:pt x="92" y="31"/>
                  </a:cubicBezTo>
                  <a:cubicBezTo>
                    <a:pt x="90" y="32"/>
                    <a:pt x="89" y="33"/>
                    <a:pt x="87" y="35"/>
                  </a:cubicBezTo>
                  <a:cubicBezTo>
                    <a:pt x="76" y="48"/>
                    <a:pt x="66" y="58"/>
                    <a:pt x="59" y="66"/>
                  </a:cubicBezTo>
                  <a:lnTo>
                    <a:pt x="59" y="66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cubicBezTo>
                    <a:pt x="47" y="132"/>
                    <a:pt x="50" y="133"/>
                    <a:pt x="53" y="135"/>
                  </a:cubicBezTo>
                  <a:cubicBezTo>
                    <a:pt x="54" y="136"/>
                    <a:pt x="55" y="137"/>
                    <a:pt x="55" y="138"/>
                  </a:cubicBezTo>
                  <a:cubicBezTo>
                    <a:pt x="55" y="138"/>
                    <a:pt x="54" y="139"/>
                    <a:pt x="53" y="140"/>
                  </a:cubicBezTo>
                  <a:cubicBezTo>
                    <a:pt x="52" y="140"/>
                    <a:pt x="50" y="142"/>
                    <a:pt x="47" y="146"/>
                  </a:cubicBezTo>
                  <a:cubicBezTo>
                    <a:pt x="36" y="157"/>
                    <a:pt x="25" y="168"/>
                    <a:pt x="11" y="177"/>
                  </a:cubicBezTo>
                  <a:cubicBezTo>
                    <a:pt x="10" y="178"/>
                    <a:pt x="9" y="178"/>
                    <a:pt x="9" y="178"/>
                  </a:cubicBezTo>
                  <a:cubicBezTo>
                    <a:pt x="8" y="178"/>
                    <a:pt x="7" y="178"/>
                    <a:pt x="6" y="176"/>
                  </a:cubicBezTo>
                  <a:cubicBezTo>
                    <a:pt x="4" y="174"/>
                    <a:pt x="2" y="172"/>
                    <a:pt x="0" y="171"/>
                  </a:cubicBezTo>
                  <a:cubicBezTo>
                    <a:pt x="15" y="163"/>
                    <a:pt x="27" y="152"/>
                    <a:pt x="37" y="141"/>
                  </a:cubicBezTo>
                  <a:cubicBezTo>
                    <a:pt x="40" y="137"/>
                    <a:pt x="42" y="134"/>
                    <a:pt x="43" y="130"/>
                  </a:cubicBezTo>
                  <a:lnTo>
                    <a:pt x="43" y="130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cubicBezTo>
                    <a:pt x="176" y="171"/>
                    <a:pt x="174" y="172"/>
                    <a:pt x="172" y="175"/>
                  </a:cubicBezTo>
                  <a:cubicBezTo>
                    <a:pt x="171" y="176"/>
                    <a:pt x="170" y="177"/>
                    <a:pt x="170" y="177"/>
                  </a:cubicBezTo>
                  <a:cubicBezTo>
                    <a:pt x="169" y="177"/>
                    <a:pt x="168" y="176"/>
                    <a:pt x="167" y="175"/>
                  </a:cubicBezTo>
                  <a:cubicBezTo>
                    <a:pt x="152" y="164"/>
                    <a:pt x="138" y="151"/>
                    <a:pt x="124" y="134"/>
                  </a:cubicBezTo>
                  <a:cubicBezTo>
                    <a:pt x="123" y="134"/>
                    <a:pt x="123" y="133"/>
                    <a:pt x="123" y="133"/>
                  </a:cubicBezTo>
                  <a:cubicBezTo>
                    <a:pt x="123" y="133"/>
                    <a:pt x="124" y="132"/>
                    <a:pt x="125" y="131"/>
                  </a:cubicBezTo>
                  <a:lnTo>
                    <a:pt x="129" y="129"/>
                  </a:lnTo>
                  <a:cubicBezTo>
                    <a:pt x="130" y="128"/>
                    <a:pt x="130" y="128"/>
                    <a:pt x="131" y="128"/>
                  </a:cubicBezTo>
                  <a:cubicBezTo>
                    <a:pt x="131" y="128"/>
                    <a:pt x="131" y="128"/>
                    <a:pt x="132" y="129"/>
                  </a:cubicBezTo>
                  <a:cubicBezTo>
                    <a:pt x="145" y="145"/>
                    <a:pt x="160" y="158"/>
                    <a:pt x="179" y="170"/>
                  </a:cubicBezTo>
                  <a:lnTo>
                    <a:pt x="179" y="1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6" name="Freeform 105">
              <a:extLst>
                <a:ext uri="{FF2B5EF4-FFF2-40B4-BE49-F238E27FC236}">
                  <a16:creationId xmlns:a16="http://schemas.microsoft.com/office/drawing/2014/main" id="{518D7A1A-A607-4815-AF43-67E287B4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296" y="4365625"/>
              <a:ext cx="27721" cy="34925"/>
            </a:xfrm>
            <a:custGeom>
              <a:avLst/>
              <a:gdLst>
                <a:gd name="T0" fmla="*/ 16 w 33"/>
                <a:gd name="T1" fmla="*/ 0 h 34"/>
                <a:gd name="T2" fmla="*/ 16 w 33"/>
                <a:gd name="T3" fmla="*/ 0 h 34"/>
                <a:gd name="T4" fmla="*/ 29 w 33"/>
                <a:gd name="T5" fmla="*/ 6 h 34"/>
                <a:gd name="T6" fmla="*/ 33 w 33"/>
                <a:gd name="T7" fmla="*/ 17 h 34"/>
                <a:gd name="T8" fmla="*/ 28 w 33"/>
                <a:gd name="T9" fmla="*/ 30 h 34"/>
                <a:gd name="T10" fmla="*/ 16 w 33"/>
                <a:gd name="T11" fmla="*/ 34 h 34"/>
                <a:gd name="T12" fmla="*/ 4 w 33"/>
                <a:gd name="T13" fmla="*/ 28 h 34"/>
                <a:gd name="T14" fmla="*/ 0 w 33"/>
                <a:gd name="T15" fmla="*/ 17 h 34"/>
                <a:gd name="T16" fmla="*/ 5 w 33"/>
                <a:gd name="T17" fmla="*/ 5 h 34"/>
                <a:gd name="T18" fmla="*/ 16 w 33"/>
                <a:gd name="T19" fmla="*/ 0 h 34"/>
                <a:gd name="T20" fmla="*/ 16 w 33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6" y="0"/>
                  </a:lnTo>
                  <a:cubicBezTo>
                    <a:pt x="21" y="0"/>
                    <a:pt x="25" y="2"/>
                    <a:pt x="29" y="6"/>
                  </a:cubicBezTo>
                  <a:cubicBezTo>
                    <a:pt x="32" y="9"/>
                    <a:pt x="33" y="13"/>
                    <a:pt x="33" y="17"/>
                  </a:cubicBezTo>
                  <a:cubicBezTo>
                    <a:pt x="33" y="22"/>
                    <a:pt x="31" y="26"/>
                    <a:pt x="28" y="30"/>
                  </a:cubicBezTo>
                  <a:cubicBezTo>
                    <a:pt x="24" y="32"/>
                    <a:pt x="21" y="34"/>
                    <a:pt x="16" y="34"/>
                  </a:cubicBezTo>
                  <a:cubicBezTo>
                    <a:pt x="11" y="34"/>
                    <a:pt x="7" y="32"/>
                    <a:pt x="4" y="28"/>
                  </a:cubicBezTo>
                  <a:cubicBezTo>
                    <a:pt x="1" y="25"/>
                    <a:pt x="0" y="21"/>
                    <a:pt x="0" y="17"/>
                  </a:cubicBezTo>
                  <a:cubicBezTo>
                    <a:pt x="0" y="12"/>
                    <a:pt x="1" y="8"/>
                    <a:pt x="5" y="5"/>
                  </a:cubicBezTo>
                  <a:cubicBezTo>
                    <a:pt x="8" y="2"/>
                    <a:pt x="12" y="0"/>
                    <a:pt x="16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7" name="Freeform 106">
              <a:extLst>
                <a:ext uri="{FF2B5EF4-FFF2-40B4-BE49-F238E27FC236}">
                  <a16:creationId xmlns:a16="http://schemas.microsoft.com/office/drawing/2014/main" id="{D29A58B5-2944-444F-9FE6-4AF6D5BFFB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9496" y="4543425"/>
              <a:ext cx="167957" cy="192088"/>
            </a:xfrm>
            <a:custGeom>
              <a:avLst/>
              <a:gdLst>
                <a:gd name="T0" fmla="*/ 34 w 194"/>
                <a:gd name="T1" fmla="*/ 24 h 190"/>
                <a:gd name="T2" fmla="*/ 46 w 194"/>
                <a:gd name="T3" fmla="*/ 2 h 190"/>
                <a:gd name="T4" fmla="*/ 44 w 194"/>
                <a:gd name="T5" fmla="*/ 47 h 190"/>
                <a:gd name="T6" fmla="*/ 65 w 194"/>
                <a:gd name="T7" fmla="*/ 48 h 190"/>
                <a:gd name="T8" fmla="*/ 45 w 194"/>
                <a:gd name="T9" fmla="*/ 55 h 190"/>
                <a:gd name="T10" fmla="*/ 63 w 194"/>
                <a:gd name="T11" fmla="*/ 110 h 190"/>
                <a:gd name="T12" fmla="*/ 42 w 194"/>
                <a:gd name="T13" fmla="*/ 66 h 190"/>
                <a:gd name="T14" fmla="*/ 44 w 194"/>
                <a:gd name="T15" fmla="*/ 189 h 190"/>
                <a:gd name="T16" fmla="*/ 33 w 194"/>
                <a:gd name="T17" fmla="*/ 189 h 190"/>
                <a:gd name="T18" fmla="*/ 8 w 194"/>
                <a:gd name="T19" fmla="*/ 140 h 190"/>
                <a:gd name="T20" fmla="*/ 0 w 194"/>
                <a:gd name="T21" fmla="*/ 134 h 190"/>
                <a:gd name="T22" fmla="*/ 7 w 194"/>
                <a:gd name="T23" fmla="*/ 55 h 190"/>
                <a:gd name="T24" fmla="*/ 7 w 194"/>
                <a:gd name="T25" fmla="*/ 46 h 190"/>
                <a:gd name="T26" fmla="*/ 98 w 194"/>
                <a:gd name="T27" fmla="*/ 70 h 190"/>
                <a:gd name="T28" fmla="*/ 74 w 194"/>
                <a:gd name="T29" fmla="*/ 53 h 190"/>
                <a:gd name="T30" fmla="*/ 74 w 194"/>
                <a:gd name="T31" fmla="*/ 45 h 190"/>
                <a:gd name="T32" fmla="*/ 98 w 194"/>
                <a:gd name="T33" fmla="*/ 30 h 190"/>
                <a:gd name="T34" fmla="*/ 67 w 194"/>
                <a:gd name="T35" fmla="*/ 23 h 190"/>
                <a:gd name="T36" fmla="*/ 98 w 194"/>
                <a:gd name="T37" fmla="*/ 22 h 190"/>
                <a:gd name="T38" fmla="*/ 109 w 194"/>
                <a:gd name="T39" fmla="*/ 2 h 190"/>
                <a:gd name="T40" fmla="*/ 140 w 194"/>
                <a:gd name="T41" fmla="*/ 22 h 190"/>
                <a:gd name="T42" fmla="*/ 151 w 194"/>
                <a:gd name="T43" fmla="*/ 2 h 190"/>
                <a:gd name="T44" fmla="*/ 158 w 194"/>
                <a:gd name="T45" fmla="*/ 22 h 190"/>
                <a:gd name="T46" fmla="*/ 189 w 194"/>
                <a:gd name="T47" fmla="*/ 28 h 190"/>
                <a:gd name="T48" fmla="*/ 148 w 194"/>
                <a:gd name="T49" fmla="*/ 30 h 190"/>
                <a:gd name="T50" fmla="*/ 180 w 194"/>
                <a:gd name="T51" fmla="*/ 45 h 190"/>
                <a:gd name="T52" fmla="*/ 180 w 194"/>
                <a:gd name="T53" fmla="*/ 53 h 190"/>
                <a:gd name="T54" fmla="*/ 148 w 194"/>
                <a:gd name="T55" fmla="*/ 70 h 190"/>
                <a:gd name="T56" fmla="*/ 193 w 194"/>
                <a:gd name="T57" fmla="*/ 71 h 190"/>
                <a:gd name="T58" fmla="*/ 162 w 194"/>
                <a:gd name="T59" fmla="*/ 77 h 190"/>
                <a:gd name="T60" fmla="*/ 146 w 194"/>
                <a:gd name="T61" fmla="*/ 94 h 190"/>
                <a:gd name="T62" fmla="*/ 174 w 194"/>
                <a:gd name="T63" fmla="*/ 120 h 190"/>
                <a:gd name="T64" fmla="*/ 193 w 194"/>
                <a:gd name="T65" fmla="*/ 142 h 190"/>
                <a:gd name="T66" fmla="*/ 193 w 194"/>
                <a:gd name="T67" fmla="*/ 150 h 190"/>
                <a:gd name="T68" fmla="*/ 175 w 194"/>
                <a:gd name="T69" fmla="*/ 171 h 190"/>
                <a:gd name="T70" fmla="*/ 144 w 194"/>
                <a:gd name="T71" fmla="*/ 187 h 190"/>
                <a:gd name="T72" fmla="*/ 156 w 194"/>
                <a:gd name="T73" fmla="*/ 179 h 190"/>
                <a:gd name="T74" fmla="*/ 165 w 194"/>
                <a:gd name="T75" fmla="*/ 150 h 190"/>
                <a:gd name="T76" fmla="*/ 83 w 194"/>
                <a:gd name="T77" fmla="*/ 188 h 190"/>
                <a:gd name="T78" fmla="*/ 74 w 194"/>
                <a:gd name="T79" fmla="*/ 188 h 190"/>
                <a:gd name="T80" fmla="*/ 62 w 194"/>
                <a:gd name="T81" fmla="*/ 150 h 190"/>
                <a:gd name="T82" fmla="*/ 57 w 194"/>
                <a:gd name="T83" fmla="*/ 143 h 190"/>
                <a:gd name="T84" fmla="*/ 74 w 194"/>
                <a:gd name="T85" fmla="*/ 142 h 190"/>
                <a:gd name="T86" fmla="*/ 75 w 194"/>
                <a:gd name="T87" fmla="*/ 94 h 190"/>
                <a:gd name="T88" fmla="*/ 118 w 194"/>
                <a:gd name="T89" fmla="*/ 77 h 190"/>
                <a:gd name="T90" fmla="*/ 61 w 194"/>
                <a:gd name="T91" fmla="*/ 76 h 190"/>
                <a:gd name="T92" fmla="*/ 93 w 194"/>
                <a:gd name="T93" fmla="*/ 70 h 190"/>
                <a:gd name="T94" fmla="*/ 118 w 194"/>
                <a:gd name="T95" fmla="*/ 125 h 190"/>
                <a:gd name="T96" fmla="*/ 118 w 194"/>
                <a:gd name="T97" fmla="*/ 142 h 190"/>
                <a:gd name="T98" fmla="*/ 127 w 194"/>
                <a:gd name="T99" fmla="*/ 125 h 190"/>
                <a:gd name="T100" fmla="*/ 165 w 194"/>
                <a:gd name="T101" fmla="*/ 125 h 190"/>
                <a:gd name="T102" fmla="*/ 118 w 194"/>
                <a:gd name="T103" fmla="*/ 102 h 190"/>
                <a:gd name="T104" fmla="*/ 118 w 194"/>
                <a:gd name="T105" fmla="*/ 118 h 190"/>
                <a:gd name="T106" fmla="*/ 127 w 194"/>
                <a:gd name="T107" fmla="*/ 102 h 190"/>
                <a:gd name="T108" fmla="*/ 165 w 194"/>
                <a:gd name="T109" fmla="*/ 102 h 190"/>
                <a:gd name="T110" fmla="*/ 107 w 194"/>
                <a:gd name="T111" fmla="*/ 30 h 190"/>
                <a:gd name="T112" fmla="*/ 140 w 194"/>
                <a:gd name="T113" fmla="*/ 30 h 190"/>
                <a:gd name="T114" fmla="*/ 107 w 194"/>
                <a:gd name="T115" fmla="*/ 52 h 190"/>
                <a:gd name="T116" fmla="*/ 140 w 194"/>
                <a:gd name="T117" fmla="*/ 5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" h="190">
                  <a:moveTo>
                    <a:pt x="34" y="47"/>
                  </a:moveTo>
                  <a:lnTo>
                    <a:pt x="34" y="47"/>
                  </a:lnTo>
                  <a:lnTo>
                    <a:pt x="34" y="24"/>
                  </a:lnTo>
                  <a:cubicBezTo>
                    <a:pt x="34" y="12"/>
                    <a:pt x="34" y="4"/>
                    <a:pt x="33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5" y="1"/>
                    <a:pt x="46" y="1"/>
                    <a:pt x="46" y="2"/>
                  </a:cubicBezTo>
                  <a:cubicBezTo>
                    <a:pt x="46" y="3"/>
                    <a:pt x="46" y="4"/>
                    <a:pt x="45" y="6"/>
                  </a:cubicBezTo>
                  <a:cubicBezTo>
                    <a:pt x="44" y="8"/>
                    <a:pt x="44" y="14"/>
                    <a:pt x="44" y="23"/>
                  </a:cubicBezTo>
                  <a:lnTo>
                    <a:pt x="44" y="47"/>
                  </a:lnTo>
                  <a:lnTo>
                    <a:pt x="45" y="47"/>
                  </a:lnTo>
                  <a:lnTo>
                    <a:pt x="64" y="46"/>
                  </a:lnTo>
                  <a:cubicBezTo>
                    <a:pt x="65" y="46"/>
                    <a:pt x="65" y="47"/>
                    <a:pt x="65" y="48"/>
                  </a:cubicBezTo>
                  <a:lnTo>
                    <a:pt x="65" y="54"/>
                  </a:lnTo>
                  <a:cubicBezTo>
                    <a:pt x="65" y="55"/>
                    <a:pt x="65" y="55"/>
                    <a:pt x="64" y="55"/>
                  </a:cubicBezTo>
                  <a:lnTo>
                    <a:pt x="45" y="55"/>
                  </a:lnTo>
                  <a:lnTo>
                    <a:pt x="44" y="55"/>
                  </a:lnTo>
                  <a:cubicBezTo>
                    <a:pt x="50" y="75"/>
                    <a:pt x="58" y="91"/>
                    <a:pt x="67" y="104"/>
                  </a:cubicBezTo>
                  <a:cubicBezTo>
                    <a:pt x="65" y="105"/>
                    <a:pt x="64" y="107"/>
                    <a:pt x="63" y="110"/>
                  </a:cubicBezTo>
                  <a:cubicBezTo>
                    <a:pt x="62" y="111"/>
                    <a:pt x="61" y="112"/>
                    <a:pt x="61" y="112"/>
                  </a:cubicBezTo>
                  <a:cubicBezTo>
                    <a:pt x="61" y="112"/>
                    <a:pt x="60" y="111"/>
                    <a:pt x="59" y="110"/>
                  </a:cubicBezTo>
                  <a:cubicBezTo>
                    <a:pt x="53" y="97"/>
                    <a:pt x="47" y="82"/>
                    <a:pt x="42" y="66"/>
                  </a:cubicBezTo>
                  <a:cubicBezTo>
                    <a:pt x="43" y="94"/>
                    <a:pt x="43" y="124"/>
                    <a:pt x="44" y="155"/>
                  </a:cubicBezTo>
                  <a:cubicBezTo>
                    <a:pt x="44" y="163"/>
                    <a:pt x="44" y="171"/>
                    <a:pt x="44" y="181"/>
                  </a:cubicBezTo>
                  <a:cubicBezTo>
                    <a:pt x="44" y="186"/>
                    <a:pt x="44" y="188"/>
                    <a:pt x="44" y="189"/>
                  </a:cubicBezTo>
                  <a:cubicBezTo>
                    <a:pt x="44" y="189"/>
                    <a:pt x="44" y="190"/>
                    <a:pt x="43" y="190"/>
                  </a:cubicBezTo>
                  <a:lnTo>
                    <a:pt x="35" y="190"/>
                  </a:lnTo>
                  <a:cubicBezTo>
                    <a:pt x="34" y="190"/>
                    <a:pt x="33" y="189"/>
                    <a:pt x="33" y="189"/>
                  </a:cubicBezTo>
                  <a:cubicBezTo>
                    <a:pt x="33" y="188"/>
                    <a:pt x="34" y="182"/>
                    <a:pt x="34" y="170"/>
                  </a:cubicBezTo>
                  <a:cubicBezTo>
                    <a:pt x="35" y="134"/>
                    <a:pt x="35" y="100"/>
                    <a:pt x="35" y="68"/>
                  </a:cubicBezTo>
                  <a:cubicBezTo>
                    <a:pt x="30" y="95"/>
                    <a:pt x="21" y="119"/>
                    <a:pt x="8" y="140"/>
                  </a:cubicBezTo>
                  <a:cubicBezTo>
                    <a:pt x="8" y="141"/>
                    <a:pt x="7" y="142"/>
                    <a:pt x="7" y="142"/>
                  </a:cubicBezTo>
                  <a:cubicBezTo>
                    <a:pt x="6" y="142"/>
                    <a:pt x="6" y="141"/>
                    <a:pt x="5" y="140"/>
                  </a:cubicBezTo>
                  <a:cubicBezTo>
                    <a:pt x="4" y="137"/>
                    <a:pt x="2" y="135"/>
                    <a:pt x="0" y="134"/>
                  </a:cubicBezTo>
                  <a:cubicBezTo>
                    <a:pt x="15" y="111"/>
                    <a:pt x="26" y="85"/>
                    <a:pt x="33" y="55"/>
                  </a:cubicBezTo>
                  <a:lnTo>
                    <a:pt x="27" y="55"/>
                  </a:lnTo>
                  <a:lnTo>
                    <a:pt x="7" y="55"/>
                  </a:lnTo>
                  <a:cubicBezTo>
                    <a:pt x="6" y="55"/>
                    <a:pt x="6" y="55"/>
                    <a:pt x="6" y="54"/>
                  </a:cubicBezTo>
                  <a:lnTo>
                    <a:pt x="6" y="48"/>
                  </a:lnTo>
                  <a:cubicBezTo>
                    <a:pt x="6" y="47"/>
                    <a:pt x="6" y="46"/>
                    <a:pt x="7" y="46"/>
                  </a:cubicBezTo>
                  <a:lnTo>
                    <a:pt x="27" y="47"/>
                  </a:lnTo>
                  <a:lnTo>
                    <a:pt x="34" y="47"/>
                  </a:lnTo>
                  <a:close/>
                  <a:moveTo>
                    <a:pt x="98" y="70"/>
                  </a:moveTo>
                  <a:lnTo>
                    <a:pt x="98" y="70"/>
                  </a:lnTo>
                  <a:lnTo>
                    <a:pt x="98" y="52"/>
                  </a:lnTo>
                  <a:lnTo>
                    <a:pt x="74" y="53"/>
                  </a:lnTo>
                  <a:cubicBezTo>
                    <a:pt x="73" y="53"/>
                    <a:pt x="72" y="52"/>
                    <a:pt x="72" y="51"/>
                  </a:cubicBezTo>
                  <a:lnTo>
                    <a:pt x="72" y="46"/>
                  </a:lnTo>
                  <a:cubicBezTo>
                    <a:pt x="72" y="45"/>
                    <a:pt x="73" y="45"/>
                    <a:pt x="74" y="45"/>
                  </a:cubicBezTo>
                  <a:lnTo>
                    <a:pt x="98" y="45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68" y="30"/>
                  </a:lnTo>
                  <a:cubicBezTo>
                    <a:pt x="67" y="30"/>
                    <a:pt x="67" y="29"/>
                    <a:pt x="67" y="28"/>
                  </a:cubicBezTo>
                  <a:lnTo>
                    <a:pt x="67" y="23"/>
                  </a:lnTo>
                  <a:cubicBezTo>
                    <a:pt x="67" y="22"/>
                    <a:pt x="67" y="22"/>
                    <a:pt x="68" y="22"/>
                  </a:cubicBezTo>
                  <a:lnTo>
                    <a:pt x="98" y="22"/>
                  </a:lnTo>
                  <a:lnTo>
                    <a:pt x="98" y="22"/>
                  </a:lnTo>
                  <a:cubicBezTo>
                    <a:pt x="98" y="11"/>
                    <a:pt x="98" y="3"/>
                    <a:pt x="97" y="0"/>
                  </a:cubicBezTo>
                  <a:cubicBezTo>
                    <a:pt x="101" y="0"/>
                    <a:pt x="104" y="0"/>
                    <a:pt x="107" y="1"/>
                  </a:cubicBezTo>
                  <a:cubicBezTo>
                    <a:pt x="109" y="1"/>
                    <a:pt x="109" y="1"/>
                    <a:pt x="109" y="2"/>
                  </a:cubicBezTo>
                  <a:cubicBezTo>
                    <a:pt x="109" y="3"/>
                    <a:pt x="109" y="4"/>
                    <a:pt x="108" y="6"/>
                  </a:cubicBezTo>
                  <a:cubicBezTo>
                    <a:pt x="107" y="8"/>
                    <a:pt x="107" y="13"/>
                    <a:pt x="107" y="22"/>
                  </a:cubicBezTo>
                  <a:lnTo>
                    <a:pt x="140" y="22"/>
                  </a:lnTo>
                  <a:cubicBezTo>
                    <a:pt x="140" y="10"/>
                    <a:pt x="139" y="3"/>
                    <a:pt x="138" y="0"/>
                  </a:cubicBezTo>
                  <a:cubicBezTo>
                    <a:pt x="142" y="0"/>
                    <a:pt x="145" y="0"/>
                    <a:pt x="148" y="1"/>
                  </a:cubicBezTo>
                  <a:cubicBezTo>
                    <a:pt x="150" y="1"/>
                    <a:pt x="151" y="1"/>
                    <a:pt x="151" y="2"/>
                  </a:cubicBezTo>
                  <a:cubicBezTo>
                    <a:pt x="151" y="3"/>
                    <a:pt x="150" y="5"/>
                    <a:pt x="149" y="6"/>
                  </a:cubicBezTo>
                  <a:cubicBezTo>
                    <a:pt x="149" y="8"/>
                    <a:pt x="148" y="13"/>
                    <a:pt x="148" y="22"/>
                  </a:cubicBezTo>
                  <a:lnTo>
                    <a:pt x="158" y="22"/>
                  </a:lnTo>
                  <a:lnTo>
                    <a:pt x="188" y="22"/>
                  </a:lnTo>
                  <a:cubicBezTo>
                    <a:pt x="188" y="22"/>
                    <a:pt x="189" y="22"/>
                    <a:pt x="189" y="23"/>
                  </a:cubicBezTo>
                  <a:lnTo>
                    <a:pt x="189" y="28"/>
                  </a:lnTo>
                  <a:cubicBezTo>
                    <a:pt x="189" y="29"/>
                    <a:pt x="188" y="30"/>
                    <a:pt x="188" y="30"/>
                  </a:cubicBezTo>
                  <a:lnTo>
                    <a:pt x="158" y="30"/>
                  </a:lnTo>
                  <a:lnTo>
                    <a:pt x="148" y="30"/>
                  </a:lnTo>
                  <a:lnTo>
                    <a:pt x="148" y="45"/>
                  </a:lnTo>
                  <a:lnTo>
                    <a:pt x="152" y="45"/>
                  </a:lnTo>
                  <a:lnTo>
                    <a:pt x="180" y="45"/>
                  </a:lnTo>
                  <a:cubicBezTo>
                    <a:pt x="181" y="45"/>
                    <a:pt x="182" y="45"/>
                    <a:pt x="182" y="46"/>
                  </a:cubicBezTo>
                  <a:lnTo>
                    <a:pt x="182" y="51"/>
                  </a:lnTo>
                  <a:cubicBezTo>
                    <a:pt x="182" y="52"/>
                    <a:pt x="181" y="53"/>
                    <a:pt x="180" y="53"/>
                  </a:cubicBezTo>
                  <a:lnTo>
                    <a:pt x="152" y="52"/>
                  </a:lnTo>
                  <a:lnTo>
                    <a:pt x="148" y="52"/>
                  </a:lnTo>
                  <a:lnTo>
                    <a:pt x="148" y="70"/>
                  </a:lnTo>
                  <a:lnTo>
                    <a:pt x="162" y="70"/>
                  </a:lnTo>
                  <a:lnTo>
                    <a:pt x="192" y="70"/>
                  </a:lnTo>
                  <a:cubicBezTo>
                    <a:pt x="193" y="70"/>
                    <a:pt x="193" y="70"/>
                    <a:pt x="193" y="71"/>
                  </a:cubicBezTo>
                  <a:lnTo>
                    <a:pt x="193" y="76"/>
                  </a:lnTo>
                  <a:cubicBezTo>
                    <a:pt x="193" y="77"/>
                    <a:pt x="193" y="78"/>
                    <a:pt x="192" y="78"/>
                  </a:cubicBezTo>
                  <a:lnTo>
                    <a:pt x="162" y="77"/>
                  </a:lnTo>
                  <a:lnTo>
                    <a:pt x="127" y="77"/>
                  </a:lnTo>
                  <a:lnTo>
                    <a:pt x="127" y="94"/>
                  </a:lnTo>
                  <a:lnTo>
                    <a:pt x="146" y="94"/>
                  </a:lnTo>
                  <a:lnTo>
                    <a:pt x="173" y="94"/>
                  </a:lnTo>
                  <a:cubicBezTo>
                    <a:pt x="174" y="94"/>
                    <a:pt x="175" y="94"/>
                    <a:pt x="175" y="95"/>
                  </a:cubicBezTo>
                  <a:lnTo>
                    <a:pt x="174" y="120"/>
                  </a:lnTo>
                  <a:lnTo>
                    <a:pt x="174" y="142"/>
                  </a:lnTo>
                  <a:cubicBezTo>
                    <a:pt x="180" y="142"/>
                    <a:pt x="184" y="142"/>
                    <a:pt x="189" y="142"/>
                  </a:cubicBezTo>
                  <a:cubicBezTo>
                    <a:pt x="191" y="142"/>
                    <a:pt x="193" y="142"/>
                    <a:pt x="193" y="142"/>
                  </a:cubicBezTo>
                  <a:cubicBezTo>
                    <a:pt x="194" y="142"/>
                    <a:pt x="194" y="143"/>
                    <a:pt x="194" y="143"/>
                  </a:cubicBezTo>
                  <a:lnTo>
                    <a:pt x="194" y="149"/>
                  </a:lnTo>
                  <a:cubicBezTo>
                    <a:pt x="194" y="150"/>
                    <a:pt x="194" y="150"/>
                    <a:pt x="193" y="150"/>
                  </a:cubicBezTo>
                  <a:cubicBezTo>
                    <a:pt x="193" y="150"/>
                    <a:pt x="192" y="150"/>
                    <a:pt x="190" y="150"/>
                  </a:cubicBezTo>
                  <a:cubicBezTo>
                    <a:pt x="186" y="150"/>
                    <a:pt x="180" y="150"/>
                    <a:pt x="174" y="150"/>
                  </a:cubicBezTo>
                  <a:lnTo>
                    <a:pt x="175" y="171"/>
                  </a:lnTo>
                  <a:cubicBezTo>
                    <a:pt x="175" y="177"/>
                    <a:pt x="173" y="182"/>
                    <a:pt x="170" y="184"/>
                  </a:cubicBezTo>
                  <a:cubicBezTo>
                    <a:pt x="168" y="187"/>
                    <a:pt x="160" y="188"/>
                    <a:pt x="147" y="188"/>
                  </a:cubicBezTo>
                  <a:cubicBezTo>
                    <a:pt x="146" y="188"/>
                    <a:pt x="144" y="188"/>
                    <a:pt x="144" y="187"/>
                  </a:cubicBezTo>
                  <a:cubicBezTo>
                    <a:pt x="144" y="187"/>
                    <a:pt x="143" y="186"/>
                    <a:pt x="143" y="184"/>
                  </a:cubicBezTo>
                  <a:cubicBezTo>
                    <a:pt x="143" y="182"/>
                    <a:pt x="141" y="180"/>
                    <a:pt x="140" y="178"/>
                  </a:cubicBezTo>
                  <a:cubicBezTo>
                    <a:pt x="145" y="179"/>
                    <a:pt x="150" y="179"/>
                    <a:pt x="156" y="179"/>
                  </a:cubicBezTo>
                  <a:cubicBezTo>
                    <a:pt x="160" y="179"/>
                    <a:pt x="163" y="178"/>
                    <a:pt x="164" y="177"/>
                  </a:cubicBezTo>
                  <a:cubicBezTo>
                    <a:pt x="165" y="175"/>
                    <a:pt x="165" y="173"/>
                    <a:pt x="165" y="170"/>
                  </a:cubicBezTo>
                  <a:lnTo>
                    <a:pt x="165" y="150"/>
                  </a:lnTo>
                  <a:lnTo>
                    <a:pt x="83" y="150"/>
                  </a:lnTo>
                  <a:lnTo>
                    <a:pt x="83" y="164"/>
                  </a:lnTo>
                  <a:lnTo>
                    <a:pt x="83" y="188"/>
                  </a:lnTo>
                  <a:cubicBezTo>
                    <a:pt x="83" y="189"/>
                    <a:pt x="83" y="190"/>
                    <a:pt x="82" y="190"/>
                  </a:cubicBezTo>
                  <a:lnTo>
                    <a:pt x="75" y="190"/>
                  </a:lnTo>
                  <a:cubicBezTo>
                    <a:pt x="74" y="190"/>
                    <a:pt x="74" y="189"/>
                    <a:pt x="74" y="188"/>
                  </a:cubicBezTo>
                  <a:lnTo>
                    <a:pt x="74" y="165"/>
                  </a:lnTo>
                  <a:lnTo>
                    <a:pt x="74" y="150"/>
                  </a:lnTo>
                  <a:cubicBezTo>
                    <a:pt x="70" y="150"/>
                    <a:pt x="66" y="150"/>
                    <a:pt x="62" y="150"/>
                  </a:cubicBezTo>
                  <a:cubicBezTo>
                    <a:pt x="60" y="150"/>
                    <a:pt x="59" y="150"/>
                    <a:pt x="59" y="150"/>
                  </a:cubicBezTo>
                  <a:cubicBezTo>
                    <a:pt x="58" y="150"/>
                    <a:pt x="57" y="150"/>
                    <a:pt x="57" y="149"/>
                  </a:cubicBezTo>
                  <a:lnTo>
                    <a:pt x="57" y="143"/>
                  </a:lnTo>
                  <a:cubicBezTo>
                    <a:pt x="57" y="143"/>
                    <a:pt x="58" y="142"/>
                    <a:pt x="59" y="142"/>
                  </a:cubicBezTo>
                  <a:cubicBezTo>
                    <a:pt x="59" y="142"/>
                    <a:pt x="60" y="142"/>
                    <a:pt x="61" y="142"/>
                  </a:cubicBezTo>
                  <a:cubicBezTo>
                    <a:pt x="65" y="142"/>
                    <a:pt x="69" y="142"/>
                    <a:pt x="74" y="142"/>
                  </a:cubicBezTo>
                  <a:lnTo>
                    <a:pt x="74" y="119"/>
                  </a:lnTo>
                  <a:lnTo>
                    <a:pt x="74" y="95"/>
                  </a:lnTo>
                  <a:cubicBezTo>
                    <a:pt x="74" y="94"/>
                    <a:pt x="74" y="94"/>
                    <a:pt x="75" y="94"/>
                  </a:cubicBezTo>
                  <a:lnTo>
                    <a:pt x="103" y="94"/>
                  </a:lnTo>
                  <a:lnTo>
                    <a:pt x="118" y="94"/>
                  </a:lnTo>
                  <a:lnTo>
                    <a:pt x="118" y="77"/>
                  </a:lnTo>
                  <a:lnTo>
                    <a:pt x="93" y="77"/>
                  </a:lnTo>
                  <a:lnTo>
                    <a:pt x="63" y="78"/>
                  </a:lnTo>
                  <a:cubicBezTo>
                    <a:pt x="62" y="78"/>
                    <a:pt x="61" y="77"/>
                    <a:pt x="61" y="76"/>
                  </a:cubicBezTo>
                  <a:lnTo>
                    <a:pt x="61" y="71"/>
                  </a:lnTo>
                  <a:cubicBezTo>
                    <a:pt x="61" y="70"/>
                    <a:pt x="62" y="70"/>
                    <a:pt x="63" y="70"/>
                  </a:cubicBezTo>
                  <a:lnTo>
                    <a:pt x="93" y="70"/>
                  </a:lnTo>
                  <a:lnTo>
                    <a:pt x="98" y="70"/>
                  </a:lnTo>
                  <a:close/>
                  <a:moveTo>
                    <a:pt x="118" y="125"/>
                  </a:moveTo>
                  <a:lnTo>
                    <a:pt x="118" y="125"/>
                  </a:lnTo>
                  <a:lnTo>
                    <a:pt x="83" y="125"/>
                  </a:lnTo>
                  <a:lnTo>
                    <a:pt x="83" y="142"/>
                  </a:lnTo>
                  <a:lnTo>
                    <a:pt x="118" y="142"/>
                  </a:lnTo>
                  <a:lnTo>
                    <a:pt x="118" y="125"/>
                  </a:lnTo>
                  <a:close/>
                  <a:moveTo>
                    <a:pt x="127" y="125"/>
                  </a:moveTo>
                  <a:lnTo>
                    <a:pt x="127" y="125"/>
                  </a:lnTo>
                  <a:lnTo>
                    <a:pt x="127" y="142"/>
                  </a:lnTo>
                  <a:lnTo>
                    <a:pt x="165" y="142"/>
                  </a:lnTo>
                  <a:lnTo>
                    <a:pt x="165" y="125"/>
                  </a:lnTo>
                  <a:lnTo>
                    <a:pt x="127" y="125"/>
                  </a:lnTo>
                  <a:close/>
                  <a:moveTo>
                    <a:pt x="118" y="102"/>
                  </a:moveTo>
                  <a:lnTo>
                    <a:pt x="118" y="102"/>
                  </a:lnTo>
                  <a:lnTo>
                    <a:pt x="83" y="102"/>
                  </a:lnTo>
                  <a:lnTo>
                    <a:pt x="83" y="118"/>
                  </a:lnTo>
                  <a:lnTo>
                    <a:pt x="118" y="118"/>
                  </a:lnTo>
                  <a:lnTo>
                    <a:pt x="118" y="102"/>
                  </a:lnTo>
                  <a:close/>
                  <a:moveTo>
                    <a:pt x="127" y="102"/>
                  </a:moveTo>
                  <a:lnTo>
                    <a:pt x="127" y="102"/>
                  </a:lnTo>
                  <a:lnTo>
                    <a:pt x="127" y="118"/>
                  </a:lnTo>
                  <a:lnTo>
                    <a:pt x="165" y="118"/>
                  </a:lnTo>
                  <a:lnTo>
                    <a:pt x="165" y="102"/>
                  </a:lnTo>
                  <a:lnTo>
                    <a:pt x="127" y="102"/>
                  </a:lnTo>
                  <a:close/>
                  <a:moveTo>
                    <a:pt x="107" y="30"/>
                  </a:moveTo>
                  <a:lnTo>
                    <a:pt x="107" y="30"/>
                  </a:lnTo>
                  <a:lnTo>
                    <a:pt x="107" y="45"/>
                  </a:lnTo>
                  <a:lnTo>
                    <a:pt x="140" y="45"/>
                  </a:lnTo>
                  <a:lnTo>
                    <a:pt x="140" y="30"/>
                  </a:lnTo>
                  <a:lnTo>
                    <a:pt x="107" y="30"/>
                  </a:lnTo>
                  <a:close/>
                  <a:moveTo>
                    <a:pt x="107" y="52"/>
                  </a:moveTo>
                  <a:lnTo>
                    <a:pt x="107" y="52"/>
                  </a:lnTo>
                  <a:lnTo>
                    <a:pt x="107" y="70"/>
                  </a:lnTo>
                  <a:lnTo>
                    <a:pt x="140" y="70"/>
                  </a:lnTo>
                  <a:lnTo>
                    <a:pt x="140" y="52"/>
                  </a:lnTo>
                  <a:lnTo>
                    <a:pt x="107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8" name="Freeform 107">
              <a:extLst>
                <a:ext uri="{FF2B5EF4-FFF2-40B4-BE49-F238E27FC236}">
                  <a16:creationId xmlns:a16="http://schemas.microsoft.com/office/drawing/2014/main" id="{86611E5A-F3A9-4C95-B175-37ADEC61A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8652" y="4545013"/>
              <a:ext cx="169587" cy="184150"/>
            </a:xfrm>
            <a:custGeom>
              <a:avLst/>
              <a:gdLst>
                <a:gd name="T0" fmla="*/ 140 w 195"/>
                <a:gd name="T1" fmla="*/ 153 h 184"/>
                <a:gd name="T2" fmla="*/ 76 w 195"/>
                <a:gd name="T3" fmla="*/ 153 h 184"/>
                <a:gd name="T4" fmla="*/ 75 w 195"/>
                <a:gd name="T5" fmla="*/ 135 h 184"/>
                <a:gd name="T6" fmla="*/ 74 w 195"/>
                <a:gd name="T7" fmla="*/ 102 h 184"/>
                <a:gd name="T8" fmla="*/ 102 w 195"/>
                <a:gd name="T9" fmla="*/ 101 h 184"/>
                <a:gd name="T10" fmla="*/ 166 w 195"/>
                <a:gd name="T11" fmla="*/ 100 h 184"/>
                <a:gd name="T12" fmla="*/ 167 w 195"/>
                <a:gd name="T13" fmla="*/ 118 h 184"/>
                <a:gd name="T14" fmla="*/ 168 w 195"/>
                <a:gd name="T15" fmla="*/ 152 h 184"/>
                <a:gd name="T16" fmla="*/ 140 w 195"/>
                <a:gd name="T17" fmla="*/ 153 h 184"/>
                <a:gd name="T18" fmla="*/ 84 w 195"/>
                <a:gd name="T19" fmla="*/ 144 h 184"/>
                <a:gd name="T20" fmla="*/ 157 w 195"/>
                <a:gd name="T21" fmla="*/ 109 h 184"/>
                <a:gd name="T22" fmla="*/ 84 w 195"/>
                <a:gd name="T23" fmla="*/ 144 h 184"/>
                <a:gd name="T24" fmla="*/ 85 w 195"/>
                <a:gd name="T25" fmla="*/ 32 h 184"/>
                <a:gd name="T26" fmla="*/ 115 w 195"/>
                <a:gd name="T27" fmla="*/ 20 h 184"/>
                <a:gd name="T28" fmla="*/ 125 w 195"/>
                <a:gd name="T29" fmla="*/ 1 h 184"/>
                <a:gd name="T30" fmla="*/ 126 w 195"/>
                <a:gd name="T31" fmla="*/ 6 h 184"/>
                <a:gd name="T32" fmla="*/ 125 w 195"/>
                <a:gd name="T33" fmla="*/ 32 h 184"/>
                <a:gd name="T34" fmla="*/ 172 w 195"/>
                <a:gd name="T35" fmla="*/ 31 h 184"/>
                <a:gd name="T36" fmla="*/ 173 w 195"/>
                <a:gd name="T37" fmla="*/ 39 h 184"/>
                <a:gd name="T38" fmla="*/ 145 w 195"/>
                <a:gd name="T39" fmla="*/ 40 h 184"/>
                <a:gd name="T40" fmla="*/ 125 w 195"/>
                <a:gd name="T41" fmla="*/ 72 h 184"/>
                <a:gd name="T42" fmla="*/ 184 w 195"/>
                <a:gd name="T43" fmla="*/ 71 h 184"/>
                <a:gd name="T44" fmla="*/ 185 w 195"/>
                <a:gd name="T45" fmla="*/ 80 h 184"/>
                <a:gd name="T46" fmla="*/ 153 w 195"/>
                <a:gd name="T47" fmla="*/ 81 h 184"/>
                <a:gd name="T48" fmla="*/ 57 w 195"/>
                <a:gd name="T49" fmla="*/ 81 h 184"/>
                <a:gd name="T50" fmla="*/ 55 w 195"/>
                <a:gd name="T51" fmla="*/ 73 h 184"/>
                <a:gd name="T52" fmla="*/ 86 w 195"/>
                <a:gd name="T53" fmla="*/ 72 h 184"/>
                <a:gd name="T54" fmla="*/ 115 w 195"/>
                <a:gd name="T55" fmla="*/ 40 h 184"/>
                <a:gd name="T56" fmla="*/ 67 w 195"/>
                <a:gd name="T57" fmla="*/ 59 h 184"/>
                <a:gd name="T58" fmla="*/ 63 w 195"/>
                <a:gd name="T59" fmla="*/ 60 h 184"/>
                <a:gd name="T60" fmla="*/ 80 w 195"/>
                <a:gd name="T61" fmla="*/ 21 h 184"/>
                <a:gd name="T62" fmla="*/ 93 w 195"/>
                <a:gd name="T63" fmla="*/ 10 h 184"/>
                <a:gd name="T64" fmla="*/ 94 w 195"/>
                <a:gd name="T65" fmla="*/ 15 h 184"/>
                <a:gd name="T66" fmla="*/ 87 w 195"/>
                <a:gd name="T67" fmla="*/ 27 h 184"/>
                <a:gd name="T68" fmla="*/ 85 w 195"/>
                <a:gd name="T69" fmla="*/ 32 h 184"/>
                <a:gd name="T70" fmla="*/ 195 w 195"/>
                <a:gd name="T71" fmla="*/ 169 h 184"/>
                <a:gd name="T72" fmla="*/ 190 w 195"/>
                <a:gd name="T73" fmla="*/ 180 h 184"/>
                <a:gd name="T74" fmla="*/ 111 w 195"/>
                <a:gd name="T75" fmla="*/ 184 h 184"/>
                <a:gd name="T76" fmla="*/ 39 w 195"/>
                <a:gd name="T77" fmla="*/ 155 h 184"/>
                <a:gd name="T78" fmla="*/ 11 w 195"/>
                <a:gd name="T79" fmla="*/ 181 h 184"/>
                <a:gd name="T80" fmla="*/ 6 w 195"/>
                <a:gd name="T81" fmla="*/ 181 h 184"/>
                <a:gd name="T82" fmla="*/ 14 w 195"/>
                <a:gd name="T83" fmla="*/ 164 h 184"/>
                <a:gd name="T84" fmla="*/ 34 w 195"/>
                <a:gd name="T85" fmla="*/ 91 h 184"/>
                <a:gd name="T86" fmla="*/ 2 w 195"/>
                <a:gd name="T87" fmla="*/ 92 h 184"/>
                <a:gd name="T88" fmla="*/ 0 w 195"/>
                <a:gd name="T89" fmla="*/ 83 h 184"/>
                <a:gd name="T90" fmla="*/ 17 w 195"/>
                <a:gd name="T91" fmla="*/ 82 h 184"/>
                <a:gd name="T92" fmla="*/ 42 w 195"/>
                <a:gd name="T93" fmla="*/ 82 h 184"/>
                <a:gd name="T94" fmla="*/ 43 w 195"/>
                <a:gd name="T95" fmla="*/ 103 h 184"/>
                <a:gd name="T96" fmla="*/ 51 w 195"/>
                <a:gd name="T97" fmla="*/ 160 h 184"/>
                <a:gd name="T98" fmla="*/ 106 w 195"/>
                <a:gd name="T99" fmla="*/ 174 h 184"/>
                <a:gd name="T100" fmla="*/ 195 w 195"/>
                <a:gd name="T101" fmla="*/ 169 h 184"/>
                <a:gd name="T102" fmla="*/ 18 w 195"/>
                <a:gd name="T103" fmla="*/ 8 h 184"/>
                <a:gd name="T104" fmla="*/ 42 w 195"/>
                <a:gd name="T105" fmla="*/ 38 h 184"/>
                <a:gd name="T106" fmla="*/ 37 w 195"/>
                <a:gd name="T107" fmla="*/ 42 h 184"/>
                <a:gd name="T108" fmla="*/ 33 w 195"/>
                <a:gd name="T109" fmla="*/ 43 h 184"/>
                <a:gd name="T110" fmla="*/ 10 w 195"/>
                <a:gd name="T111" fmla="*/ 12 h 184"/>
                <a:gd name="T112" fmla="*/ 15 w 195"/>
                <a:gd name="T113" fmla="*/ 8 h 184"/>
                <a:gd name="T114" fmla="*/ 18 w 195"/>
                <a:gd name="T115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5" h="184">
                  <a:moveTo>
                    <a:pt x="140" y="153"/>
                  </a:moveTo>
                  <a:lnTo>
                    <a:pt x="140" y="153"/>
                  </a:lnTo>
                  <a:lnTo>
                    <a:pt x="102" y="153"/>
                  </a:lnTo>
                  <a:lnTo>
                    <a:pt x="76" y="153"/>
                  </a:lnTo>
                  <a:cubicBezTo>
                    <a:pt x="75" y="153"/>
                    <a:pt x="74" y="152"/>
                    <a:pt x="74" y="152"/>
                  </a:cubicBezTo>
                  <a:lnTo>
                    <a:pt x="75" y="135"/>
                  </a:lnTo>
                  <a:lnTo>
                    <a:pt x="75" y="118"/>
                  </a:lnTo>
                  <a:lnTo>
                    <a:pt x="74" y="102"/>
                  </a:lnTo>
                  <a:cubicBezTo>
                    <a:pt x="74" y="101"/>
                    <a:pt x="75" y="100"/>
                    <a:pt x="76" y="100"/>
                  </a:cubicBezTo>
                  <a:lnTo>
                    <a:pt x="102" y="101"/>
                  </a:lnTo>
                  <a:lnTo>
                    <a:pt x="140" y="101"/>
                  </a:lnTo>
                  <a:lnTo>
                    <a:pt x="166" y="100"/>
                  </a:lnTo>
                  <a:cubicBezTo>
                    <a:pt x="167" y="100"/>
                    <a:pt x="168" y="101"/>
                    <a:pt x="168" y="102"/>
                  </a:cubicBezTo>
                  <a:lnTo>
                    <a:pt x="167" y="118"/>
                  </a:lnTo>
                  <a:lnTo>
                    <a:pt x="167" y="135"/>
                  </a:lnTo>
                  <a:lnTo>
                    <a:pt x="168" y="152"/>
                  </a:lnTo>
                  <a:cubicBezTo>
                    <a:pt x="168" y="152"/>
                    <a:pt x="167" y="153"/>
                    <a:pt x="166" y="153"/>
                  </a:cubicBezTo>
                  <a:lnTo>
                    <a:pt x="140" y="153"/>
                  </a:lnTo>
                  <a:close/>
                  <a:moveTo>
                    <a:pt x="84" y="144"/>
                  </a:moveTo>
                  <a:lnTo>
                    <a:pt x="84" y="144"/>
                  </a:lnTo>
                  <a:lnTo>
                    <a:pt x="157" y="144"/>
                  </a:lnTo>
                  <a:lnTo>
                    <a:pt x="157" y="109"/>
                  </a:lnTo>
                  <a:lnTo>
                    <a:pt x="84" y="109"/>
                  </a:lnTo>
                  <a:lnTo>
                    <a:pt x="84" y="144"/>
                  </a:lnTo>
                  <a:close/>
                  <a:moveTo>
                    <a:pt x="85" y="32"/>
                  </a:moveTo>
                  <a:lnTo>
                    <a:pt x="85" y="32"/>
                  </a:lnTo>
                  <a:lnTo>
                    <a:pt x="115" y="32"/>
                  </a:lnTo>
                  <a:lnTo>
                    <a:pt x="115" y="20"/>
                  </a:lnTo>
                  <a:cubicBezTo>
                    <a:pt x="115" y="11"/>
                    <a:pt x="115" y="4"/>
                    <a:pt x="114" y="0"/>
                  </a:cubicBezTo>
                  <a:cubicBezTo>
                    <a:pt x="119" y="0"/>
                    <a:pt x="123" y="1"/>
                    <a:pt x="125" y="1"/>
                  </a:cubicBezTo>
                  <a:cubicBezTo>
                    <a:pt x="126" y="1"/>
                    <a:pt x="127" y="2"/>
                    <a:pt x="127" y="3"/>
                  </a:cubicBezTo>
                  <a:cubicBezTo>
                    <a:pt x="127" y="3"/>
                    <a:pt x="127" y="4"/>
                    <a:pt x="126" y="6"/>
                  </a:cubicBezTo>
                  <a:cubicBezTo>
                    <a:pt x="125" y="8"/>
                    <a:pt x="125" y="13"/>
                    <a:pt x="125" y="19"/>
                  </a:cubicBezTo>
                  <a:lnTo>
                    <a:pt x="125" y="32"/>
                  </a:lnTo>
                  <a:lnTo>
                    <a:pt x="145" y="32"/>
                  </a:lnTo>
                  <a:lnTo>
                    <a:pt x="172" y="31"/>
                  </a:lnTo>
                  <a:cubicBezTo>
                    <a:pt x="173" y="31"/>
                    <a:pt x="173" y="32"/>
                    <a:pt x="173" y="33"/>
                  </a:cubicBezTo>
                  <a:lnTo>
                    <a:pt x="173" y="39"/>
                  </a:lnTo>
                  <a:cubicBezTo>
                    <a:pt x="173" y="40"/>
                    <a:pt x="173" y="40"/>
                    <a:pt x="172" y="40"/>
                  </a:cubicBezTo>
                  <a:lnTo>
                    <a:pt x="145" y="40"/>
                  </a:lnTo>
                  <a:lnTo>
                    <a:pt x="125" y="40"/>
                  </a:lnTo>
                  <a:lnTo>
                    <a:pt x="125" y="72"/>
                  </a:lnTo>
                  <a:lnTo>
                    <a:pt x="153" y="72"/>
                  </a:lnTo>
                  <a:lnTo>
                    <a:pt x="184" y="71"/>
                  </a:lnTo>
                  <a:cubicBezTo>
                    <a:pt x="185" y="71"/>
                    <a:pt x="185" y="72"/>
                    <a:pt x="185" y="73"/>
                  </a:cubicBezTo>
                  <a:lnTo>
                    <a:pt x="185" y="80"/>
                  </a:lnTo>
                  <a:cubicBezTo>
                    <a:pt x="185" y="81"/>
                    <a:pt x="185" y="81"/>
                    <a:pt x="184" y="81"/>
                  </a:cubicBezTo>
                  <a:lnTo>
                    <a:pt x="153" y="81"/>
                  </a:lnTo>
                  <a:lnTo>
                    <a:pt x="86" y="81"/>
                  </a:lnTo>
                  <a:lnTo>
                    <a:pt x="57" y="81"/>
                  </a:lnTo>
                  <a:cubicBezTo>
                    <a:pt x="55" y="81"/>
                    <a:pt x="55" y="81"/>
                    <a:pt x="55" y="80"/>
                  </a:cubicBezTo>
                  <a:lnTo>
                    <a:pt x="55" y="73"/>
                  </a:lnTo>
                  <a:cubicBezTo>
                    <a:pt x="55" y="72"/>
                    <a:pt x="55" y="71"/>
                    <a:pt x="57" y="71"/>
                  </a:cubicBezTo>
                  <a:lnTo>
                    <a:pt x="86" y="72"/>
                  </a:lnTo>
                  <a:lnTo>
                    <a:pt x="115" y="72"/>
                  </a:lnTo>
                  <a:lnTo>
                    <a:pt x="115" y="40"/>
                  </a:lnTo>
                  <a:lnTo>
                    <a:pt x="80" y="40"/>
                  </a:lnTo>
                  <a:cubicBezTo>
                    <a:pt x="77" y="46"/>
                    <a:pt x="72" y="53"/>
                    <a:pt x="67" y="59"/>
                  </a:cubicBezTo>
                  <a:cubicBezTo>
                    <a:pt x="66" y="60"/>
                    <a:pt x="65" y="61"/>
                    <a:pt x="65" y="61"/>
                  </a:cubicBezTo>
                  <a:cubicBezTo>
                    <a:pt x="64" y="61"/>
                    <a:pt x="64" y="61"/>
                    <a:pt x="63" y="60"/>
                  </a:cubicBezTo>
                  <a:cubicBezTo>
                    <a:pt x="61" y="59"/>
                    <a:pt x="59" y="58"/>
                    <a:pt x="56" y="57"/>
                  </a:cubicBezTo>
                  <a:cubicBezTo>
                    <a:pt x="66" y="46"/>
                    <a:pt x="74" y="34"/>
                    <a:pt x="80" y="21"/>
                  </a:cubicBezTo>
                  <a:cubicBezTo>
                    <a:pt x="82" y="15"/>
                    <a:pt x="83" y="11"/>
                    <a:pt x="84" y="7"/>
                  </a:cubicBezTo>
                  <a:cubicBezTo>
                    <a:pt x="87" y="8"/>
                    <a:pt x="90" y="9"/>
                    <a:pt x="93" y="10"/>
                  </a:cubicBezTo>
                  <a:cubicBezTo>
                    <a:pt x="95" y="11"/>
                    <a:pt x="96" y="12"/>
                    <a:pt x="96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1" y="18"/>
                    <a:pt x="89" y="22"/>
                  </a:cubicBezTo>
                  <a:cubicBezTo>
                    <a:pt x="89" y="24"/>
                    <a:pt x="88" y="25"/>
                    <a:pt x="87" y="27"/>
                  </a:cubicBezTo>
                  <a:cubicBezTo>
                    <a:pt x="86" y="30"/>
                    <a:pt x="85" y="31"/>
                    <a:pt x="85" y="32"/>
                  </a:cubicBezTo>
                  <a:lnTo>
                    <a:pt x="85" y="32"/>
                  </a:lnTo>
                  <a:close/>
                  <a:moveTo>
                    <a:pt x="195" y="169"/>
                  </a:moveTo>
                  <a:lnTo>
                    <a:pt x="195" y="169"/>
                  </a:lnTo>
                  <a:cubicBezTo>
                    <a:pt x="193" y="172"/>
                    <a:pt x="192" y="174"/>
                    <a:pt x="191" y="177"/>
                  </a:cubicBezTo>
                  <a:cubicBezTo>
                    <a:pt x="191" y="179"/>
                    <a:pt x="191" y="180"/>
                    <a:pt x="190" y="180"/>
                  </a:cubicBezTo>
                  <a:cubicBezTo>
                    <a:pt x="190" y="181"/>
                    <a:pt x="189" y="181"/>
                    <a:pt x="187" y="181"/>
                  </a:cubicBezTo>
                  <a:cubicBezTo>
                    <a:pt x="157" y="183"/>
                    <a:pt x="132" y="184"/>
                    <a:pt x="111" y="184"/>
                  </a:cubicBezTo>
                  <a:cubicBezTo>
                    <a:pt x="86" y="184"/>
                    <a:pt x="68" y="181"/>
                    <a:pt x="58" y="176"/>
                  </a:cubicBezTo>
                  <a:cubicBezTo>
                    <a:pt x="49" y="172"/>
                    <a:pt x="43" y="165"/>
                    <a:pt x="39" y="155"/>
                  </a:cubicBezTo>
                  <a:cubicBezTo>
                    <a:pt x="33" y="161"/>
                    <a:pt x="25" y="168"/>
                    <a:pt x="15" y="176"/>
                  </a:cubicBezTo>
                  <a:cubicBezTo>
                    <a:pt x="12" y="178"/>
                    <a:pt x="11" y="180"/>
                    <a:pt x="11" y="181"/>
                  </a:cubicBezTo>
                  <a:cubicBezTo>
                    <a:pt x="10" y="182"/>
                    <a:pt x="9" y="183"/>
                    <a:pt x="8" y="183"/>
                  </a:cubicBezTo>
                  <a:cubicBezTo>
                    <a:pt x="8" y="183"/>
                    <a:pt x="7" y="182"/>
                    <a:pt x="6" y="181"/>
                  </a:cubicBezTo>
                  <a:cubicBezTo>
                    <a:pt x="4" y="178"/>
                    <a:pt x="2" y="175"/>
                    <a:pt x="1" y="173"/>
                  </a:cubicBezTo>
                  <a:cubicBezTo>
                    <a:pt x="6" y="170"/>
                    <a:pt x="10" y="167"/>
                    <a:pt x="14" y="164"/>
                  </a:cubicBezTo>
                  <a:cubicBezTo>
                    <a:pt x="21" y="159"/>
                    <a:pt x="27" y="153"/>
                    <a:pt x="34" y="146"/>
                  </a:cubicBezTo>
                  <a:lnTo>
                    <a:pt x="34" y="91"/>
                  </a:lnTo>
                  <a:lnTo>
                    <a:pt x="17" y="91"/>
                  </a:lnTo>
                  <a:lnTo>
                    <a:pt x="2" y="92"/>
                  </a:lnTo>
                  <a:cubicBezTo>
                    <a:pt x="1" y="92"/>
                    <a:pt x="0" y="91"/>
                    <a:pt x="0" y="90"/>
                  </a:cubicBezTo>
                  <a:lnTo>
                    <a:pt x="0" y="83"/>
                  </a:lnTo>
                  <a:cubicBezTo>
                    <a:pt x="0" y="82"/>
                    <a:pt x="1" y="82"/>
                    <a:pt x="2" y="82"/>
                  </a:cubicBezTo>
                  <a:lnTo>
                    <a:pt x="17" y="82"/>
                  </a:lnTo>
                  <a:lnTo>
                    <a:pt x="27" y="82"/>
                  </a:lnTo>
                  <a:lnTo>
                    <a:pt x="42" y="82"/>
                  </a:lnTo>
                  <a:cubicBezTo>
                    <a:pt x="43" y="82"/>
                    <a:pt x="44" y="82"/>
                    <a:pt x="44" y="83"/>
                  </a:cubicBezTo>
                  <a:lnTo>
                    <a:pt x="43" y="103"/>
                  </a:lnTo>
                  <a:lnTo>
                    <a:pt x="43" y="146"/>
                  </a:lnTo>
                  <a:cubicBezTo>
                    <a:pt x="46" y="152"/>
                    <a:pt x="48" y="157"/>
                    <a:pt x="51" y="160"/>
                  </a:cubicBezTo>
                  <a:cubicBezTo>
                    <a:pt x="54" y="163"/>
                    <a:pt x="58" y="166"/>
                    <a:pt x="62" y="168"/>
                  </a:cubicBezTo>
                  <a:cubicBezTo>
                    <a:pt x="70" y="172"/>
                    <a:pt x="85" y="174"/>
                    <a:pt x="106" y="174"/>
                  </a:cubicBezTo>
                  <a:cubicBezTo>
                    <a:pt x="136" y="174"/>
                    <a:pt x="165" y="172"/>
                    <a:pt x="195" y="169"/>
                  </a:cubicBezTo>
                  <a:lnTo>
                    <a:pt x="195" y="169"/>
                  </a:lnTo>
                  <a:close/>
                  <a:moveTo>
                    <a:pt x="18" y="8"/>
                  </a:moveTo>
                  <a:lnTo>
                    <a:pt x="18" y="8"/>
                  </a:lnTo>
                  <a:cubicBezTo>
                    <a:pt x="26" y="16"/>
                    <a:pt x="34" y="26"/>
                    <a:pt x="42" y="37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9"/>
                    <a:pt x="40" y="40"/>
                  </a:cubicBezTo>
                  <a:lnTo>
                    <a:pt x="37" y="42"/>
                  </a:lnTo>
                  <a:cubicBezTo>
                    <a:pt x="36" y="43"/>
                    <a:pt x="35" y="44"/>
                    <a:pt x="35" y="44"/>
                  </a:cubicBezTo>
                  <a:cubicBezTo>
                    <a:pt x="34" y="44"/>
                    <a:pt x="34" y="43"/>
                    <a:pt x="33" y="43"/>
                  </a:cubicBezTo>
                  <a:cubicBezTo>
                    <a:pt x="26" y="31"/>
                    <a:pt x="19" y="21"/>
                    <a:pt x="11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11" y="11"/>
                    <a:pt x="12" y="10"/>
                  </a:cubicBezTo>
                  <a:lnTo>
                    <a:pt x="15" y="8"/>
                  </a:lnTo>
                  <a:cubicBezTo>
                    <a:pt x="16" y="7"/>
                    <a:pt x="17" y="7"/>
                    <a:pt x="17" y="7"/>
                  </a:cubicBezTo>
                  <a:cubicBezTo>
                    <a:pt x="17" y="7"/>
                    <a:pt x="18" y="7"/>
                    <a:pt x="18" y="8"/>
                  </a:cubicBezTo>
                  <a:lnTo>
                    <a:pt x="18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9" name="Freeform 108">
              <a:extLst>
                <a:ext uri="{FF2B5EF4-FFF2-40B4-BE49-F238E27FC236}">
                  <a16:creationId xmlns:a16="http://schemas.microsoft.com/office/drawing/2014/main" id="{4759167C-94FB-4D55-8469-BC7DAD13E7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7807" y="4545013"/>
              <a:ext cx="156542" cy="190500"/>
            </a:xfrm>
            <a:custGeom>
              <a:avLst/>
              <a:gdLst>
                <a:gd name="T0" fmla="*/ 59 w 181"/>
                <a:gd name="T1" fmla="*/ 65 h 189"/>
                <a:gd name="T2" fmla="*/ 115 w 181"/>
                <a:gd name="T3" fmla="*/ 51 h 189"/>
                <a:gd name="T4" fmla="*/ 131 w 181"/>
                <a:gd name="T5" fmla="*/ 45 h 189"/>
                <a:gd name="T6" fmla="*/ 130 w 181"/>
                <a:gd name="T7" fmla="*/ 50 h 189"/>
                <a:gd name="T8" fmla="*/ 77 w 181"/>
                <a:gd name="T9" fmla="*/ 105 h 189"/>
                <a:gd name="T10" fmla="*/ 154 w 181"/>
                <a:gd name="T11" fmla="*/ 100 h 189"/>
                <a:gd name="T12" fmla="*/ 136 w 181"/>
                <a:gd name="T13" fmla="*/ 82 h 189"/>
                <a:gd name="T14" fmla="*/ 140 w 181"/>
                <a:gd name="T15" fmla="*/ 78 h 189"/>
                <a:gd name="T16" fmla="*/ 144 w 181"/>
                <a:gd name="T17" fmla="*/ 77 h 189"/>
                <a:gd name="T18" fmla="*/ 181 w 181"/>
                <a:gd name="T19" fmla="*/ 119 h 189"/>
                <a:gd name="T20" fmla="*/ 176 w 181"/>
                <a:gd name="T21" fmla="*/ 123 h 189"/>
                <a:gd name="T22" fmla="*/ 172 w 181"/>
                <a:gd name="T23" fmla="*/ 124 h 189"/>
                <a:gd name="T24" fmla="*/ 94 w 181"/>
                <a:gd name="T25" fmla="*/ 113 h 189"/>
                <a:gd name="T26" fmla="*/ 95 w 181"/>
                <a:gd name="T27" fmla="*/ 187 h 189"/>
                <a:gd name="T28" fmla="*/ 85 w 181"/>
                <a:gd name="T29" fmla="*/ 189 h 189"/>
                <a:gd name="T30" fmla="*/ 84 w 181"/>
                <a:gd name="T31" fmla="*/ 158 h 189"/>
                <a:gd name="T32" fmla="*/ 20 w 181"/>
                <a:gd name="T33" fmla="*/ 116 h 189"/>
                <a:gd name="T34" fmla="*/ 8 w 181"/>
                <a:gd name="T35" fmla="*/ 119 h 189"/>
                <a:gd name="T36" fmla="*/ 4 w 181"/>
                <a:gd name="T37" fmla="*/ 106 h 189"/>
                <a:gd name="T38" fmla="*/ 63 w 181"/>
                <a:gd name="T39" fmla="*/ 105 h 189"/>
                <a:gd name="T40" fmla="*/ 32 w 181"/>
                <a:gd name="T41" fmla="*/ 56 h 189"/>
                <a:gd name="T42" fmla="*/ 32 w 181"/>
                <a:gd name="T43" fmla="*/ 53 h 189"/>
                <a:gd name="T44" fmla="*/ 37 w 181"/>
                <a:gd name="T45" fmla="*/ 49 h 189"/>
                <a:gd name="T46" fmla="*/ 46 w 181"/>
                <a:gd name="T47" fmla="*/ 55 h 189"/>
                <a:gd name="T48" fmla="*/ 78 w 181"/>
                <a:gd name="T49" fmla="*/ 30 h 189"/>
                <a:gd name="T50" fmla="*/ 18 w 181"/>
                <a:gd name="T51" fmla="*/ 27 h 189"/>
                <a:gd name="T52" fmla="*/ 13 w 181"/>
                <a:gd name="T53" fmla="*/ 24 h 189"/>
                <a:gd name="T54" fmla="*/ 86 w 181"/>
                <a:gd name="T55" fmla="*/ 13 h 189"/>
                <a:gd name="T56" fmla="*/ 150 w 181"/>
                <a:gd name="T57" fmla="*/ 0 h 189"/>
                <a:gd name="T58" fmla="*/ 160 w 181"/>
                <a:gd name="T59" fmla="*/ 9 h 189"/>
                <a:gd name="T60" fmla="*/ 149 w 181"/>
                <a:gd name="T61" fmla="*/ 12 h 189"/>
                <a:gd name="T62" fmla="*/ 87 w 181"/>
                <a:gd name="T63" fmla="*/ 22 h 189"/>
                <a:gd name="T64" fmla="*/ 94 w 181"/>
                <a:gd name="T65" fmla="*/ 28 h 189"/>
                <a:gd name="T66" fmla="*/ 87 w 181"/>
                <a:gd name="T67" fmla="*/ 34 h 189"/>
                <a:gd name="T68" fmla="*/ 59 w 181"/>
                <a:gd name="T69" fmla="*/ 65 h 189"/>
                <a:gd name="T70" fmla="*/ 43 w 181"/>
                <a:gd name="T71" fmla="*/ 130 h 189"/>
                <a:gd name="T72" fmla="*/ 55 w 181"/>
                <a:gd name="T73" fmla="*/ 137 h 189"/>
                <a:gd name="T74" fmla="*/ 47 w 181"/>
                <a:gd name="T75" fmla="*/ 145 h 189"/>
                <a:gd name="T76" fmla="*/ 9 w 181"/>
                <a:gd name="T77" fmla="*/ 178 h 189"/>
                <a:gd name="T78" fmla="*/ 0 w 181"/>
                <a:gd name="T79" fmla="*/ 171 h 189"/>
                <a:gd name="T80" fmla="*/ 43 w 181"/>
                <a:gd name="T81" fmla="*/ 130 h 189"/>
                <a:gd name="T82" fmla="*/ 179 w 181"/>
                <a:gd name="T83" fmla="*/ 169 h 189"/>
                <a:gd name="T84" fmla="*/ 172 w 181"/>
                <a:gd name="T85" fmla="*/ 174 h 189"/>
                <a:gd name="T86" fmla="*/ 167 w 181"/>
                <a:gd name="T87" fmla="*/ 175 h 189"/>
                <a:gd name="T88" fmla="*/ 123 w 181"/>
                <a:gd name="T89" fmla="*/ 132 h 189"/>
                <a:gd name="T90" fmla="*/ 129 w 181"/>
                <a:gd name="T91" fmla="*/ 128 h 189"/>
                <a:gd name="T92" fmla="*/ 132 w 181"/>
                <a:gd name="T93" fmla="*/ 128 h 189"/>
                <a:gd name="T94" fmla="*/ 179 w 181"/>
                <a:gd name="T95" fmla="*/ 16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1" h="189">
                  <a:moveTo>
                    <a:pt x="59" y="65"/>
                  </a:moveTo>
                  <a:lnTo>
                    <a:pt x="59" y="65"/>
                  </a:lnTo>
                  <a:cubicBezTo>
                    <a:pt x="67" y="72"/>
                    <a:pt x="76" y="79"/>
                    <a:pt x="83" y="87"/>
                  </a:cubicBezTo>
                  <a:cubicBezTo>
                    <a:pt x="95" y="76"/>
                    <a:pt x="105" y="64"/>
                    <a:pt x="115" y="51"/>
                  </a:cubicBezTo>
                  <a:cubicBezTo>
                    <a:pt x="118" y="47"/>
                    <a:pt x="121" y="43"/>
                    <a:pt x="122" y="40"/>
                  </a:cubicBezTo>
                  <a:cubicBezTo>
                    <a:pt x="125" y="41"/>
                    <a:pt x="128" y="43"/>
                    <a:pt x="131" y="45"/>
                  </a:cubicBezTo>
                  <a:cubicBezTo>
                    <a:pt x="132" y="46"/>
                    <a:pt x="133" y="47"/>
                    <a:pt x="133" y="47"/>
                  </a:cubicBezTo>
                  <a:cubicBezTo>
                    <a:pt x="133" y="48"/>
                    <a:pt x="132" y="49"/>
                    <a:pt x="130" y="50"/>
                  </a:cubicBezTo>
                  <a:cubicBezTo>
                    <a:pt x="129" y="51"/>
                    <a:pt x="127" y="52"/>
                    <a:pt x="126" y="54"/>
                  </a:cubicBezTo>
                  <a:cubicBezTo>
                    <a:pt x="112" y="71"/>
                    <a:pt x="96" y="88"/>
                    <a:pt x="77" y="105"/>
                  </a:cubicBezTo>
                  <a:cubicBezTo>
                    <a:pt x="92" y="104"/>
                    <a:pt x="108" y="104"/>
                    <a:pt x="123" y="103"/>
                  </a:cubicBezTo>
                  <a:cubicBezTo>
                    <a:pt x="137" y="102"/>
                    <a:pt x="147" y="101"/>
                    <a:pt x="154" y="100"/>
                  </a:cubicBezTo>
                  <a:cubicBezTo>
                    <a:pt x="149" y="95"/>
                    <a:pt x="144" y="89"/>
                    <a:pt x="137" y="83"/>
                  </a:cubicBezTo>
                  <a:cubicBezTo>
                    <a:pt x="136" y="83"/>
                    <a:pt x="136" y="82"/>
                    <a:pt x="136" y="82"/>
                  </a:cubicBezTo>
                  <a:cubicBezTo>
                    <a:pt x="136" y="81"/>
                    <a:pt x="137" y="81"/>
                    <a:pt x="138" y="80"/>
                  </a:cubicBezTo>
                  <a:lnTo>
                    <a:pt x="140" y="78"/>
                  </a:lnTo>
                  <a:cubicBezTo>
                    <a:pt x="141" y="77"/>
                    <a:pt x="142" y="77"/>
                    <a:pt x="142" y="77"/>
                  </a:cubicBezTo>
                  <a:cubicBezTo>
                    <a:pt x="143" y="77"/>
                    <a:pt x="143" y="77"/>
                    <a:pt x="144" y="77"/>
                  </a:cubicBezTo>
                  <a:cubicBezTo>
                    <a:pt x="159" y="91"/>
                    <a:pt x="172" y="104"/>
                    <a:pt x="181" y="118"/>
                  </a:cubicBezTo>
                  <a:cubicBezTo>
                    <a:pt x="181" y="118"/>
                    <a:pt x="181" y="119"/>
                    <a:pt x="181" y="119"/>
                  </a:cubicBezTo>
                  <a:cubicBezTo>
                    <a:pt x="181" y="119"/>
                    <a:pt x="181" y="120"/>
                    <a:pt x="180" y="121"/>
                  </a:cubicBezTo>
                  <a:lnTo>
                    <a:pt x="176" y="123"/>
                  </a:lnTo>
                  <a:cubicBezTo>
                    <a:pt x="175" y="124"/>
                    <a:pt x="174" y="125"/>
                    <a:pt x="174" y="125"/>
                  </a:cubicBezTo>
                  <a:cubicBezTo>
                    <a:pt x="173" y="125"/>
                    <a:pt x="173" y="124"/>
                    <a:pt x="172" y="124"/>
                  </a:cubicBezTo>
                  <a:cubicBezTo>
                    <a:pt x="169" y="119"/>
                    <a:pt x="165" y="114"/>
                    <a:pt x="161" y="108"/>
                  </a:cubicBezTo>
                  <a:cubicBezTo>
                    <a:pt x="146" y="109"/>
                    <a:pt x="123" y="111"/>
                    <a:pt x="94" y="113"/>
                  </a:cubicBezTo>
                  <a:lnTo>
                    <a:pt x="94" y="158"/>
                  </a:lnTo>
                  <a:lnTo>
                    <a:pt x="95" y="187"/>
                  </a:lnTo>
                  <a:cubicBezTo>
                    <a:pt x="95" y="188"/>
                    <a:pt x="94" y="189"/>
                    <a:pt x="93" y="189"/>
                  </a:cubicBezTo>
                  <a:lnTo>
                    <a:pt x="85" y="189"/>
                  </a:lnTo>
                  <a:cubicBezTo>
                    <a:pt x="84" y="189"/>
                    <a:pt x="84" y="188"/>
                    <a:pt x="84" y="187"/>
                  </a:cubicBezTo>
                  <a:lnTo>
                    <a:pt x="84" y="158"/>
                  </a:lnTo>
                  <a:lnTo>
                    <a:pt x="84" y="114"/>
                  </a:lnTo>
                  <a:cubicBezTo>
                    <a:pt x="56" y="115"/>
                    <a:pt x="35" y="116"/>
                    <a:pt x="20" y="116"/>
                  </a:cubicBezTo>
                  <a:cubicBezTo>
                    <a:pt x="15" y="117"/>
                    <a:pt x="12" y="117"/>
                    <a:pt x="11" y="118"/>
                  </a:cubicBezTo>
                  <a:cubicBezTo>
                    <a:pt x="10" y="118"/>
                    <a:pt x="9" y="119"/>
                    <a:pt x="8" y="119"/>
                  </a:cubicBezTo>
                  <a:cubicBezTo>
                    <a:pt x="7" y="119"/>
                    <a:pt x="7" y="118"/>
                    <a:pt x="6" y="117"/>
                  </a:cubicBezTo>
                  <a:cubicBezTo>
                    <a:pt x="6" y="114"/>
                    <a:pt x="5" y="110"/>
                    <a:pt x="4" y="106"/>
                  </a:cubicBezTo>
                  <a:cubicBezTo>
                    <a:pt x="9" y="106"/>
                    <a:pt x="17" y="106"/>
                    <a:pt x="25" y="106"/>
                  </a:cubicBezTo>
                  <a:cubicBezTo>
                    <a:pt x="33" y="106"/>
                    <a:pt x="45" y="106"/>
                    <a:pt x="63" y="105"/>
                  </a:cubicBezTo>
                  <a:cubicBezTo>
                    <a:pt x="66" y="103"/>
                    <a:pt x="70" y="99"/>
                    <a:pt x="76" y="94"/>
                  </a:cubicBezTo>
                  <a:cubicBezTo>
                    <a:pt x="60" y="78"/>
                    <a:pt x="46" y="66"/>
                    <a:pt x="32" y="56"/>
                  </a:cubicBezTo>
                  <a:cubicBezTo>
                    <a:pt x="31" y="55"/>
                    <a:pt x="30" y="55"/>
                    <a:pt x="30" y="55"/>
                  </a:cubicBezTo>
                  <a:cubicBezTo>
                    <a:pt x="30" y="54"/>
                    <a:pt x="31" y="54"/>
                    <a:pt x="32" y="53"/>
                  </a:cubicBezTo>
                  <a:lnTo>
                    <a:pt x="35" y="50"/>
                  </a:lnTo>
                  <a:cubicBezTo>
                    <a:pt x="36" y="49"/>
                    <a:pt x="36" y="49"/>
                    <a:pt x="37" y="49"/>
                  </a:cubicBezTo>
                  <a:cubicBezTo>
                    <a:pt x="37" y="49"/>
                    <a:pt x="38" y="49"/>
                    <a:pt x="38" y="50"/>
                  </a:cubicBezTo>
                  <a:cubicBezTo>
                    <a:pt x="39" y="50"/>
                    <a:pt x="41" y="52"/>
                    <a:pt x="46" y="55"/>
                  </a:cubicBezTo>
                  <a:cubicBezTo>
                    <a:pt x="48" y="57"/>
                    <a:pt x="50" y="58"/>
                    <a:pt x="52" y="59"/>
                  </a:cubicBezTo>
                  <a:cubicBezTo>
                    <a:pt x="61" y="50"/>
                    <a:pt x="70" y="40"/>
                    <a:pt x="78" y="30"/>
                  </a:cubicBezTo>
                  <a:cubicBezTo>
                    <a:pt x="80" y="27"/>
                    <a:pt x="81" y="25"/>
                    <a:pt x="82" y="22"/>
                  </a:cubicBezTo>
                  <a:cubicBezTo>
                    <a:pt x="65" y="24"/>
                    <a:pt x="43" y="26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7"/>
                    <a:pt x="14" y="26"/>
                    <a:pt x="13" y="24"/>
                  </a:cubicBezTo>
                  <a:cubicBezTo>
                    <a:pt x="12" y="21"/>
                    <a:pt x="11" y="19"/>
                    <a:pt x="10" y="18"/>
                  </a:cubicBezTo>
                  <a:cubicBezTo>
                    <a:pt x="33" y="17"/>
                    <a:pt x="59" y="16"/>
                    <a:pt x="86" y="13"/>
                  </a:cubicBezTo>
                  <a:cubicBezTo>
                    <a:pt x="105" y="10"/>
                    <a:pt x="122" y="8"/>
                    <a:pt x="135" y="5"/>
                  </a:cubicBezTo>
                  <a:cubicBezTo>
                    <a:pt x="141" y="3"/>
                    <a:pt x="146" y="2"/>
                    <a:pt x="150" y="0"/>
                  </a:cubicBezTo>
                  <a:cubicBezTo>
                    <a:pt x="153" y="1"/>
                    <a:pt x="156" y="4"/>
                    <a:pt x="158" y="6"/>
                  </a:cubicBezTo>
                  <a:cubicBezTo>
                    <a:pt x="160" y="7"/>
                    <a:pt x="160" y="8"/>
                    <a:pt x="160" y="9"/>
                  </a:cubicBezTo>
                  <a:cubicBezTo>
                    <a:pt x="160" y="10"/>
                    <a:pt x="159" y="11"/>
                    <a:pt x="158" y="11"/>
                  </a:cubicBezTo>
                  <a:cubicBezTo>
                    <a:pt x="155" y="11"/>
                    <a:pt x="153" y="11"/>
                    <a:pt x="149" y="12"/>
                  </a:cubicBezTo>
                  <a:cubicBezTo>
                    <a:pt x="124" y="17"/>
                    <a:pt x="103" y="20"/>
                    <a:pt x="88" y="22"/>
                  </a:cubicBezTo>
                  <a:lnTo>
                    <a:pt x="87" y="22"/>
                  </a:lnTo>
                  <a:cubicBezTo>
                    <a:pt x="89" y="23"/>
                    <a:pt x="91" y="24"/>
                    <a:pt x="92" y="25"/>
                  </a:cubicBezTo>
                  <a:cubicBezTo>
                    <a:pt x="94" y="26"/>
                    <a:pt x="94" y="27"/>
                    <a:pt x="94" y="28"/>
                  </a:cubicBezTo>
                  <a:cubicBezTo>
                    <a:pt x="94" y="29"/>
                    <a:pt x="93" y="29"/>
                    <a:pt x="92" y="30"/>
                  </a:cubicBezTo>
                  <a:cubicBezTo>
                    <a:pt x="90" y="31"/>
                    <a:pt x="89" y="32"/>
                    <a:pt x="87" y="34"/>
                  </a:cubicBezTo>
                  <a:cubicBezTo>
                    <a:pt x="76" y="47"/>
                    <a:pt x="66" y="58"/>
                    <a:pt x="59" y="65"/>
                  </a:cubicBezTo>
                  <a:lnTo>
                    <a:pt x="59" y="65"/>
                  </a:lnTo>
                  <a:close/>
                  <a:moveTo>
                    <a:pt x="43" y="130"/>
                  </a:moveTo>
                  <a:lnTo>
                    <a:pt x="43" y="130"/>
                  </a:lnTo>
                  <a:cubicBezTo>
                    <a:pt x="47" y="131"/>
                    <a:pt x="50" y="133"/>
                    <a:pt x="53" y="134"/>
                  </a:cubicBezTo>
                  <a:cubicBezTo>
                    <a:pt x="54" y="135"/>
                    <a:pt x="55" y="136"/>
                    <a:pt x="55" y="137"/>
                  </a:cubicBezTo>
                  <a:cubicBezTo>
                    <a:pt x="55" y="138"/>
                    <a:pt x="54" y="138"/>
                    <a:pt x="53" y="139"/>
                  </a:cubicBezTo>
                  <a:cubicBezTo>
                    <a:pt x="52" y="139"/>
                    <a:pt x="50" y="141"/>
                    <a:pt x="47" y="145"/>
                  </a:cubicBezTo>
                  <a:cubicBezTo>
                    <a:pt x="36" y="157"/>
                    <a:pt x="25" y="167"/>
                    <a:pt x="11" y="176"/>
                  </a:cubicBezTo>
                  <a:cubicBezTo>
                    <a:pt x="10" y="177"/>
                    <a:pt x="9" y="178"/>
                    <a:pt x="9" y="178"/>
                  </a:cubicBezTo>
                  <a:cubicBezTo>
                    <a:pt x="8" y="178"/>
                    <a:pt x="7" y="177"/>
                    <a:pt x="6" y="175"/>
                  </a:cubicBezTo>
                  <a:cubicBezTo>
                    <a:pt x="4" y="173"/>
                    <a:pt x="2" y="172"/>
                    <a:pt x="0" y="171"/>
                  </a:cubicBezTo>
                  <a:cubicBezTo>
                    <a:pt x="15" y="162"/>
                    <a:pt x="27" y="152"/>
                    <a:pt x="37" y="140"/>
                  </a:cubicBezTo>
                  <a:cubicBezTo>
                    <a:pt x="40" y="137"/>
                    <a:pt x="42" y="133"/>
                    <a:pt x="43" y="130"/>
                  </a:cubicBezTo>
                  <a:lnTo>
                    <a:pt x="43" y="130"/>
                  </a:lnTo>
                  <a:close/>
                  <a:moveTo>
                    <a:pt x="179" y="169"/>
                  </a:moveTo>
                  <a:lnTo>
                    <a:pt x="179" y="169"/>
                  </a:lnTo>
                  <a:cubicBezTo>
                    <a:pt x="176" y="170"/>
                    <a:pt x="174" y="172"/>
                    <a:pt x="172" y="174"/>
                  </a:cubicBezTo>
                  <a:cubicBezTo>
                    <a:pt x="171" y="175"/>
                    <a:pt x="170" y="176"/>
                    <a:pt x="170" y="176"/>
                  </a:cubicBezTo>
                  <a:cubicBezTo>
                    <a:pt x="169" y="176"/>
                    <a:pt x="168" y="176"/>
                    <a:pt x="167" y="175"/>
                  </a:cubicBezTo>
                  <a:cubicBezTo>
                    <a:pt x="152" y="164"/>
                    <a:pt x="138" y="150"/>
                    <a:pt x="124" y="134"/>
                  </a:cubicBezTo>
                  <a:cubicBezTo>
                    <a:pt x="123" y="133"/>
                    <a:pt x="123" y="133"/>
                    <a:pt x="123" y="132"/>
                  </a:cubicBezTo>
                  <a:cubicBezTo>
                    <a:pt x="123" y="132"/>
                    <a:pt x="124" y="131"/>
                    <a:pt x="125" y="130"/>
                  </a:cubicBezTo>
                  <a:lnTo>
                    <a:pt x="129" y="128"/>
                  </a:lnTo>
                  <a:cubicBezTo>
                    <a:pt x="130" y="128"/>
                    <a:pt x="130" y="127"/>
                    <a:pt x="131" y="127"/>
                  </a:cubicBezTo>
                  <a:cubicBezTo>
                    <a:pt x="131" y="127"/>
                    <a:pt x="131" y="128"/>
                    <a:pt x="132" y="128"/>
                  </a:cubicBezTo>
                  <a:cubicBezTo>
                    <a:pt x="145" y="144"/>
                    <a:pt x="160" y="157"/>
                    <a:pt x="179" y="169"/>
                  </a:cubicBezTo>
                  <a:lnTo>
                    <a:pt x="179" y="1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kumimoji="1" lang="ja-JP" altLang="en-US" sz="135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E5CF108-F804-4FCA-97CC-E7A97EE0E8A5}"/>
              </a:ext>
            </a:extLst>
          </p:cNvPr>
          <p:cNvSpPr/>
          <p:nvPr/>
        </p:nvSpPr>
        <p:spPr>
          <a:xfrm>
            <a:off x="851191" y="4067392"/>
            <a:ext cx="831395" cy="376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kumimoji="1" lang="ja-JP" altLang="en-US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海外共同実験校</a:t>
            </a:r>
          </a:p>
        </p:txBody>
      </p: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C4BBDCCF-9FF1-48CF-947A-4FB1AA2D9B6A}"/>
              </a:ext>
            </a:extLst>
          </p:cNvPr>
          <p:cNvCxnSpPr>
            <a:cxnSpLocks/>
          </p:cNvCxnSpPr>
          <p:nvPr/>
        </p:nvCxnSpPr>
        <p:spPr>
          <a:xfrm>
            <a:off x="2632987" y="3487528"/>
            <a:ext cx="264659" cy="77855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>
            <a:extLst>
              <a:ext uri="{FF2B5EF4-FFF2-40B4-BE49-F238E27FC236}">
                <a16:creationId xmlns:a16="http://schemas.microsoft.com/office/drawing/2014/main" id="{7E5F1783-F07F-4447-AB6B-4892884744D4}"/>
              </a:ext>
            </a:extLst>
          </p:cNvPr>
          <p:cNvCxnSpPr>
            <a:cxnSpLocks/>
            <a:endCxn id="156" idx="1"/>
          </p:cNvCxnSpPr>
          <p:nvPr/>
        </p:nvCxnSpPr>
        <p:spPr>
          <a:xfrm>
            <a:off x="1456715" y="1994290"/>
            <a:ext cx="503984" cy="309456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8" name="フローチャート: 複数書類 157">
            <a:extLst>
              <a:ext uri="{FF2B5EF4-FFF2-40B4-BE49-F238E27FC236}">
                <a16:creationId xmlns:a16="http://schemas.microsoft.com/office/drawing/2014/main" id="{0B0CDAE2-E94A-4006-A9D0-2656EC769BE2}"/>
              </a:ext>
            </a:extLst>
          </p:cNvPr>
          <p:cNvSpPr/>
          <p:nvPr/>
        </p:nvSpPr>
        <p:spPr>
          <a:xfrm>
            <a:off x="6777484" y="4011370"/>
            <a:ext cx="1897870" cy="870914"/>
          </a:xfrm>
          <a:prstGeom prst="flowChartMultidocumen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kumimoji="1" lang="ja-JP" altLang="en-US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新分野衛星事業者群</a:t>
            </a:r>
            <a:endParaRPr kumimoji="1" lang="en-US" altLang="ja-JP" sz="900" b="1" dirty="0">
              <a:solidFill>
                <a:srgbClr val="FFFF00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ctr" defTabSz="685800">
              <a:defRPr/>
            </a:pPr>
            <a:r>
              <a:rPr kumimoji="1" lang="ja-JP" altLang="en-US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（国研・大学</a:t>
            </a:r>
            <a:r>
              <a:rPr kumimoji="1" lang="en-US" altLang="ja-JP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衛星事業サービス事業社</a:t>
            </a:r>
            <a:r>
              <a:rPr kumimoji="1" lang="en-US" altLang="ja-JP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srgbClr val="FFFF0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民間宇宙企業等）</a:t>
            </a:r>
          </a:p>
        </p:txBody>
      </p: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E1CFF49F-88BE-4EF3-B163-9775600C66D6}"/>
              </a:ext>
            </a:extLst>
          </p:cNvPr>
          <p:cNvGrpSpPr/>
          <p:nvPr/>
        </p:nvGrpSpPr>
        <p:grpSpPr>
          <a:xfrm>
            <a:off x="1960699" y="3699609"/>
            <a:ext cx="6911888" cy="1631566"/>
            <a:chOff x="2676202" y="4161286"/>
            <a:chExt cx="9127786" cy="2175421"/>
          </a:xfrm>
        </p:grpSpPr>
        <p:sp>
          <p:nvSpPr>
            <p:cNvPr id="157" name="楕円 156">
              <a:extLst>
                <a:ext uri="{FF2B5EF4-FFF2-40B4-BE49-F238E27FC236}">
                  <a16:creationId xmlns:a16="http://schemas.microsoft.com/office/drawing/2014/main" id="{6E21DF7E-5D0D-4AA8-A89E-329DBE5413E0}"/>
                </a:ext>
              </a:extLst>
            </p:cNvPr>
            <p:cNvSpPr/>
            <p:nvPr/>
          </p:nvSpPr>
          <p:spPr>
            <a:xfrm>
              <a:off x="3365687" y="4284331"/>
              <a:ext cx="747078" cy="201650"/>
            </a:xfrm>
            <a:prstGeom prst="ellips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36" name="矢印: ストライプ 135">
              <a:extLst>
                <a:ext uri="{FF2B5EF4-FFF2-40B4-BE49-F238E27FC236}">
                  <a16:creationId xmlns:a16="http://schemas.microsoft.com/office/drawing/2014/main" id="{DFE04A93-16B7-476A-82FC-040F3DBE2CD0}"/>
                </a:ext>
              </a:extLst>
            </p:cNvPr>
            <p:cNvSpPr/>
            <p:nvPr/>
          </p:nvSpPr>
          <p:spPr>
            <a:xfrm>
              <a:off x="2946883" y="4713202"/>
              <a:ext cx="2500620" cy="926146"/>
            </a:xfrm>
            <a:prstGeom prst="stripedRight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衛星システム等</a:t>
              </a:r>
              <a:endParaRPr kumimoji="1" lang="en-US" altLang="ja-JP" sz="1050" b="1" dirty="0">
                <a:solidFill>
                  <a:prstClr val="black"/>
                </a:solidFill>
                <a:highlight>
                  <a:srgbClr val="FFFF00"/>
                </a:highlight>
                <a:latin typeface="ＭＳ Ｐ明朝" panose="02020600040205080304" pitchFamily="18" charset="-128"/>
                <a:ea typeface="ＭＳ Ｐ明朝" panose="02020600040205080304" pitchFamily="18" charset="-128"/>
              </a:endParaRPr>
            </a:p>
            <a:p>
              <a:pPr algn="ctr"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技術移転</a:t>
              </a:r>
            </a:p>
          </p:txBody>
        </p:sp>
        <p:sp>
          <p:nvSpPr>
            <p:cNvPr id="142" name="四角形: 角を丸くする 141">
              <a:extLst>
                <a:ext uri="{FF2B5EF4-FFF2-40B4-BE49-F238E27FC236}">
                  <a16:creationId xmlns:a16="http://schemas.microsoft.com/office/drawing/2014/main" id="{3872D3F8-5933-4CB6-BA8E-D5AC3777A867}"/>
                </a:ext>
              </a:extLst>
            </p:cNvPr>
            <p:cNvSpPr/>
            <p:nvPr/>
          </p:nvSpPr>
          <p:spPr>
            <a:xfrm>
              <a:off x="5519219" y="4901966"/>
              <a:ext cx="2636068" cy="1292711"/>
            </a:xfrm>
            <a:prstGeom prst="roundRect">
              <a:avLst/>
            </a:prstGeom>
            <a:solidFill>
              <a:schemeClr val="accent4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en-US" altLang="ja-JP" sz="105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小型衛星システム製作</a:t>
              </a:r>
              <a:endParaRPr kumimoji="1" lang="en-US" altLang="ja-JP" sz="90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及び標準モジュール・ミッション機器（光学センサ）インテグレーション</a:t>
              </a:r>
              <a:endParaRPr kumimoji="1" lang="en-US" altLang="ja-JP" sz="90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－市場開拓（ＨＳＫ社）</a:t>
              </a:r>
              <a:endParaRPr kumimoji="1" lang="en-US" altLang="ja-JP" sz="90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小型望遠カメラシステムの高度化</a:t>
              </a:r>
              <a:endParaRPr kumimoji="1" lang="en-US" altLang="ja-JP" sz="90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衛星構体設計・製作（</a:t>
              </a:r>
              <a:r>
                <a:rPr kumimoji="1" lang="en-US" altLang="ja-JP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3U</a:t>
              </a:r>
              <a:r>
                <a:rPr kumimoji="1" lang="ja-JP" altLang="en-US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～</a:t>
              </a:r>
              <a:r>
                <a:rPr kumimoji="1" lang="en-US" altLang="ja-JP" sz="90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50cm</a:t>
              </a:r>
              <a:r>
                <a:rPr kumimoji="1" lang="ja-JP" altLang="en-US" sz="900" b="1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級）</a:t>
              </a:r>
              <a:endParaRPr kumimoji="1" lang="en-US" altLang="ja-JP" sz="90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 defTabSz="685800">
                <a:defRPr/>
              </a:pPr>
              <a:endParaRPr kumimoji="1" lang="ja-JP" altLang="en-US" sz="1050" b="1" dirty="0">
                <a:solidFill>
                  <a:prstClr val="whit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cxnSp>
          <p:nvCxnSpPr>
            <p:cNvPr id="152" name="直線矢印コネクタ 151">
              <a:extLst>
                <a:ext uri="{FF2B5EF4-FFF2-40B4-BE49-F238E27FC236}">
                  <a16:creationId xmlns:a16="http://schemas.microsoft.com/office/drawing/2014/main" id="{03465D4A-B481-4B2F-9176-84CBEF6204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3010" y="5421560"/>
              <a:ext cx="1" cy="259855"/>
            </a:xfrm>
            <a:prstGeom prst="straightConnector1">
              <a:avLst/>
            </a:prstGeom>
            <a:ln w="412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フローチャート: 複数書類 155">
              <a:extLst>
                <a:ext uri="{FF2B5EF4-FFF2-40B4-BE49-F238E27FC236}">
                  <a16:creationId xmlns:a16="http://schemas.microsoft.com/office/drawing/2014/main" id="{4D0D0255-6B7B-4070-A0B9-A6D610B72867}"/>
                </a:ext>
              </a:extLst>
            </p:cNvPr>
            <p:cNvSpPr/>
            <p:nvPr/>
          </p:nvSpPr>
          <p:spPr>
            <a:xfrm>
              <a:off x="2676202" y="5690529"/>
              <a:ext cx="1878714" cy="646178"/>
            </a:xfrm>
            <a:prstGeom prst="flowChartMulti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kumimoji="1" lang="ja-JP" altLang="en-US" sz="900" b="1" dirty="0">
                  <a:solidFill>
                    <a:prstClr val="black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モジュール・コンポ等提供事業社群</a:t>
              </a:r>
            </a:p>
          </p:txBody>
        </p:sp>
        <p:cxnSp>
          <p:nvCxnSpPr>
            <p:cNvPr id="161" name="コネクタ: 曲線 160">
              <a:extLst>
                <a:ext uri="{FF2B5EF4-FFF2-40B4-BE49-F238E27FC236}">
                  <a16:creationId xmlns:a16="http://schemas.microsoft.com/office/drawing/2014/main" id="{D4CEF5EA-1AB5-4E67-9539-C326D4D33CD7}"/>
                </a:ext>
              </a:extLst>
            </p:cNvPr>
            <p:cNvCxnSpPr>
              <a:cxnSpLocks/>
              <a:stCxn id="142" idx="3"/>
              <a:endCxn id="158" idx="1"/>
            </p:cNvCxnSpPr>
            <p:nvPr/>
          </p:nvCxnSpPr>
          <p:spPr>
            <a:xfrm flipV="1">
              <a:off x="8155288" y="5157577"/>
              <a:ext cx="881923" cy="390745"/>
            </a:xfrm>
            <a:prstGeom prst="curvedConnector3">
              <a:avLst/>
            </a:prstGeom>
            <a:ln w="34925">
              <a:solidFill>
                <a:srgbClr val="FF3399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41ACD3D7-6B0E-4716-BB09-ABDA3DE178EB}"/>
                </a:ext>
              </a:extLst>
            </p:cNvPr>
            <p:cNvSpPr txBox="1"/>
            <p:nvPr/>
          </p:nvSpPr>
          <p:spPr>
            <a:xfrm>
              <a:off x="6023918" y="4361977"/>
              <a:ext cx="197543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定常運用後期～</a:t>
              </a:r>
              <a:endParaRPr kumimoji="1" lang="en-US" altLang="ja-JP" sz="105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defTabSz="685800">
                <a:defRPr/>
              </a:pPr>
              <a:r>
                <a:rPr kumimoji="1" lang="en-US" altLang="ja-JP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Φ</a:t>
              </a:r>
              <a:r>
                <a:rPr kumimoji="1" lang="ja-JP" altLang="en-US" sz="1050" b="1" dirty="0">
                  <a:solidFill>
                    <a:prstClr val="black"/>
                  </a:solidFill>
                  <a:highlight>
                    <a:srgbClr val="FFFF00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２（２０２３年２月～）</a:t>
              </a:r>
              <a:endParaRPr kumimoji="1" lang="en-US" altLang="ja-JP" sz="1050" b="1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63" name="フリーフォーム: 図形 162">
              <a:extLst>
                <a:ext uri="{FF2B5EF4-FFF2-40B4-BE49-F238E27FC236}">
                  <a16:creationId xmlns:a16="http://schemas.microsoft.com/office/drawing/2014/main" id="{E356CF93-17E9-4F96-9336-56E04982D87B}"/>
                </a:ext>
              </a:extLst>
            </p:cNvPr>
            <p:cNvSpPr/>
            <p:nvPr/>
          </p:nvSpPr>
          <p:spPr>
            <a:xfrm>
              <a:off x="4104626" y="4269167"/>
              <a:ext cx="7699362" cy="618592"/>
            </a:xfrm>
            <a:custGeom>
              <a:avLst/>
              <a:gdLst>
                <a:gd name="connsiteX0" fmla="*/ 0 w 4735285"/>
                <a:gd name="connsiteY0" fmla="*/ 449994 h 1194577"/>
                <a:gd name="connsiteX1" fmla="*/ 685800 w 4735285"/>
                <a:gd name="connsiteY1" fmla="*/ 12389 h 1194577"/>
                <a:gd name="connsiteX2" fmla="*/ 1626325 w 4735285"/>
                <a:gd name="connsiteY2" fmla="*/ 129954 h 1194577"/>
                <a:gd name="connsiteX3" fmla="*/ 4539342 w 4735285"/>
                <a:gd name="connsiteY3" fmla="*/ 234457 h 1194577"/>
                <a:gd name="connsiteX4" fmla="*/ 4539342 w 4735285"/>
                <a:gd name="connsiteY4" fmla="*/ 234457 h 1194577"/>
                <a:gd name="connsiteX5" fmla="*/ 4683034 w 4735285"/>
                <a:gd name="connsiteY5" fmla="*/ 273646 h 1194577"/>
                <a:gd name="connsiteX6" fmla="*/ 4735285 w 4735285"/>
                <a:gd name="connsiteY6" fmla="*/ 1194577 h 1194577"/>
                <a:gd name="connsiteX7" fmla="*/ 4735285 w 4735285"/>
                <a:gd name="connsiteY7" fmla="*/ 1194577 h 1194577"/>
                <a:gd name="connsiteX8" fmla="*/ 4735285 w 4735285"/>
                <a:gd name="connsiteY8" fmla="*/ 1194577 h 1194577"/>
                <a:gd name="connsiteX9" fmla="*/ 4735285 w 4735285"/>
                <a:gd name="connsiteY9" fmla="*/ 1181514 h 119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35285" h="1194577">
                  <a:moveTo>
                    <a:pt x="0" y="449994"/>
                  </a:moveTo>
                  <a:cubicBezTo>
                    <a:pt x="207373" y="257861"/>
                    <a:pt x="414746" y="65729"/>
                    <a:pt x="685800" y="12389"/>
                  </a:cubicBezTo>
                  <a:cubicBezTo>
                    <a:pt x="956854" y="-40951"/>
                    <a:pt x="984068" y="92943"/>
                    <a:pt x="1626325" y="129954"/>
                  </a:cubicBezTo>
                  <a:cubicBezTo>
                    <a:pt x="2268582" y="166965"/>
                    <a:pt x="4539342" y="234457"/>
                    <a:pt x="4539342" y="234457"/>
                  </a:cubicBezTo>
                  <a:lnTo>
                    <a:pt x="4539342" y="234457"/>
                  </a:lnTo>
                  <a:cubicBezTo>
                    <a:pt x="4563291" y="240989"/>
                    <a:pt x="4650377" y="113626"/>
                    <a:pt x="4683034" y="273646"/>
                  </a:cubicBezTo>
                  <a:cubicBezTo>
                    <a:pt x="4715691" y="433666"/>
                    <a:pt x="4735285" y="1194577"/>
                    <a:pt x="4735285" y="1194577"/>
                  </a:cubicBezTo>
                  <a:lnTo>
                    <a:pt x="4735285" y="1194577"/>
                  </a:lnTo>
                  <a:lnTo>
                    <a:pt x="4735285" y="1194577"/>
                  </a:lnTo>
                  <a:lnTo>
                    <a:pt x="4735285" y="1181514"/>
                  </a:lnTo>
                </a:path>
              </a:pathLst>
            </a:custGeom>
            <a:noFill/>
            <a:ln w="53975">
              <a:solidFill>
                <a:srgbClr val="FF339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ja-JP" altLang="en-US" sz="1350" dirty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C5CB7993-E274-4212-A983-213CB4BD217E}"/>
                </a:ext>
              </a:extLst>
            </p:cNvPr>
            <p:cNvSpPr txBox="1"/>
            <p:nvPr/>
          </p:nvSpPr>
          <p:spPr>
            <a:xfrm>
              <a:off x="3372920" y="4161286"/>
              <a:ext cx="128649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kumimoji="1" lang="ja-JP" altLang="en-US" sz="825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技術移転</a:t>
              </a:r>
              <a:r>
                <a:rPr kumimoji="1" lang="ja-JP" altLang="en-US" sz="135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「</a:t>
              </a:r>
            </a:p>
          </p:txBody>
        </p:sp>
      </p:grpSp>
      <p:sp>
        <p:nvSpPr>
          <p:cNvPr id="149" name="四角形: 角を丸くする 148">
            <a:extLst>
              <a:ext uri="{FF2B5EF4-FFF2-40B4-BE49-F238E27FC236}">
                <a16:creationId xmlns:a16="http://schemas.microsoft.com/office/drawing/2014/main" id="{54D2E2F6-CD8D-4CD5-A99A-AC5A82D13F4D}"/>
              </a:ext>
            </a:extLst>
          </p:cNvPr>
          <p:cNvSpPr/>
          <p:nvPr/>
        </p:nvSpPr>
        <p:spPr>
          <a:xfrm>
            <a:off x="4274420" y="5293422"/>
            <a:ext cx="1495867" cy="4643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超小型衛星用</a:t>
            </a:r>
            <a:r>
              <a:rPr kumimoji="1" lang="ja-JP" altLang="en-US" sz="105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送受信器</a:t>
            </a:r>
            <a:endParaRPr kumimoji="1" lang="en-US" altLang="ja-JP" sz="900" b="1" dirty="0">
              <a:solidFill>
                <a:prstClr val="black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defTabSz="685800">
              <a:defRPr/>
            </a:pP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設計・製作・販売</a:t>
            </a:r>
          </a:p>
        </p:txBody>
      </p:sp>
      <p:cxnSp>
        <p:nvCxnSpPr>
          <p:cNvPr id="151" name="コネクタ: カギ線 150">
            <a:extLst>
              <a:ext uri="{FF2B5EF4-FFF2-40B4-BE49-F238E27FC236}">
                <a16:creationId xmlns:a16="http://schemas.microsoft.com/office/drawing/2014/main" id="{E7EF5BF7-4CF6-4E10-B41F-AD98FBAE5497}"/>
              </a:ext>
            </a:extLst>
          </p:cNvPr>
          <p:cNvCxnSpPr>
            <a:cxnSpLocks/>
            <a:endCxn id="149" idx="1"/>
          </p:cNvCxnSpPr>
          <p:nvPr/>
        </p:nvCxnSpPr>
        <p:spPr>
          <a:xfrm rot="16200000" flipH="1">
            <a:off x="1091235" y="2342406"/>
            <a:ext cx="3551460" cy="2814909"/>
          </a:xfrm>
          <a:prstGeom prst="bentConnector2">
            <a:avLst/>
          </a:prstGeom>
          <a:ln w="25400">
            <a:solidFill>
              <a:srgbClr val="AE28AB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フローチャート: 複数書類 170">
            <a:extLst>
              <a:ext uri="{FF2B5EF4-FFF2-40B4-BE49-F238E27FC236}">
                <a16:creationId xmlns:a16="http://schemas.microsoft.com/office/drawing/2014/main" id="{3BF6E78F-5E03-4E02-83C6-4E12433BDEB1}"/>
              </a:ext>
            </a:extLst>
          </p:cNvPr>
          <p:cNvSpPr/>
          <p:nvPr/>
        </p:nvSpPr>
        <p:spPr>
          <a:xfrm>
            <a:off x="6726569" y="4974227"/>
            <a:ext cx="1897870" cy="921263"/>
          </a:xfrm>
          <a:prstGeom prst="flowChartMultidocumen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既存</a:t>
            </a:r>
            <a:r>
              <a:rPr kumimoji="1" lang="en-US" altLang="ja-JP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新分野衛星事業者群</a:t>
            </a:r>
            <a:endParaRPr kumimoji="1" lang="en-US" altLang="ja-JP" sz="900" b="1" dirty="0">
              <a:solidFill>
                <a:prstClr val="black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defTabSz="685800">
              <a:defRPr/>
            </a:pP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（国研・大学</a:t>
            </a:r>
            <a:r>
              <a:rPr kumimoji="1" lang="en-US" altLang="ja-JP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衛星事業サービス事業社</a:t>
            </a:r>
            <a:r>
              <a:rPr kumimoji="1" lang="en-US" altLang="ja-JP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民間宇宙企業</a:t>
            </a:r>
            <a:r>
              <a:rPr kumimoji="1" lang="en-US" altLang="ja-JP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/</a:t>
            </a:r>
            <a:r>
              <a:rPr kumimoji="1" lang="ja-JP" altLang="en-US" sz="900" b="1" dirty="0">
                <a:solidFill>
                  <a:prstClr val="black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海外ユーザ等）</a:t>
            </a:r>
          </a:p>
        </p:txBody>
      </p: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E68DC26A-6497-4375-AF7B-A1D2B0363755}"/>
              </a:ext>
            </a:extLst>
          </p:cNvPr>
          <p:cNvCxnSpPr>
            <a:stCxn id="149" idx="3"/>
          </p:cNvCxnSpPr>
          <p:nvPr/>
        </p:nvCxnSpPr>
        <p:spPr>
          <a:xfrm>
            <a:off x="5770287" y="5525591"/>
            <a:ext cx="901976" cy="0"/>
          </a:xfrm>
          <a:prstGeom prst="straightConnector1">
            <a:avLst/>
          </a:prstGeom>
          <a:ln w="3175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9924A105-7814-4371-B53B-C29021BA4022}"/>
              </a:ext>
            </a:extLst>
          </p:cNvPr>
          <p:cNvSpPr txBox="1"/>
          <p:nvPr/>
        </p:nvSpPr>
        <p:spPr>
          <a:xfrm>
            <a:off x="146693" y="5133627"/>
            <a:ext cx="169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kumimoji="1" lang="ja-JP" altLang="en-US" sz="900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■小型衛星用コンポ－ネント、</a:t>
            </a:r>
            <a:endParaRPr kumimoji="1" lang="en-US" altLang="ja-JP" sz="900" dirty="0">
              <a:solidFill>
                <a:prstClr val="black"/>
              </a:solidFill>
              <a:highlight>
                <a:srgbClr val="FFFF00"/>
              </a:highligh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685800"/>
            <a:r>
              <a:rPr kumimoji="1" lang="ja-JP" altLang="en-US" sz="900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モジュール製作企業群との</a:t>
            </a:r>
            <a:endParaRPr kumimoji="1" lang="en-US" altLang="ja-JP" sz="900" dirty="0">
              <a:solidFill>
                <a:prstClr val="black"/>
              </a:solidFill>
              <a:highlight>
                <a:srgbClr val="FFFF00"/>
              </a:highligh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685800"/>
            <a:r>
              <a:rPr kumimoji="1" lang="ja-JP" altLang="en-US" sz="900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連携・強化体制構築</a:t>
            </a:r>
            <a:endParaRPr kumimoji="1" lang="en-US" altLang="ja-JP" sz="900" dirty="0">
              <a:solidFill>
                <a:prstClr val="black"/>
              </a:solidFill>
              <a:highlight>
                <a:srgbClr val="FFFF00"/>
              </a:highligh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685800"/>
            <a:r>
              <a:rPr kumimoji="1" lang="ja-JP" altLang="en-US" sz="900" dirty="0">
                <a:solidFill>
                  <a:prstClr val="black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■産学連携の推進</a:t>
            </a:r>
          </a:p>
        </p:txBody>
      </p:sp>
      <p:cxnSp>
        <p:nvCxnSpPr>
          <p:cNvPr id="143" name="コネクタ: カギ線 142">
            <a:extLst>
              <a:ext uri="{FF2B5EF4-FFF2-40B4-BE49-F238E27FC236}">
                <a16:creationId xmlns:a16="http://schemas.microsoft.com/office/drawing/2014/main" id="{951D29EB-1877-4704-BCCA-844060D156B6}"/>
              </a:ext>
            </a:extLst>
          </p:cNvPr>
          <p:cNvCxnSpPr>
            <a:cxnSpLocks/>
            <a:stCxn id="135" idx="0"/>
          </p:cNvCxnSpPr>
          <p:nvPr/>
        </p:nvCxnSpPr>
        <p:spPr>
          <a:xfrm rot="5400000" flipH="1" flipV="1">
            <a:off x="1692552" y="4042770"/>
            <a:ext cx="393738" cy="1787976"/>
          </a:xfrm>
          <a:prstGeom prst="bentConnector2">
            <a:avLst/>
          </a:prstGeom>
          <a:ln w="2222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322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58921-7FCB-054E-81E2-9A2981586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Q&amp;A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8BA480-BC8E-1C45-A9F1-DA6F80B42F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79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C2E352-A657-F44A-8973-8A0662177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Acknowledgement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44F096-9F6C-7645-BAC2-1B8B78916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9642"/>
            <a:ext cx="8167479" cy="275631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/>
              <a:t>本プレゼンテーションは</a:t>
            </a:r>
            <a:r>
              <a:rPr lang="ja-JP" altLang="en-US" kern="100">
                <a:cs typeface="Meiryo UI" panose="020B0604030504040204" pitchFamily="50" charset="-128"/>
              </a:rPr>
              <a:t>令和元年</a:t>
            </a:r>
            <a:r>
              <a:rPr lang="ja-JP" altLang="ja-JP" kern="100">
                <a:cs typeface="Meiryo UI" panose="020B0604030504040204" pitchFamily="50" charset="-128"/>
              </a:rPr>
              <a:t>度</a:t>
            </a:r>
            <a:r>
              <a:rPr lang="ja-JP" altLang="en-US" kern="100">
                <a:cs typeface="Meiryo UI" panose="020B0604030504040204" pitchFamily="50" charset="-128"/>
              </a:rPr>
              <a:t>経済産業省・産業技術実用化開発事業費補助金（</a:t>
            </a:r>
            <a:r>
              <a:rPr lang="ja-JP" altLang="ja-JP" kern="100">
                <a:cs typeface="Meiryo UI" panose="020B0604030504040204" pitchFamily="50" charset="-128"/>
              </a:rPr>
              <a:t>宇宙産業技術情報基盤整備研究開発事業</a:t>
            </a:r>
            <a:r>
              <a:rPr lang="ja-JP" altLang="en-US" kern="100">
                <a:cs typeface="Meiryo UI" panose="020B0604030504040204" pitchFamily="50" charset="-128"/>
              </a:rPr>
              <a:t>）</a:t>
            </a:r>
            <a:r>
              <a:rPr kumimoji="1" lang="ja-JP" altLang="en-US"/>
              <a:t>にて採択された「</a:t>
            </a:r>
            <a:r>
              <a:rPr lang="ja-JP" altLang="en-US" kern="100">
                <a:cs typeface="Meiryo UI" panose="020B0604030504040204" pitchFamily="50" charset="-128"/>
              </a:rPr>
              <a:t>超小型衛星の実用化・高度化のための光学系・通信系の実証事業」において開発された</a:t>
            </a:r>
            <a:r>
              <a:rPr lang="en-US" altLang="ja-JP" kern="100" dirty="0">
                <a:cs typeface="Meiryo UI" panose="020B0604030504040204" pitchFamily="50" charset="-128"/>
              </a:rPr>
              <a:t>KITSUNE</a:t>
            </a:r>
            <a:r>
              <a:rPr lang="ja-JP" altLang="en-US" kern="100">
                <a:cs typeface="Meiryo UI" panose="020B0604030504040204" pitchFamily="50" charset="-128"/>
              </a:rPr>
              <a:t>衛星の報告である</a:t>
            </a:r>
            <a:endParaRPr lang="en-US" altLang="ja-JP" kern="100" dirty="0">
              <a:cs typeface="Meiryo UI" panose="020B0604030504040204" pitchFamily="50" charset="-128"/>
            </a:endParaRPr>
          </a:p>
          <a:p>
            <a:endParaRPr lang="en-US" altLang="ja-JP" b="1" kern="1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CBA717-9566-774C-A838-F67EC2FE9418}"/>
              </a:ext>
            </a:extLst>
          </p:cNvPr>
          <p:cNvSpPr txBox="1"/>
          <p:nvPr/>
        </p:nvSpPr>
        <p:spPr>
          <a:xfrm>
            <a:off x="769038" y="5957954"/>
            <a:ext cx="7886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KITSUNE: </a:t>
            </a:r>
            <a:r>
              <a:rPr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yutech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standardized bus,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maging Technology System,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tilization of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etworking and </a:t>
            </a:r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lectron content measurements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C4B56EE-A31E-5B44-A6D4-082632FDF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 t="13175" r="4040" b="8761"/>
          <a:stretch/>
        </p:blipFill>
        <p:spPr>
          <a:xfrm>
            <a:off x="3118894" y="3732945"/>
            <a:ext cx="2906212" cy="208245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56E1FC-D759-6047-965F-DD0E27BE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54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344" y="-49869"/>
            <a:ext cx="7886700" cy="1325563"/>
          </a:xfrm>
          <a:noFill/>
        </p:spPr>
        <p:txBody>
          <a:bodyPr/>
          <a:lstStyle/>
          <a:p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プロジェクト概要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15131" r="45171" b="10504"/>
          <a:stretch/>
        </p:blipFill>
        <p:spPr>
          <a:xfrm>
            <a:off x="3584400" y="1399047"/>
            <a:ext cx="1402080" cy="1901671"/>
          </a:xfr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>
            <a:off x="837594" y="2545413"/>
            <a:ext cx="2396243" cy="5677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2U Main Bus System</a:t>
            </a:r>
            <a:b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3U Camera Payload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34214" y="2545413"/>
            <a:ext cx="1772715" cy="3593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SPATIUM-II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0246" y="1070743"/>
            <a:ext cx="3427632" cy="5476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アマチュア無線周波数使用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7042" y="1069222"/>
            <a:ext cx="3329126" cy="5553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非アマチュア無線周波数使用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86016" y="3817739"/>
            <a:ext cx="1375173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原田精機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47796" y="3811462"/>
            <a:ext cx="1338684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九工大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79586" y="3809247"/>
            <a:ext cx="866677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NTU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6862" y="3792374"/>
            <a:ext cx="1094322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ACCIMT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32522" y="3792374"/>
            <a:ext cx="1137160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BIRDS countries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230" y="3817739"/>
            <a:ext cx="1385187" cy="575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アドニクス</a:t>
            </a:r>
          </a:p>
        </p:txBody>
      </p:sp>
      <p:cxnSp>
        <p:nvCxnSpPr>
          <p:cNvPr id="23" name="Elbow Connector 22"/>
          <p:cNvCxnSpPr>
            <a:cxnSpLocks/>
            <a:stCxn id="9" idx="1"/>
            <a:endCxn id="12" idx="0"/>
          </p:cNvCxnSpPr>
          <p:nvPr/>
        </p:nvCxnSpPr>
        <p:spPr>
          <a:xfrm rot="10800000" flipV="1">
            <a:off x="2035716" y="2349883"/>
            <a:ext cx="1548684" cy="19553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endCxn id="13" idx="0"/>
          </p:cNvCxnSpPr>
          <p:nvPr/>
        </p:nvCxnSpPr>
        <p:spPr>
          <a:xfrm>
            <a:off x="4859020" y="2311375"/>
            <a:ext cx="1961552" cy="23403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60770" y="5205064"/>
            <a:ext cx="4163607" cy="538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3U 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カメラペイロードによる地球撮影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0770" y="4551922"/>
            <a:ext cx="4163607" cy="575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標準バスの開発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0769" y="5821687"/>
            <a:ext cx="4163607" cy="55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アマチュア無線帯</a:t>
            </a:r>
            <a:r>
              <a:rPr lang="en-US" altLang="ja-JP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C-band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を用いた高速通信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91475" y="4551922"/>
            <a:ext cx="3998345" cy="575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超小型原子時計の実証と</a:t>
            </a:r>
          </a:p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電離層全電子数の計測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91474" y="5168341"/>
            <a:ext cx="3998345" cy="575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LORA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通信によるストア＆フォワード実験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91473" y="5804252"/>
            <a:ext cx="3998345" cy="5753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途上国における</a:t>
            </a:r>
          </a:p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地上センサターミナルの開発</a:t>
            </a:r>
          </a:p>
        </p:txBody>
      </p:sp>
      <p:cxnSp>
        <p:nvCxnSpPr>
          <p:cNvPr id="41" name="Elbow Connector 40"/>
          <p:cNvCxnSpPr>
            <a:cxnSpLocks/>
            <a:stCxn id="12" idx="2"/>
            <a:endCxn id="21" idx="0"/>
          </p:cNvCxnSpPr>
          <p:nvPr/>
        </p:nvCxnSpPr>
        <p:spPr>
          <a:xfrm rot="5400000">
            <a:off x="1106990" y="2889013"/>
            <a:ext cx="704560" cy="11528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cxnSpLocks/>
            <a:stCxn id="12" idx="2"/>
            <a:endCxn id="17" idx="0"/>
          </p:cNvCxnSpPr>
          <p:nvPr/>
        </p:nvCxnSpPr>
        <p:spPr>
          <a:xfrm rot="16200000" flipH="1">
            <a:off x="2827286" y="2321609"/>
            <a:ext cx="698283" cy="228142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cxnSpLocks/>
            <a:stCxn id="12" idx="2"/>
            <a:endCxn id="16" idx="0"/>
          </p:cNvCxnSpPr>
          <p:nvPr/>
        </p:nvCxnSpPr>
        <p:spPr>
          <a:xfrm rot="16200000" flipH="1">
            <a:off x="1852379" y="3296515"/>
            <a:ext cx="704560" cy="3378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13" idx="2"/>
            <a:endCxn id="20" idx="0"/>
          </p:cNvCxnSpPr>
          <p:nvPr/>
        </p:nvCxnSpPr>
        <p:spPr>
          <a:xfrm rot="16200000" flipH="1">
            <a:off x="7017041" y="2708312"/>
            <a:ext cx="887593" cy="1280530"/>
          </a:xfrm>
          <a:prstGeom prst="bentConnector3">
            <a:avLst>
              <a:gd name="adj1" fmla="val 6271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13" idx="2"/>
            <a:endCxn id="19" idx="0"/>
          </p:cNvCxnSpPr>
          <p:nvPr/>
        </p:nvCxnSpPr>
        <p:spPr>
          <a:xfrm rot="16200000" flipH="1">
            <a:off x="6418501" y="3306851"/>
            <a:ext cx="887593" cy="83451"/>
          </a:xfrm>
          <a:prstGeom prst="bentConnector3">
            <a:avLst>
              <a:gd name="adj1" fmla="val 630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13" idx="2"/>
            <a:endCxn id="18" idx="0"/>
          </p:cNvCxnSpPr>
          <p:nvPr/>
        </p:nvCxnSpPr>
        <p:spPr>
          <a:xfrm rot="5400000">
            <a:off x="5864516" y="2853191"/>
            <a:ext cx="904466" cy="1007647"/>
          </a:xfrm>
          <a:prstGeom prst="bentConnector3">
            <a:avLst>
              <a:gd name="adj1" fmla="val 6177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Left Brace 74"/>
          <p:cNvSpPr/>
          <p:nvPr/>
        </p:nvSpPr>
        <p:spPr>
          <a:xfrm rot="5400000">
            <a:off x="1833939" y="570050"/>
            <a:ext cx="429593" cy="2684277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6" name="Left Brace 75"/>
          <p:cNvSpPr/>
          <p:nvPr/>
        </p:nvSpPr>
        <p:spPr>
          <a:xfrm rot="5400000">
            <a:off x="6789208" y="544681"/>
            <a:ext cx="429593" cy="2684277"/>
          </a:xfrm>
          <a:prstGeom prst="leftBrac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77" name="Elbow Connector 76"/>
          <p:cNvCxnSpPr>
            <a:stCxn id="13" idx="2"/>
            <a:endCxn id="17" idx="0"/>
          </p:cNvCxnSpPr>
          <p:nvPr/>
        </p:nvCxnSpPr>
        <p:spPr>
          <a:xfrm rot="5400000">
            <a:off x="5115515" y="2106404"/>
            <a:ext cx="906681" cy="2503434"/>
          </a:xfrm>
          <a:prstGeom prst="bentConnector3">
            <a:avLst>
              <a:gd name="adj1" fmla="val 617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8CFF981-2EAE-9B44-8478-94CF058D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51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アイコン&#10;&#10;低い精度で自動的に生成された説明">
            <a:extLst>
              <a:ext uri="{FF2B5EF4-FFF2-40B4-BE49-F238E27FC236}">
                <a16:creationId xmlns:a16="http://schemas.microsoft.com/office/drawing/2014/main" id="{0D295279-DA0C-5543-9C85-809C9E4D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75" y="3384388"/>
            <a:ext cx="2802215" cy="280221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E17DD5-291B-B546-B603-3DF536E0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499364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ミッションシナリオ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5F7DF-51CB-4A0E-AE5B-94020E6BB9A3}" type="slidenum">
              <a:rPr lang="en-US" smtClean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Cube 11"/>
          <p:cNvSpPr/>
          <p:nvPr/>
        </p:nvSpPr>
        <p:spPr>
          <a:xfrm>
            <a:off x="7418763" y="4625272"/>
            <a:ext cx="1313758" cy="1375478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6" name="Cube 15"/>
          <p:cNvSpPr/>
          <p:nvPr/>
        </p:nvSpPr>
        <p:spPr>
          <a:xfrm>
            <a:off x="8507653" y="5666403"/>
            <a:ext cx="369632" cy="207925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7" name="Cube 16"/>
          <p:cNvSpPr/>
          <p:nvPr/>
        </p:nvSpPr>
        <p:spPr>
          <a:xfrm>
            <a:off x="7943819" y="5046190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8" name="Cube 17"/>
          <p:cNvSpPr/>
          <p:nvPr/>
        </p:nvSpPr>
        <p:spPr>
          <a:xfrm>
            <a:off x="7492281" y="5046189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Cube 18"/>
          <p:cNvSpPr/>
          <p:nvPr/>
        </p:nvSpPr>
        <p:spPr>
          <a:xfrm>
            <a:off x="7943819" y="5312860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Cube 19"/>
          <p:cNvSpPr/>
          <p:nvPr/>
        </p:nvSpPr>
        <p:spPr>
          <a:xfrm>
            <a:off x="7492281" y="5312859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3" name="Cube 22"/>
          <p:cNvSpPr/>
          <p:nvPr/>
        </p:nvSpPr>
        <p:spPr>
          <a:xfrm>
            <a:off x="7946860" y="5562441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4" name="Cube 23"/>
          <p:cNvSpPr/>
          <p:nvPr/>
        </p:nvSpPr>
        <p:spPr>
          <a:xfrm>
            <a:off x="7495321" y="5562440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35" t="23829" r="27498" b="29284"/>
          <a:stretch/>
        </p:blipFill>
        <p:spPr>
          <a:xfrm>
            <a:off x="7465980" y="4101953"/>
            <a:ext cx="763952" cy="8006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834" t="27037" r="55333" b="29704"/>
          <a:stretch/>
        </p:blipFill>
        <p:spPr>
          <a:xfrm>
            <a:off x="8244023" y="3907701"/>
            <a:ext cx="694371" cy="897152"/>
          </a:xfrm>
          <a:prstGeom prst="rect">
            <a:avLst/>
          </a:prstGeom>
        </p:spPr>
      </p:pic>
      <p:cxnSp>
        <p:nvCxnSpPr>
          <p:cNvPr id="38" name="Straight Arrow Connector 37"/>
          <p:cNvCxnSpPr>
            <a:cxnSpLocks/>
          </p:cNvCxnSpPr>
          <p:nvPr/>
        </p:nvCxnSpPr>
        <p:spPr>
          <a:xfrm flipH="1" flipV="1">
            <a:off x="5865940" y="2517289"/>
            <a:ext cx="1377916" cy="1376328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914751" y="2600173"/>
            <a:ext cx="2029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画像伝送</a:t>
            </a:r>
            <a:endParaRPr lang="en-US" altLang="ja-JP" dirty="0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4044778" y="2031806"/>
            <a:ext cx="750151" cy="559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スライド番号プレースホルダー 4"/>
          <p:cNvSpPr txBox="1">
            <a:spLocks/>
          </p:cNvSpPr>
          <p:nvPr/>
        </p:nvSpPr>
        <p:spPr>
          <a:xfrm>
            <a:off x="1538527" y="5549162"/>
            <a:ext cx="351897" cy="2738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F5F7DF-51CB-4A0E-AE5B-94020E6BB9A3}" type="slidenum">
              <a:rPr lang="en-US" sz="135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pPr/>
              <a:t>4</a:t>
            </a:fld>
            <a:endParaRPr lang="en-US" sz="135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2" name="Cube 71"/>
          <p:cNvSpPr/>
          <p:nvPr/>
        </p:nvSpPr>
        <p:spPr>
          <a:xfrm>
            <a:off x="224769" y="4498850"/>
            <a:ext cx="1313758" cy="1375478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3" name="Cube 72"/>
          <p:cNvSpPr/>
          <p:nvPr/>
        </p:nvSpPr>
        <p:spPr>
          <a:xfrm>
            <a:off x="1313660" y="5539982"/>
            <a:ext cx="369632" cy="207925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4" name="Cube 73"/>
          <p:cNvSpPr/>
          <p:nvPr/>
        </p:nvSpPr>
        <p:spPr>
          <a:xfrm>
            <a:off x="749826" y="4919769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5" name="Cube 74"/>
          <p:cNvSpPr/>
          <p:nvPr/>
        </p:nvSpPr>
        <p:spPr>
          <a:xfrm>
            <a:off x="298288" y="4919768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6" name="Cube 75"/>
          <p:cNvSpPr/>
          <p:nvPr/>
        </p:nvSpPr>
        <p:spPr>
          <a:xfrm>
            <a:off x="749826" y="5186439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7" name="Cube 76"/>
          <p:cNvSpPr/>
          <p:nvPr/>
        </p:nvSpPr>
        <p:spPr>
          <a:xfrm>
            <a:off x="298288" y="5186438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8" name="Cube 77"/>
          <p:cNvSpPr/>
          <p:nvPr/>
        </p:nvSpPr>
        <p:spPr>
          <a:xfrm>
            <a:off x="752866" y="5436019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9" name="Cube 78"/>
          <p:cNvSpPr/>
          <p:nvPr/>
        </p:nvSpPr>
        <p:spPr>
          <a:xfrm>
            <a:off x="301328" y="5436018"/>
            <a:ext cx="369632" cy="207925"/>
          </a:xfrm>
          <a:prstGeom prst="cube">
            <a:avLst>
              <a:gd name="adj" fmla="val 576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335" t="23829" r="27498" b="29284"/>
          <a:stretch/>
        </p:blipFill>
        <p:spPr>
          <a:xfrm>
            <a:off x="271987" y="3975531"/>
            <a:ext cx="763952" cy="80061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5834" t="27037" r="55333" b="29704"/>
          <a:stretch/>
        </p:blipFill>
        <p:spPr>
          <a:xfrm>
            <a:off x="1050029" y="3781279"/>
            <a:ext cx="694371" cy="897152"/>
          </a:xfrm>
          <a:prstGeom prst="rect">
            <a:avLst/>
          </a:prstGeom>
        </p:spPr>
      </p:pic>
      <p:cxnSp>
        <p:nvCxnSpPr>
          <p:cNvPr id="83" name="Straight Arrow Connector 82"/>
          <p:cNvCxnSpPr/>
          <p:nvPr/>
        </p:nvCxnSpPr>
        <p:spPr>
          <a:xfrm flipV="1">
            <a:off x="2278706" y="2144569"/>
            <a:ext cx="864161" cy="4014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256069" y="2646340"/>
            <a:ext cx="1314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撮影場所</a:t>
            </a:r>
            <a:endParaRPr lang="en-US" altLang="ja-JP" dirty="0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ctr" fontAlgn="ctr"/>
            <a:r>
              <a:rPr lang="ja-JP" altLang="en-US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時刻指定</a:t>
            </a:r>
            <a:endParaRPr lang="en-US" altLang="ja-JP" dirty="0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87" name="Straight Arrow Connector 86"/>
          <p:cNvCxnSpPr>
            <a:cxnSpLocks/>
          </p:cNvCxnSpPr>
          <p:nvPr/>
        </p:nvCxnSpPr>
        <p:spPr>
          <a:xfrm flipV="1">
            <a:off x="1522940" y="3289144"/>
            <a:ext cx="221460" cy="48787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3">
            <a:extLst>
              <a:ext uri="{FF2B5EF4-FFF2-40B4-BE49-F238E27FC236}">
                <a16:creationId xmlns:a16="http://schemas.microsoft.com/office/drawing/2014/main" id="{C0B2FF04-4C8E-E44A-B339-178F1D64BC01}"/>
              </a:ext>
            </a:extLst>
          </p:cNvPr>
          <p:cNvSpPr txBox="1"/>
          <p:nvPr/>
        </p:nvSpPr>
        <p:spPr>
          <a:xfrm>
            <a:off x="2440157" y="6516010"/>
            <a:ext cx="3920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Image Source</a:t>
            </a:r>
            <a:r>
              <a:rPr lang="ja-JP" altLang="en-US" sz="11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　イラスト</a:t>
            </a:r>
            <a:r>
              <a:rPr lang="en-US" altLang="ja-JP" sz="1100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</a:t>
            </a:r>
            <a:endParaRPr lang="en-US" sz="1100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B4AE9C-18CE-BF4B-A093-352C2D30AB7B}"/>
              </a:ext>
            </a:extLst>
          </p:cNvPr>
          <p:cNvSpPr txBox="1"/>
          <p:nvPr/>
        </p:nvSpPr>
        <p:spPr>
          <a:xfrm>
            <a:off x="1890424" y="125425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姿勢制御</a:t>
            </a:r>
            <a:endParaRPr kumimoji="1" lang="en-US" altLang="ja-JP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温度制御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372029B-5B5E-2A40-8368-1C0475E8B644}"/>
              </a:ext>
            </a:extLst>
          </p:cNvPr>
          <p:cNvSpPr txBox="1"/>
          <p:nvPr/>
        </p:nvSpPr>
        <p:spPr>
          <a:xfrm>
            <a:off x="3945215" y="12031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画像格納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C2D075-FC2C-8041-99DE-2CF2A1674DBD}"/>
              </a:ext>
            </a:extLst>
          </p:cNvPr>
          <p:cNvSpPr txBox="1"/>
          <p:nvPr/>
        </p:nvSpPr>
        <p:spPr>
          <a:xfrm>
            <a:off x="3280386" y="103817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撮影</a:t>
            </a:r>
          </a:p>
        </p:txBody>
      </p:sp>
      <p:cxnSp>
        <p:nvCxnSpPr>
          <p:cNvPr id="13" name="カギ線コネクタ 12">
            <a:extLst>
              <a:ext uri="{FF2B5EF4-FFF2-40B4-BE49-F238E27FC236}">
                <a16:creationId xmlns:a16="http://schemas.microsoft.com/office/drawing/2014/main" id="{BC287950-6BFF-3441-AD93-A04F1E3EFB03}"/>
              </a:ext>
            </a:extLst>
          </p:cNvPr>
          <p:cNvCxnSpPr>
            <a:cxnSpLocks/>
            <a:endCxn id="72" idx="3"/>
          </p:cNvCxnSpPr>
          <p:nvPr/>
        </p:nvCxnSpPr>
        <p:spPr>
          <a:xfrm rot="10800000" flipV="1">
            <a:off x="717429" y="5184964"/>
            <a:ext cx="1638623" cy="689363"/>
          </a:xfrm>
          <a:prstGeom prst="bentConnector4">
            <a:avLst>
              <a:gd name="adj1" fmla="val 24945"/>
              <a:gd name="adj2" fmla="val 14505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カギ線コネクタ 69">
            <a:extLst>
              <a:ext uri="{FF2B5EF4-FFF2-40B4-BE49-F238E27FC236}">
                <a16:creationId xmlns:a16="http://schemas.microsoft.com/office/drawing/2014/main" id="{15F47537-849F-2C4C-BA19-0861C00F68D3}"/>
              </a:ext>
            </a:extLst>
          </p:cNvPr>
          <p:cNvCxnSpPr>
            <a:cxnSpLocks/>
            <a:stCxn id="12" idx="3"/>
          </p:cNvCxnSpPr>
          <p:nvPr/>
        </p:nvCxnSpPr>
        <p:spPr>
          <a:xfrm rot="5400000" flipH="1">
            <a:off x="6100502" y="4189831"/>
            <a:ext cx="815785" cy="2806054"/>
          </a:xfrm>
          <a:prstGeom prst="bentConnector4">
            <a:avLst>
              <a:gd name="adj1" fmla="val -28022"/>
              <a:gd name="adj2" fmla="val 5877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583CAAC-82B0-BA4F-A763-89ED9477CFBD}"/>
              </a:ext>
            </a:extLst>
          </p:cNvPr>
          <p:cNvSpPr txBox="1"/>
          <p:nvPr/>
        </p:nvSpPr>
        <p:spPr>
          <a:xfrm>
            <a:off x="653963" y="62336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撮影依頼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6D3FB0C3-FA98-CC4A-9D22-46707F9E94FF}"/>
              </a:ext>
            </a:extLst>
          </p:cNvPr>
          <p:cNvSpPr txBox="1"/>
          <p:nvPr/>
        </p:nvSpPr>
        <p:spPr>
          <a:xfrm>
            <a:off x="6311051" y="63067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latin typeface="MS Gothic" panose="020B0609070205080204" pitchFamily="49" charset="-128"/>
                <a:ea typeface="MS Gothic" panose="020B0609070205080204" pitchFamily="49" charset="-128"/>
              </a:rPr>
              <a:t>画像転送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3D829F1E-EC0D-0A44-88A9-709CFC350E25}"/>
              </a:ext>
            </a:extLst>
          </p:cNvPr>
          <p:cNvCxnSpPr>
            <a:cxnSpLocks/>
          </p:cNvCxnSpPr>
          <p:nvPr/>
        </p:nvCxnSpPr>
        <p:spPr>
          <a:xfrm flipH="1">
            <a:off x="2367658" y="2714682"/>
            <a:ext cx="1219974" cy="1709761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F4C96C18-D3FB-7144-A24D-F957ED80D659}"/>
              </a:ext>
            </a:extLst>
          </p:cNvPr>
          <p:cNvCxnSpPr>
            <a:cxnSpLocks/>
          </p:cNvCxnSpPr>
          <p:nvPr/>
        </p:nvCxnSpPr>
        <p:spPr>
          <a:xfrm>
            <a:off x="3587632" y="2714682"/>
            <a:ext cx="1385095" cy="1709761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D4E47258-3BBE-C64C-A68F-4E8CFE05A20D}"/>
              </a:ext>
            </a:extLst>
          </p:cNvPr>
          <p:cNvCxnSpPr>
            <a:cxnSpLocks/>
          </p:cNvCxnSpPr>
          <p:nvPr/>
        </p:nvCxnSpPr>
        <p:spPr>
          <a:xfrm>
            <a:off x="3587632" y="2714682"/>
            <a:ext cx="1298771" cy="3105143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B307E01E-1BF2-8B40-B863-1960E764FDB6}"/>
              </a:ext>
            </a:extLst>
          </p:cNvPr>
          <p:cNvCxnSpPr>
            <a:cxnSpLocks/>
          </p:cNvCxnSpPr>
          <p:nvPr/>
        </p:nvCxnSpPr>
        <p:spPr>
          <a:xfrm flipH="1">
            <a:off x="2466244" y="2714682"/>
            <a:ext cx="1121388" cy="3241633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text&#10;&#10;Description automatically generated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80" r="38177" b="8542"/>
          <a:stretch/>
        </p:blipFill>
        <p:spPr bwMode="auto">
          <a:xfrm>
            <a:off x="1360258" y="2119274"/>
            <a:ext cx="960730" cy="111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47" descr="A picture containing text&#10;&#10;Description automatically generated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80" r="38177" b="8542"/>
          <a:stretch/>
        </p:blipFill>
        <p:spPr bwMode="auto">
          <a:xfrm rot="824398">
            <a:off x="2879474" y="1439259"/>
            <a:ext cx="1148120" cy="134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 descr="A picture containing text&#10;&#10;Description automatically generated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80" r="38177" b="8542"/>
          <a:stretch/>
        </p:blipFill>
        <p:spPr bwMode="auto">
          <a:xfrm rot="19735362">
            <a:off x="4881720" y="1580987"/>
            <a:ext cx="960730" cy="111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902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30" y="30604"/>
            <a:ext cx="7886700" cy="690631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ミッション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730" y="1310415"/>
            <a:ext cx="7886700" cy="3119345"/>
          </a:xfrm>
        </p:spPr>
        <p:txBody>
          <a:bodyPr>
            <a:normAutofit/>
          </a:bodyPr>
          <a:lstStyle/>
          <a:p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5m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級分解能で地球のカラー撮影を行う</a:t>
            </a:r>
          </a:p>
          <a:p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固定局及び移動局と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C-band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の通信実証を行う</a:t>
            </a:r>
          </a:p>
          <a:p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2U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体積内に収まる衛星バスの開発 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(2UMB)</a:t>
            </a:r>
            <a:endParaRPr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アマチュア無線局からの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C-band</a:t>
            </a:r>
            <a:r>
              <a:rPr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アップリンクによる低解像度イメージのダウンリンク</a:t>
            </a:r>
          </a:p>
          <a:p>
            <a:endParaRPr lang="ja-JP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8963"/>
          <a:stretch/>
        </p:blipFill>
        <p:spPr>
          <a:xfrm>
            <a:off x="1340485" y="4429760"/>
            <a:ext cx="3333750" cy="2052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4429760"/>
            <a:ext cx="2966720" cy="205232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F2A6F6-3DE5-5746-B1C9-F70AF7EC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967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187" y="1"/>
            <a:ext cx="7886700" cy="1214014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ミッションサクセスクライテリア</a:t>
            </a:r>
          </a:p>
        </p:txBody>
      </p:sp>
      <p:graphicFrame>
        <p:nvGraphicFramePr>
          <p:cNvPr id="4" name="Google Shape;114;p7"/>
          <p:cNvGraphicFramePr/>
          <p:nvPr>
            <p:extLst>
              <p:ext uri="{D42A27DB-BD31-4B8C-83A1-F6EECF244321}">
                <p14:modId xmlns:p14="http://schemas.microsoft.com/office/powerpoint/2010/main" val="1623997042"/>
              </p:ext>
            </p:extLst>
          </p:nvPr>
        </p:nvGraphicFramePr>
        <p:xfrm>
          <a:off x="473186" y="1308021"/>
          <a:ext cx="8322469" cy="179221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60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b="0" u="none" strike="noStrike" cap="none" dirty="0" err="1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カメラ</a:t>
                      </a:r>
                      <a:endParaRPr sz="18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b="0" u="none" strike="noStrike" cap="none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クライテリア</a:t>
                      </a:r>
                      <a:endParaRPr sz="18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3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Minimum Success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画像を地上局にダウンリンクする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3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Full Success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100mx100m内の人文字を撮影し、画像を取得する。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3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Extra Success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5m級分解能の画像を取得する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Google Shape;115;p7"/>
          <p:cNvGraphicFramePr/>
          <p:nvPr>
            <p:extLst>
              <p:ext uri="{D42A27DB-BD31-4B8C-83A1-F6EECF244321}">
                <p14:modId xmlns:p14="http://schemas.microsoft.com/office/powerpoint/2010/main" val="879999820"/>
              </p:ext>
            </p:extLst>
          </p:nvPr>
        </p:nvGraphicFramePr>
        <p:xfrm>
          <a:off x="473185" y="3330717"/>
          <a:ext cx="8322469" cy="1521965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618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4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22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C-band </a:t>
                      </a:r>
                      <a:r>
                        <a:rPr lang="en-US" sz="2000" b="0" u="none" strike="noStrike" cap="none" dirty="0" err="1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固定局通信</a:t>
                      </a:r>
                      <a:endParaRPr sz="20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2000" b="0" u="none" strike="noStrike" cap="none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クライテリア</a:t>
                      </a:r>
                      <a:endParaRPr lang="ja-JP" altLang="en-US" sz="20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Minimum Success </a:t>
                      </a:r>
                      <a:endParaRPr sz="2000" u="none" strike="noStrike" cap="none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1Mbpsのダウンリンク通信速度を達成する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Full Success</a:t>
                      </a:r>
                      <a:endParaRPr sz="20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２</a:t>
                      </a: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0Mbps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を達成し、データのデコードに成功する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Extra Success</a:t>
                      </a:r>
                      <a:endParaRPr sz="20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10</a:t>
                      </a:r>
                      <a:r>
                        <a:rPr lang="en-US" altLang="ja-JP" sz="1800" u="none" strike="noStrike" cap="none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-5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の</a:t>
                      </a: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Bit Error Rate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で</a:t>
                      </a: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20Mbps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を達成する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oogle Shape;124;p8"/>
          <p:cNvGraphicFramePr/>
          <p:nvPr>
            <p:extLst>
              <p:ext uri="{D42A27DB-BD31-4B8C-83A1-F6EECF244321}">
                <p14:modId xmlns:p14="http://schemas.microsoft.com/office/powerpoint/2010/main" val="3625719592"/>
              </p:ext>
            </p:extLst>
          </p:nvPr>
        </p:nvGraphicFramePr>
        <p:xfrm>
          <a:off x="473188" y="5083164"/>
          <a:ext cx="8322469" cy="147775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60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1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C-band </a:t>
                      </a:r>
                      <a:r>
                        <a:rPr lang="en-US" sz="2000" b="0" u="none" strike="noStrike" cap="none" dirty="0" err="1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移動局通信</a:t>
                      </a:r>
                      <a:endParaRPr sz="20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ja-JP" altLang="en-US" sz="1800" b="0" u="none" strike="noStrike" cap="none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クライテリア</a:t>
                      </a:r>
                      <a:endParaRPr lang="ja-JP" altLang="en-US" sz="1800" b="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Minimum Success</a:t>
                      </a:r>
                      <a:endParaRPr sz="20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100kbpsのダウンリンク速度を達成する</a:t>
                      </a:r>
                      <a:endParaRPr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Full Success</a:t>
                      </a:r>
                      <a:endParaRPr sz="20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1Mbps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を達成し、データのデコードに成功する</a:t>
                      </a:r>
                      <a:endParaRPr lang="ja-JP" altLang="en-US"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Extra Success</a:t>
                      </a:r>
                      <a:endParaRPr sz="2000" u="none" strike="noStrike" cap="none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10</a:t>
                      </a:r>
                      <a:r>
                        <a:rPr lang="en-US" altLang="ja-JP" sz="1800" u="none" strike="noStrike" cap="none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-5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の</a:t>
                      </a: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Bit Error Rate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で</a:t>
                      </a:r>
                      <a:r>
                        <a:rPr lang="en-US" altLang="ja-JP" sz="1800" u="none" strike="noStrike" cap="non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1Mbps</a:t>
                      </a:r>
                      <a:r>
                        <a:rPr lang="ja-JP" altLang="en-US" sz="1800" u="none" strike="noStrike" cap="non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  <a:sym typeface="Times New Roman"/>
                        </a:rPr>
                        <a:t>を達成する</a:t>
                      </a:r>
                      <a:endParaRPr lang="ja-JP" altLang="en-US" sz="1800" u="none" strike="noStrike" cap="none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519B7EF-67DE-4D4A-9E64-934103B1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>
                <a:latin typeface="MS Gothic" panose="020B0609070205080204" pitchFamily="49" charset="-128"/>
                <a:ea typeface="MS Gothic" panose="020B0609070205080204" pitchFamily="49" charset="-128"/>
              </a:rPr>
              <a:t>6</a:t>
            </a:fld>
            <a:endParaRPr kumimoji="1" lang="ja-JP" altLang="en-US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67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49" y="115013"/>
            <a:ext cx="78867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衛星概要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94" y="1916846"/>
            <a:ext cx="4353093" cy="418145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4423" b="3189"/>
          <a:stretch/>
        </p:blipFill>
        <p:spPr bwMode="auto">
          <a:xfrm>
            <a:off x="188803" y="2420906"/>
            <a:ext cx="4494485" cy="3147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2577" y="6098303"/>
            <a:ext cx="2797335" cy="399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2U Main Bus (2UMB)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8994" y="1294920"/>
            <a:ext cx="4398770" cy="5476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ハーネスの利用を最小化するために</a:t>
            </a:r>
          </a:p>
          <a:p>
            <a:r>
              <a:rPr lang="ja-JP" altLang="en-US" sz="200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Times New Roman" panose="02020603050405020304" pitchFamily="18" charset="0"/>
              </a:rPr>
              <a:t>バックプレーン方式を採用</a:t>
            </a:r>
          </a:p>
        </p:txBody>
      </p:sp>
      <p:cxnSp>
        <p:nvCxnSpPr>
          <p:cNvPr id="10" name="Elbow Connector 9"/>
          <p:cNvCxnSpPr>
            <a:cxnSpLocks/>
            <a:endCxn id="12" idx="3"/>
          </p:cNvCxnSpPr>
          <p:nvPr/>
        </p:nvCxnSpPr>
        <p:spPr>
          <a:xfrm rot="5400000" flipH="1" flipV="1">
            <a:off x="7831764" y="2326416"/>
            <a:ext cx="1713661" cy="198339"/>
          </a:xfrm>
          <a:prstGeom prst="bentConnector4">
            <a:avLst>
              <a:gd name="adj1" fmla="val 42010"/>
              <a:gd name="adj2" fmla="val 21525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7CD1A5-8958-C94C-8055-AE6ED84C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57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8040"/>
            <a:ext cx="78867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衛星概要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9033"/>
          <a:stretch/>
        </p:blipFill>
        <p:spPr>
          <a:xfrm>
            <a:off x="367352" y="1504645"/>
            <a:ext cx="8524551" cy="4664974"/>
          </a:xfrm>
        </p:spPr>
      </p:pic>
      <p:sp>
        <p:nvSpPr>
          <p:cNvPr id="5" name="Rectangle 4"/>
          <p:cNvSpPr/>
          <p:nvPr/>
        </p:nvSpPr>
        <p:spPr>
          <a:xfrm>
            <a:off x="4369981" y="4531750"/>
            <a:ext cx="2852268" cy="628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2UMB and SPATIUM-II boards assembly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741" y="5540785"/>
            <a:ext cx="2824739" cy="3991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Backplane board</a:t>
            </a:r>
          </a:p>
        </p:txBody>
      </p:sp>
      <p:sp>
        <p:nvSpPr>
          <p:cNvPr id="8" name="Rectangle 7"/>
          <p:cNvSpPr/>
          <p:nvPr/>
        </p:nvSpPr>
        <p:spPr>
          <a:xfrm>
            <a:off x="6209001" y="3522715"/>
            <a:ext cx="1887200" cy="628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satellite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0BF69D-065C-9446-97AE-B9D6EBF3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97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1600"/>
            <a:ext cx="7886700" cy="1325563"/>
          </a:xfrm>
        </p:spPr>
        <p:txBody>
          <a:bodyPr/>
          <a:lstStyle/>
          <a:p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衛星概要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7858" y="1064190"/>
          <a:ext cx="4637342" cy="5612251"/>
        </p:xfrm>
        <a:graphic>
          <a:graphicData uri="http://schemas.openxmlformats.org/drawingml/2006/table">
            <a:tbl>
              <a:tblPr/>
              <a:tblGrid>
                <a:gridCol w="2052180">
                  <a:extLst>
                    <a:ext uri="{9D8B030D-6E8A-4147-A177-3AD203B41FA5}">
                      <a16:colId xmlns:a16="http://schemas.microsoft.com/office/drawing/2014/main" val="2077545232"/>
                    </a:ext>
                  </a:extLst>
                </a:gridCol>
                <a:gridCol w="768936">
                  <a:extLst>
                    <a:ext uri="{9D8B030D-6E8A-4147-A177-3AD203B41FA5}">
                      <a16:colId xmlns:a16="http://schemas.microsoft.com/office/drawing/2014/main" val="3264016191"/>
                    </a:ext>
                  </a:extLst>
                </a:gridCol>
                <a:gridCol w="1045666">
                  <a:extLst>
                    <a:ext uri="{9D8B030D-6E8A-4147-A177-3AD203B41FA5}">
                      <a16:colId xmlns:a16="http://schemas.microsoft.com/office/drawing/2014/main" val="3303033170"/>
                    </a:ext>
                  </a:extLst>
                </a:gridCol>
                <a:gridCol w="770560">
                  <a:extLst>
                    <a:ext uri="{9D8B030D-6E8A-4147-A177-3AD203B41FA5}">
                      <a16:colId xmlns:a16="http://schemas.microsoft.com/office/drawing/2014/main" val="1562693611"/>
                    </a:ext>
                  </a:extLst>
                </a:gridCol>
              </a:tblGrid>
              <a:tr h="244438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Specification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Information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133476"/>
                  </a:ext>
                </a:extLst>
              </a:tr>
              <a:tr h="24275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Mechanical Properties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648903"/>
                  </a:ext>
                </a:extLst>
              </a:tr>
              <a:tr h="43261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Dimensions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340.5 x 226.3 x 100 mm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656638"/>
                  </a:ext>
                </a:extLst>
              </a:tr>
              <a:tr h="372033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Total weight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7544 g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887423"/>
                  </a:ext>
                </a:extLst>
              </a:tr>
              <a:tr h="246228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Power Storage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9943758"/>
                  </a:ext>
                </a:extLst>
              </a:tr>
              <a:tr h="253898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Battery Type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Li-ion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04641"/>
                  </a:ext>
                </a:extLst>
              </a:tr>
              <a:tr h="485502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Cell connectivity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2S3P (2 in series, 3 in</a:t>
                      </a: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 parallel</a:t>
                      </a: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824514"/>
                  </a:ext>
                </a:extLst>
              </a:tr>
              <a:tr h="270429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Battery capacity/nominal voltage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  <a:tab pos="457200" algn="l"/>
                        </a:tabLst>
                        <a:defRPr/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74.5 Wh/7.2 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38935"/>
                  </a:ext>
                </a:extLst>
              </a:tr>
              <a:tr h="261358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Power Generation per Orbit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149096"/>
                  </a:ext>
                </a:extLst>
              </a:tr>
              <a:tr h="2528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Sun tracking mode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  7.5 Wh – 10.0 Wh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70292"/>
                  </a:ext>
                </a:extLst>
              </a:tr>
              <a:tr h="2275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Nadir pointing mode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5.7 Wh – 7.4 Wh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99309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Detumbling mode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5.2 Wh – 7.3 Wh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45052"/>
                  </a:ext>
                </a:extLst>
              </a:tr>
              <a:tr h="303089"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EPS Bus Voltage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710515"/>
                  </a:ext>
                </a:extLst>
              </a:tr>
              <a:tr h="971005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2UMB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(3x) Unregulated line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(2x) +3.3 V 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(1x) +5.0 V 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(1x) +12.0 V line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953194"/>
                  </a:ext>
                </a:extLst>
              </a:tr>
              <a:tr h="250990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Nominal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 Power Consumption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364814"/>
                  </a:ext>
                </a:extLst>
              </a:tr>
              <a:tr h="272416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2UMB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6.0 Wh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79423"/>
                  </a:ext>
                </a:extLst>
              </a:tr>
              <a:tr h="25099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  <a:tab pos="457200" algn="l"/>
                        </a:tabLst>
                      </a:pPr>
                      <a:r>
                        <a:rPr lang="en-US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SPATIUM-II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Yu Mincho"/>
                        </a:rPr>
                        <a:t>1.5 Wh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9940" marR="994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01061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474747" y="530947"/>
            <a:ext cx="2778093" cy="3704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1" r="26222"/>
          <a:stretch/>
        </p:blipFill>
        <p:spPr>
          <a:xfrm>
            <a:off x="5320899" y="3772056"/>
            <a:ext cx="3085788" cy="2903295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7AE04A-1D00-DC43-8E3D-BC6C93A1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07BE1-DAF7-4643-B2ED-0C1CC9A2D18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28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_学生実験_衛星通信_v1" id="{F338BC29-E2F0-4140-9598-6610E813692B}" vid="{727BDBE5-5615-0446-88FF-4C2FD03FA8A4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23774F2162240468EE0D240EBB0A99F" ma:contentTypeVersion="7" ma:contentTypeDescription="新しいドキュメントを作成します。" ma:contentTypeScope="" ma:versionID="c0e6d7958ebfb1afdf66de3c81f612aa">
  <xsd:schema xmlns:xsd="http://www.w3.org/2001/XMLSchema" xmlns:xs="http://www.w3.org/2001/XMLSchema" xmlns:p="http://schemas.microsoft.com/office/2006/metadata/properties" xmlns:ns2="0ee932dc-2e11-4cde-b3a6-272f30dce50d" targetNamespace="http://schemas.microsoft.com/office/2006/metadata/properties" ma:root="true" ma:fieldsID="1cfad4c921093cfdd107b8fb3ae2ad8c" ns2:_="">
    <xsd:import namespace="0ee932dc-2e11-4cde-b3a6-272f30dce5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32dc-2e11-4cde-b3a6-272f30dce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1B75A5-E6E3-4B55-A87E-1172455A50A8}"/>
</file>

<file path=customXml/itemProps2.xml><?xml version="1.0" encoding="utf-8"?>
<ds:datastoreItem xmlns:ds="http://schemas.openxmlformats.org/officeDocument/2006/customXml" ds:itemID="{7990A27E-1C54-41FF-8F57-D72938750408}"/>
</file>

<file path=customXml/itemProps3.xml><?xml version="1.0" encoding="utf-8"?>
<ds:datastoreItem xmlns:ds="http://schemas.openxmlformats.org/officeDocument/2006/customXml" ds:itemID="{5FF8D6EE-248E-4B2E-AFCE-0918E2010E6B}"/>
</file>

<file path=docProps/app.xml><?xml version="1.0" encoding="utf-8"?>
<Properties xmlns="http://schemas.openxmlformats.org/officeDocument/2006/extended-properties" xmlns:vt="http://schemas.openxmlformats.org/officeDocument/2006/docPropsVTypes">
  <Template>Office テーマ</Template>
  <TotalTime>2887</TotalTime>
  <Words>1125</Words>
  <Application>Microsoft Macintosh PowerPoint</Application>
  <PresentationFormat>画面に合わせる (4:3)</PresentationFormat>
  <Paragraphs>286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8" baseType="lpstr">
      <vt:lpstr>Meiryo UI</vt:lpstr>
      <vt:lpstr>ＭＳ Ｐゴシック</vt:lpstr>
      <vt:lpstr>ＭＳ Ｐ明朝</vt:lpstr>
      <vt:lpstr>MS Gothic</vt:lpstr>
      <vt:lpstr>游ゴシック</vt:lpstr>
      <vt:lpstr>游ゴシック Light</vt:lpstr>
      <vt:lpstr>Arial</vt:lpstr>
      <vt:lpstr>Calibri</vt:lpstr>
      <vt:lpstr>Times New Roman</vt:lpstr>
      <vt:lpstr>Office テーマ</vt:lpstr>
      <vt:lpstr>1_Office テーマ</vt:lpstr>
      <vt:lpstr>6Uキューブサットによる 地球観測と高速データ通信の実証</vt:lpstr>
      <vt:lpstr>Acknowledgement</vt:lpstr>
      <vt:lpstr>プロジェクト概要</vt:lpstr>
      <vt:lpstr>ミッションシナリオ</vt:lpstr>
      <vt:lpstr>ミッション</vt:lpstr>
      <vt:lpstr>ミッションサクセスクライテリア</vt:lpstr>
      <vt:lpstr> 衛星概要</vt:lpstr>
      <vt:lpstr>衛星概要</vt:lpstr>
      <vt:lpstr>衛星概要</vt:lpstr>
      <vt:lpstr>PowerPoint プレゼンテーション</vt:lpstr>
      <vt:lpstr>3U カメラミッション</vt:lpstr>
      <vt:lpstr>カメラ画像</vt:lpstr>
      <vt:lpstr>3Uカメラ検証</vt:lpstr>
      <vt:lpstr>C-band デモとアマチュア無線サービス</vt:lpstr>
      <vt:lpstr>プロジェクト進行</vt:lpstr>
      <vt:lpstr>PowerPoint プレゼンテーション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6Uキューブサットによる 地球観測と高速データ通信の実証</dc:title>
  <dc:creator>CHO MENGU</dc:creator>
  <cp:lastModifiedBy>CHO MENGU</cp:lastModifiedBy>
  <cp:revision>59</cp:revision>
  <dcterms:created xsi:type="dcterms:W3CDTF">2022-01-14T06:16:22Z</dcterms:created>
  <dcterms:modified xsi:type="dcterms:W3CDTF">2022-01-29T00:28:59Z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0x010100023774F2162240468EE0D240EBB0A99F</vt:lpwstr>
  </property>
</Properties>
</file>