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307" r:id="rId3"/>
    <p:sldId id="330" r:id="rId4"/>
    <p:sldId id="363" r:id="rId5"/>
    <p:sldId id="361" r:id="rId6"/>
    <p:sldId id="332" r:id="rId7"/>
    <p:sldId id="362" r:id="rId8"/>
    <p:sldId id="336" r:id="rId9"/>
    <p:sldId id="338" r:id="rId10"/>
    <p:sldId id="341" r:id="rId11"/>
    <p:sldId id="342" r:id="rId12"/>
    <p:sldId id="355" r:id="rId13"/>
    <p:sldId id="345" r:id="rId14"/>
    <p:sldId id="364" r:id="rId15"/>
    <p:sldId id="359" r:id="rId16"/>
    <p:sldId id="346" r:id="rId17"/>
    <p:sldId id="365" r:id="rId18"/>
    <p:sldId id="366" r:id="rId19"/>
    <p:sldId id="358" r:id="rId20"/>
    <p:sldId id="36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BC6"/>
    <a:srgbClr val="DEEBF7"/>
    <a:srgbClr val="E2F0D9"/>
    <a:srgbClr val="D01D6E"/>
    <a:srgbClr val="FF636A"/>
    <a:srgbClr val="E1D9F7"/>
    <a:srgbClr val="B677FF"/>
    <a:srgbClr val="CBC8F7"/>
    <a:srgbClr val="B300FF"/>
    <a:srgbClr val="C9B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A3D255-0EC3-434D-B71E-FD6C6C751E54}" v="9" dt="2022-01-16T00:04:14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8" autoAdjust="0"/>
    <p:restoredTop sz="94655"/>
  </p:normalViewPr>
  <p:slideViewPr>
    <p:cSldViewPr snapToGrid="0" snapToObjects="1">
      <p:cViewPr varScale="1">
        <p:scale>
          <a:sx n="93" d="100"/>
          <a:sy n="93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関田　隆一" userId="S::f21036@fukuyama-u.ac.jp::f9ed0250-8b0a-47a8-8f25-cc36237c291d" providerId="AD" clId="Web-{698E9F7F-E9EA-DF43-8477-0DC0C5953E25}"/>
    <pc:docChg chg="modSld">
      <pc:chgData name="関田　隆一" userId="S::f21036@fukuyama-u.ac.jp::f9ed0250-8b0a-47a8-8f25-cc36237c291d" providerId="AD" clId="Web-{698E9F7F-E9EA-DF43-8477-0DC0C5953E25}" dt="2022-01-14T02:28:37.682" v="60" actId="20577"/>
      <pc:docMkLst>
        <pc:docMk/>
      </pc:docMkLst>
      <pc:sldChg chg="modSp">
        <pc:chgData name="関田　隆一" userId="S::f21036@fukuyama-u.ac.jp::f9ed0250-8b0a-47a8-8f25-cc36237c291d" providerId="AD" clId="Web-{698E9F7F-E9EA-DF43-8477-0DC0C5953E25}" dt="2022-01-14T02:25:14.725" v="22" actId="1076"/>
        <pc:sldMkLst>
          <pc:docMk/>
          <pc:sldMk cId="1261275579" sldId="256"/>
        </pc:sldMkLst>
        <pc:spChg chg="mod">
          <ac:chgData name="関田　隆一" userId="S::f21036@fukuyama-u.ac.jp::f9ed0250-8b0a-47a8-8f25-cc36237c291d" providerId="AD" clId="Web-{698E9F7F-E9EA-DF43-8477-0DC0C5953E25}" dt="2022-01-14T02:25:14.725" v="22" actId="1076"/>
          <ac:spMkLst>
            <pc:docMk/>
            <pc:sldMk cId="1261275579" sldId="256"/>
            <ac:spMk id="2" creationId="{23D475AF-09B2-4143-A96A-6F6926AE0C50}"/>
          </ac:spMkLst>
        </pc:spChg>
      </pc:sldChg>
      <pc:sldChg chg="modSp">
        <pc:chgData name="関田　隆一" userId="S::f21036@fukuyama-u.ac.jp::f9ed0250-8b0a-47a8-8f25-cc36237c291d" providerId="AD" clId="Web-{698E9F7F-E9EA-DF43-8477-0DC0C5953E25}" dt="2022-01-14T02:28:22.010" v="56" actId="20577"/>
        <pc:sldMkLst>
          <pc:docMk/>
          <pc:sldMk cId="3648545323" sldId="307"/>
        </pc:sldMkLst>
        <pc:spChg chg="mod">
          <ac:chgData name="関田　隆一" userId="S::f21036@fukuyama-u.ac.jp::f9ed0250-8b0a-47a8-8f25-cc36237c291d" providerId="AD" clId="Web-{698E9F7F-E9EA-DF43-8477-0DC0C5953E25}" dt="2022-01-14T02:27:53.041" v="49" actId="1076"/>
          <ac:spMkLst>
            <pc:docMk/>
            <pc:sldMk cId="3648545323" sldId="307"/>
            <ac:spMk id="7" creationId="{16C6E21C-DCDE-411C-B55E-DB861967200B}"/>
          </ac:spMkLst>
        </pc:spChg>
        <pc:spChg chg="mod">
          <ac:chgData name="関田　隆一" userId="S::f21036@fukuyama-u.ac.jp::f9ed0250-8b0a-47a8-8f25-cc36237c291d" providerId="AD" clId="Web-{698E9F7F-E9EA-DF43-8477-0DC0C5953E25}" dt="2022-01-14T02:28:22.010" v="56" actId="20577"/>
          <ac:spMkLst>
            <pc:docMk/>
            <pc:sldMk cId="3648545323" sldId="307"/>
            <ac:spMk id="10" creationId="{EFEF9D9B-96E3-BD44-9B4E-6297D5237E8E}"/>
          </ac:spMkLst>
        </pc:spChg>
      </pc:sldChg>
      <pc:sldChg chg="modSp">
        <pc:chgData name="関田　隆一" userId="S::f21036@fukuyama-u.ac.jp::f9ed0250-8b0a-47a8-8f25-cc36237c291d" providerId="AD" clId="Web-{698E9F7F-E9EA-DF43-8477-0DC0C5953E25}" dt="2022-01-14T02:28:37.682" v="60" actId="20577"/>
        <pc:sldMkLst>
          <pc:docMk/>
          <pc:sldMk cId="1318087754" sldId="344"/>
        </pc:sldMkLst>
        <pc:spChg chg="mod">
          <ac:chgData name="関田　隆一" userId="S::f21036@fukuyama-u.ac.jp::f9ed0250-8b0a-47a8-8f25-cc36237c291d" providerId="AD" clId="Web-{698E9F7F-E9EA-DF43-8477-0DC0C5953E25}" dt="2022-01-14T02:28:37.682" v="60" actId="20577"/>
          <ac:spMkLst>
            <pc:docMk/>
            <pc:sldMk cId="1318087754" sldId="344"/>
            <ac:spMk id="5" creationId="{12A933BC-D9A9-8D41-A1E7-270EE70AE9D4}"/>
          </ac:spMkLst>
        </pc:spChg>
      </pc:sldChg>
      <pc:sldChg chg="modSp">
        <pc:chgData name="関田　隆一" userId="S::f21036@fukuyama-u.ac.jp::f9ed0250-8b0a-47a8-8f25-cc36237c291d" providerId="AD" clId="Web-{698E9F7F-E9EA-DF43-8477-0DC0C5953E25}" dt="2022-01-14T02:24:11.724" v="20" actId="20577"/>
        <pc:sldMkLst>
          <pc:docMk/>
          <pc:sldMk cId="3786680099" sldId="358"/>
        </pc:sldMkLst>
        <pc:spChg chg="mod">
          <ac:chgData name="関田　隆一" userId="S::f21036@fukuyama-u.ac.jp::f9ed0250-8b0a-47a8-8f25-cc36237c291d" providerId="AD" clId="Web-{698E9F7F-E9EA-DF43-8477-0DC0C5953E25}" dt="2022-01-14T02:24:11.724" v="20" actId="20577"/>
          <ac:spMkLst>
            <pc:docMk/>
            <pc:sldMk cId="3786680099" sldId="358"/>
            <ac:spMk id="7" creationId="{DC1D960B-A759-C24B-863F-AECA984978C5}"/>
          </ac:spMkLst>
        </pc:spChg>
        <pc:spChg chg="mod">
          <ac:chgData name="関田　隆一" userId="S::f21036@fukuyama-u.ac.jp::f9ed0250-8b0a-47a8-8f25-cc36237c291d" providerId="AD" clId="Web-{698E9F7F-E9EA-DF43-8477-0DC0C5953E25}" dt="2022-01-14T02:23:41.708" v="10" actId="20577"/>
          <ac:spMkLst>
            <pc:docMk/>
            <pc:sldMk cId="3786680099" sldId="358"/>
            <ac:spMk id="9" creationId="{F135821B-C5EE-E544-A380-63F0985B865C}"/>
          </ac:spMkLst>
        </pc:spChg>
      </pc:sldChg>
    </pc:docChg>
  </pc:docChgLst>
  <pc:docChgLst>
    <pc:chgData name="隆一 関田" userId="f9ed0250-8b0a-47a8-8f25-cc36237c291d" providerId="ADAL" clId="{DEA3D255-0EC3-434D-B71E-FD6C6C751E54}"/>
    <pc:docChg chg="custSel delSld modSld">
      <pc:chgData name="隆一 関田" userId="f9ed0250-8b0a-47a8-8f25-cc36237c291d" providerId="ADAL" clId="{DEA3D255-0EC3-434D-B71E-FD6C6C751E54}" dt="2022-01-16T00:21:11.255" v="882" actId="1076"/>
      <pc:docMkLst>
        <pc:docMk/>
      </pc:docMkLst>
      <pc:sldChg chg="modSp mod">
        <pc:chgData name="隆一 関田" userId="f9ed0250-8b0a-47a8-8f25-cc36237c291d" providerId="ADAL" clId="{DEA3D255-0EC3-434D-B71E-FD6C6C751E54}" dt="2022-01-16T00:21:11.255" v="882" actId="1076"/>
        <pc:sldMkLst>
          <pc:docMk/>
          <pc:sldMk cId="1261275579" sldId="256"/>
        </pc:sldMkLst>
        <pc:spChg chg="mod">
          <ac:chgData name="隆一 関田" userId="f9ed0250-8b0a-47a8-8f25-cc36237c291d" providerId="ADAL" clId="{DEA3D255-0EC3-434D-B71E-FD6C6C751E54}" dt="2022-01-16T00:21:11.255" v="882" actId="1076"/>
          <ac:spMkLst>
            <pc:docMk/>
            <pc:sldMk cId="1261275579" sldId="256"/>
            <ac:spMk id="2" creationId="{23D475AF-09B2-4143-A96A-6F6926AE0C50}"/>
          </ac:spMkLst>
        </pc:spChg>
        <pc:spChg chg="mod">
          <ac:chgData name="隆一 関田" userId="f9ed0250-8b0a-47a8-8f25-cc36237c291d" providerId="ADAL" clId="{DEA3D255-0EC3-434D-B71E-FD6C6C751E54}" dt="2022-01-16T00:21:07.078" v="881" actId="1076"/>
          <ac:spMkLst>
            <pc:docMk/>
            <pc:sldMk cId="1261275579" sldId="256"/>
            <ac:spMk id="3" creationId="{09980029-D20E-AB4C-9F74-7D943508AB4F}"/>
          </ac:spMkLst>
        </pc:spChg>
      </pc:sldChg>
      <pc:sldChg chg="modSp mod">
        <pc:chgData name="隆一 関田" userId="f9ed0250-8b0a-47a8-8f25-cc36237c291d" providerId="ADAL" clId="{DEA3D255-0EC3-434D-B71E-FD6C6C751E54}" dt="2022-01-15T23:52:19.310" v="121" actId="20577"/>
        <pc:sldMkLst>
          <pc:docMk/>
          <pc:sldMk cId="3648545323" sldId="307"/>
        </pc:sldMkLst>
        <pc:spChg chg="mod">
          <ac:chgData name="隆一 関田" userId="f9ed0250-8b0a-47a8-8f25-cc36237c291d" providerId="ADAL" clId="{DEA3D255-0EC3-434D-B71E-FD6C6C751E54}" dt="2022-01-15T23:52:19.310" v="121" actId="20577"/>
          <ac:spMkLst>
            <pc:docMk/>
            <pc:sldMk cId="3648545323" sldId="307"/>
            <ac:spMk id="10" creationId="{EFEF9D9B-96E3-BD44-9B4E-6297D5237E8E}"/>
          </ac:spMkLst>
        </pc:spChg>
      </pc:sldChg>
      <pc:sldChg chg="del">
        <pc:chgData name="隆一 関田" userId="f9ed0250-8b0a-47a8-8f25-cc36237c291d" providerId="ADAL" clId="{DEA3D255-0EC3-434D-B71E-FD6C6C751E54}" dt="2022-01-15T23:51:35.795" v="115" actId="2696"/>
        <pc:sldMkLst>
          <pc:docMk/>
          <pc:sldMk cId="2748551537" sldId="329"/>
        </pc:sldMkLst>
      </pc:sldChg>
      <pc:sldChg chg="delSp modSp mod modTransition">
        <pc:chgData name="隆一 関田" userId="f9ed0250-8b0a-47a8-8f25-cc36237c291d" providerId="ADAL" clId="{DEA3D255-0EC3-434D-B71E-FD6C6C751E54}" dt="2022-01-15T23:51:47.721" v="116"/>
        <pc:sldMkLst>
          <pc:docMk/>
          <pc:sldMk cId="3037217368" sldId="330"/>
        </pc:sldMkLst>
        <pc:spChg chg="mod">
          <ac:chgData name="隆一 関田" userId="f9ed0250-8b0a-47a8-8f25-cc36237c291d" providerId="ADAL" clId="{DEA3D255-0EC3-434D-B71E-FD6C6C751E54}" dt="2022-01-15T23:49:13.468" v="38" actId="1076"/>
          <ac:spMkLst>
            <pc:docMk/>
            <pc:sldMk cId="3037217368" sldId="330"/>
            <ac:spMk id="12" creationId="{717BBA16-88BF-8141-92BD-DB89B758357F}"/>
          </ac:spMkLst>
        </pc:spChg>
        <pc:picChg chg="del">
          <ac:chgData name="隆一 関田" userId="f9ed0250-8b0a-47a8-8f25-cc36237c291d" providerId="ADAL" clId="{DEA3D255-0EC3-434D-B71E-FD6C6C751E54}" dt="2022-01-15T23:50:01.032" v="73" actId="478"/>
          <ac:picMkLst>
            <pc:docMk/>
            <pc:sldMk cId="3037217368" sldId="330"/>
            <ac:picMk id="13" creationId="{F024FCAB-0994-C444-9B79-DA22BF5CDF92}"/>
          </ac:picMkLst>
        </pc:picChg>
      </pc:sldChg>
      <pc:sldChg chg="del">
        <pc:chgData name="隆一 関田" userId="f9ed0250-8b0a-47a8-8f25-cc36237c291d" providerId="ADAL" clId="{DEA3D255-0EC3-434D-B71E-FD6C6C751E54}" dt="2022-01-15T23:57:00.916" v="572" actId="2696"/>
        <pc:sldMkLst>
          <pc:docMk/>
          <pc:sldMk cId="4155690708" sldId="331"/>
        </pc:sldMkLst>
      </pc:sldChg>
      <pc:sldChg chg="modSp mod modTransition">
        <pc:chgData name="隆一 関田" userId="f9ed0250-8b0a-47a8-8f25-cc36237c291d" providerId="ADAL" clId="{DEA3D255-0EC3-434D-B71E-FD6C6C751E54}" dt="2022-01-15T23:57:07.001" v="573"/>
        <pc:sldMkLst>
          <pc:docMk/>
          <pc:sldMk cId="538037303" sldId="332"/>
        </pc:sldMkLst>
        <pc:spChg chg="mod">
          <ac:chgData name="隆一 関田" userId="f9ed0250-8b0a-47a8-8f25-cc36237c291d" providerId="ADAL" clId="{DEA3D255-0EC3-434D-B71E-FD6C6C751E54}" dt="2022-01-15T23:52:55.138" v="183" actId="1076"/>
          <ac:spMkLst>
            <pc:docMk/>
            <pc:sldMk cId="538037303" sldId="332"/>
            <ac:spMk id="6" creationId="{33AF9BD5-6519-4FE3-904C-DE265FABB6FE}"/>
          </ac:spMkLst>
        </pc:spChg>
      </pc:sldChg>
      <pc:sldChg chg="del">
        <pc:chgData name="隆一 関田" userId="f9ed0250-8b0a-47a8-8f25-cc36237c291d" providerId="ADAL" clId="{DEA3D255-0EC3-434D-B71E-FD6C6C751E54}" dt="2022-01-15T23:59:14.328" v="701" actId="2696"/>
        <pc:sldMkLst>
          <pc:docMk/>
          <pc:sldMk cId="1670067647" sldId="333"/>
        </pc:sldMkLst>
      </pc:sldChg>
      <pc:sldChg chg="modSp mod">
        <pc:chgData name="隆一 関田" userId="f9ed0250-8b0a-47a8-8f25-cc36237c291d" providerId="ADAL" clId="{DEA3D255-0EC3-434D-B71E-FD6C6C751E54}" dt="2022-01-15T23:54:00.519" v="305" actId="1076"/>
        <pc:sldMkLst>
          <pc:docMk/>
          <pc:sldMk cId="627742364" sldId="336"/>
        </pc:sldMkLst>
        <pc:spChg chg="mod">
          <ac:chgData name="隆一 関田" userId="f9ed0250-8b0a-47a8-8f25-cc36237c291d" providerId="ADAL" clId="{DEA3D255-0EC3-434D-B71E-FD6C6C751E54}" dt="2022-01-15T23:54:00.519" v="305" actId="1076"/>
          <ac:spMkLst>
            <pc:docMk/>
            <pc:sldMk cId="627742364" sldId="336"/>
            <ac:spMk id="13" creationId="{31884D49-A5C8-434B-8301-4011C9C7A1B3}"/>
          </ac:spMkLst>
        </pc:spChg>
      </pc:sldChg>
      <pc:sldChg chg="modSp mod">
        <pc:chgData name="隆一 関田" userId="f9ed0250-8b0a-47a8-8f25-cc36237c291d" providerId="ADAL" clId="{DEA3D255-0EC3-434D-B71E-FD6C6C751E54}" dt="2022-01-15T23:54:33.949" v="361" actId="1076"/>
        <pc:sldMkLst>
          <pc:docMk/>
          <pc:sldMk cId="211274134" sldId="338"/>
        </pc:sldMkLst>
        <pc:spChg chg="mod">
          <ac:chgData name="隆一 関田" userId="f9ed0250-8b0a-47a8-8f25-cc36237c291d" providerId="ADAL" clId="{DEA3D255-0EC3-434D-B71E-FD6C6C751E54}" dt="2022-01-15T23:54:33.949" v="361" actId="1076"/>
          <ac:spMkLst>
            <pc:docMk/>
            <pc:sldMk cId="211274134" sldId="338"/>
            <ac:spMk id="14" creationId="{10E17112-FDDD-464E-839F-FE064BED7001}"/>
          </ac:spMkLst>
        </pc:spChg>
      </pc:sldChg>
      <pc:sldChg chg="modSp mod">
        <pc:chgData name="隆一 関田" userId="f9ed0250-8b0a-47a8-8f25-cc36237c291d" providerId="ADAL" clId="{DEA3D255-0EC3-434D-B71E-FD6C6C751E54}" dt="2022-01-15T23:55:01.420" v="423" actId="1076"/>
        <pc:sldMkLst>
          <pc:docMk/>
          <pc:sldMk cId="2556977126" sldId="341"/>
        </pc:sldMkLst>
        <pc:spChg chg="mod">
          <ac:chgData name="隆一 関田" userId="f9ed0250-8b0a-47a8-8f25-cc36237c291d" providerId="ADAL" clId="{DEA3D255-0EC3-434D-B71E-FD6C6C751E54}" dt="2022-01-15T23:55:01.420" v="423" actId="1076"/>
          <ac:spMkLst>
            <pc:docMk/>
            <pc:sldMk cId="2556977126" sldId="341"/>
            <ac:spMk id="28" creationId="{E10383BF-B9D8-4C81-A273-069A57134765}"/>
          </ac:spMkLst>
        </pc:spChg>
      </pc:sldChg>
      <pc:sldChg chg="modSp mod">
        <pc:chgData name="隆一 関田" userId="f9ed0250-8b0a-47a8-8f25-cc36237c291d" providerId="ADAL" clId="{DEA3D255-0EC3-434D-B71E-FD6C6C751E54}" dt="2022-01-15T23:55:42.530" v="500" actId="1076"/>
        <pc:sldMkLst>
          <pc:docMk/>
          <pc:sldMk cId="2735371672" sldId="342"/>
        </pc:sldMkLst>
        <pc:spChg chg="mod">
          <ac:chgData name="隆一 関田" userId="f9ed0250-8b0a-47a8-8f25-cc36237c291d" providerId="ADAL" clId="{DEA3D255-0EC3-434D-B71E-FD6C6C751E54}" dt="2022-01-15T23:55:42.530" v="500" actId="1076"/>
          <ac:spMkLst>
            <pc:docMk/>
            <pc:sldMk cId="2735371672" sldId="342"/>
            <ac:spMk id="33" creationId="{F3988D80-73EF-478D-BEDF-4FD65433B336}"/>
          </ac:spMkLst>
        </pc:spChg>
      </pc:sldChg>
      <pc:sldChg chg="del">
        <pc:chgData name="隆一 関田" userId="f9ed0250-8b0a-47a8-8f25-cc36237c291d" providerId="ADAL" clId="{DEA3D255-0EC3-434D-B71E-FD6C6C751E54}" dt="2022-01-16T00:02:04.253" v="824" actId="2696"/>
        <pc:sldMkLst>
          <pc:docMk/>
          <pc:sldMk cId="1318087754" sldId="344"/>
        </pc:sldMkLst>
      </pc:sldChg>
      <pc:sldChg chg="modSp mod modTransition">
        <pc:chgData name="隆一 関田" userId="f9ed0250-8b0a-47a8-8f25-cc36237c291d" providerId="ADAL" clId="{DEA3D255-0EC3-434D-B71E-FD6C6C751E54}" dt="2022-01-16T00:06:12.729" v="876" actId="166"/>
        <pc:sldMkLst>
          <pc:docMk/>
          <pc:sldMk cId="3472804626" sldId="345"/>
        </pc:sldMkLst>
        <pc:spChg chg="mod">
          <ac:chgData name="隆一 関田" userId="f9ed0250-8b0a-47a8-8f25-cc36237c291d" providerId="ADAL" clId="{DEA3D255-0EC3-434D-B71E-FD6C6C751E54}" dt="2022-01-15T23:58:24.140" v="654" actId="1076"/>
          <ac:spMkLst>
            <pc:docMk/>
            <pc:sldMk cId="3472804626" sldId="345"/>
            <ac:spMk id="5" creationId="{7C6EE086-FFD0-4969-871B-CB3FA75A4730}"/>
          </ac:spMkLst>
        </pc:spChg>
        <pc:picChg chg="ord">
          <ac:chgData name="隆一 関田" userId="f9ed0250-8b0a-47a8-8f25-cc36237c291d" providerId="ADAL" clId="{DEA3D255-0EC3-434D-B71E-FD6C6C751E54}" dt="2022-01-16T00:06:12.729" v="876" actId="166"/>
          <ac:picMkLst>
            <pc:docMk/>
            <pc:sldMk cId="3472804626" sldId="345"/>
            <ac:picMk id="8" creationId="{A79C99A5-DB84-4E17-B5C3-2A2A9B76C142}"/>
          </ac:picMkLst>
        </pc:picChg>
      </pc:sldChg>
      <pc:sldChg chg="addSp delSp modSp mod">
        <pc:chgData name="隆一 関田" userId="f9ed0250-8b0a-47a8-8f25-cc36237c291d" providerId="ADAL" clId="{DEA3D255-0EC3-434D-B71E-FD6C6C751E54}" dt="2022-01-16T00:01:04.826" v="816" actId="20577"/>
        <pc:sldMkLst>
          <pc:docMk/>
          <pc:sldMk cId="3530567321" sldId="346"/>
        </pc:sldMkLst>
        <pc:spChg chg="del">
          <ac:chgData name="隆一 関田" userId="f9ed0250-8b0a-47a8-8f25-cc36237c291d" providerId="ADAL" clId="{DEA3D255-0EC3-434D-B71E-FD6C6C751E54}" dt="2022-01-16T00:00:44.551" v="782" actId="478"/>
          <ac:spMkLst>
            <pc:docMk/>
            <pc:sldMk cId="3530567321" sldId="346"/>
            <ac:spMk id="5" creationId="{D7E14B53-8B6D-4124-9908-76841EC12B79}"/>
          </ac:spMkLst>
        </pc:spChg>
        <pc:spChg chg="add mod">
          <ac:chgData name="隆一 関田" userId="f9ed0250-8b0a-47a8-8f25-cc36237c291d" providerId="ADAL" clId="{DEA3D255-0EC3-434D-B71E-FD6C6C751E54}" dt="2022-01-16T00:01:04.826" v="816" actId="20577"/>
          <ac:spMkLst>
            <pc:docMk/>
            <pc:sldMk cId="3530567321" sldId="346"/>
            <ac:spMk id="6" creationId="{0DE88FA8-DF9D-46F7-A1C5-E723D7937E7D}"/>
          </ac:spMkLst>
        </pc:spChg>
      </pc:sldChg>
      <pc:sldChg chg="del">
        <pc:chgData name="隆一 関田" userId="f9ed0250-8b0a-47a8-8f25-cc36237c291d" providerId="ADAL" clId="{DEA3D255-0EC3-434D-B71E-FD6C6C751E54}" dt="2022-01-16T00:04:09.200" v="873" actId="2696"/>
        <pc:sldMkLst>
          <pc:docMk/>
          <pc:sldMk cId="3715305199" sldId="352"/>
        </pc:sldMkLst>
      </pc:sldChg>
      <pc:sldChg chg="modSp mod">
        <pc:chgData name="隆一 関田" userId="f9ed0250-8b0a-47a8-8f25-cc36237c291d" providerId="ADAL" clId="{DEA3D255-0EC3-434D-B71E-FD6C6C751E54}" dt="2022-01-15T23:56:40.854" v="571" actId="20577"/>
        <pc:sldMkLst>
          <pc:docMk/>
          <pc:sldMk cId="2666582841" sldId="355"/>
        </pc:sldMkLst>
        <pc:spChg chg="mod">
          <ac:chgData name="隆一 関田" userId="f9ed0250-8b0a-47a8-8f25-cc36237c291d" providerId="ADAL" clId="{DEA3D255-0EC3-434D-B71E-FD6C6C751E54}" dt="2022-01-15T23:56:40.854" v="571" actId="20577"/>
          <ac:spMkLst>
            <pc:docMk/>
            <pc:sldMk cId="2666582841" sldId="355"/>
            <ac:spMk id="10" creationId="{12479BA6-3EBA-B646-88A4-B9D28B6B190F}"/>
          </ac:spMkLst>
        </pc:spChg>
        <pc:spChg chg="mod">
          <ac:chgData name="隆一 関田" userId="f9ed0250-8b0a-47a8-8f25-cc36237c291d" providerId="ADAL" clId="{DEA3D255-0EC3-434D-B71E-FD6C6C751E54}" dt="2022-01-15T23:56:19.588" v="562" actId="1076"/>
          <ac:spMkLst>
            <pc:docMk/>
            <pc:sldMk cId="2666582841" sldId="355"/>
            <ac:spMk id="15" creationId="{4FBB957C-6795-47C1-8D41-18C1CE87F5BC}"/>
          </ac:spMkLst>
        </pc:spChg>
      </pc:sldChg>
      <pc:sldChg chg="del">
        <pc:chgData name="隆一 関田" userId="f9ed0250-8b0a-47a8-8f25-cc36237c291d" providerId="ADAL" clId="{DEA3D255-0EC3-434D-B71E-FD6C6C751E54}" dt="2022-01-16T00:04:44.555" v="875" actId="2696"/>
        <pc:sldMkLst>
          <pc:docMk/>
          <pc:sldMk cId="1484780985" sldId="357"/>
        </pc:sldMkLst>
      </pc:sldChg>
      <pc:sldChg chg="modSp mod">
        <pc:chgData name="隆一 関田" userId="f9ed0250-8b0a-47a8-8f25-cc36237c291d" providerId="ADAL" clId="{DEA3D255-0EC3-434D-B71E-FD6C6C751E54}" dt="2022-01-16T00:03:07.210" v="861" actId="1076"/>
        <pc:sldMkLst>
          <pc:docMk/>
          <pc:sldMk cId="3786680099" sldId="358"/>
        </pc:sldMkLst>
        <pc:spChg chg="mod">
          <ac:chgData name="隆一 関田" userId="f9ed0250-8b0a-47a8-8f25-cc36237c291d" providerId="ADAL" clId="{DEA3D255-0EC3-434D-B71E-FD6C6C751E54}" dt="2022-01-16T00:03:07.210" v="861" actId="1076"/>
          <ac:spMkLst>
            <pc:docMk/>
            <pc:sldMk cId="3786680099" sldId="358"/>
            <ac:spMk id="10" creationId="{63A491F4-54B8-411D-B671-E5A4831526ED}"/>
          </ac:spMkLst>
        </pc:spChg>
      </pc:sldChg>
      <pc:sldChg chg="modSp mod modTransition">
        <pc:chgData name="隆一 関田" userId="f9ed0250-8b0a-47a8-8f25-cc36237c291d" providerId="ADAL" clId="{DEA3D255-0EC3-434D-B71E-FD6C6C751E54}" dt="2022-01-16T00:02:12.719" v="825"/>
        <pc:sldMkLst>
          <pc:docMk/>
          <pc:sldMk cId="1583339207" sldId="359"/>
        </pc:sldMkLst>
        <pc:spChg chg="mod">
          <ac:chgData name="隆一 関田" userId="f9ed0250-8b0a-47a8-8f25-cc36237c291d" providerId="ADAL" clId="{DEA3D255-0EC3-434D-B71E-FD6C6C751E54}" dt="2022-01-16T00:00:09.774" v="762" actId="2710"/>
          <ac:spMkLst>
            <pc:docMk/>
            <pc:sldMk cId="1583339207" sldId="359"/>
            <ac:spMk id="5" creationId="{45EE0B1F-A253-407B-B856-88CC99D1DCCD}"/>
          </ac:spMkLst>
        </pc:spChg>
        <pc:picChg chg="mod">
          <ac:chgData name="隆一 関田" userId="f9ed0250-8b0a-47a8-8f25-cc36237c291d" providerId="ADAL" clId="{DEA3D255-0EC3-434D-B71E-FD6C6C751E54}" dt="2022-01-16T00:00:19.080" v="781" actId="1036"/>
          <ac:picMkLst>
            <pc:docMk/>
            <pc:sldMk cId="1583339207" sldId="359"/>
            <ac:picMk id="2" creationId="{67B76D50-B3D3-4BB0-BBB6-152FB2EFFA9F}"/>
          </ac:picMkLst>
        </pc:picChg>
      </pc:sldChg>
      <pc:sldChg chg="modSp mod">
        <pc:chgData name="隆一 関田" userId="f9ed0250-8b0a-47a8-8f25-cc36237c291d" providerId="ADAL" clId="{DEA3D255-0EC3-434D-B71E-FD6C6C751E54}" dt="2022-01-15T23:51:22.225" v="114" actId="1076"/>
        <pc:sldMkLst>
          <pc:docMk/>
          <pc:sldMk cId="2695972852" sldId="361"/>
        </pc:sldMkLst>
        <pc:spChg chg="mod">
          <ac:chgData name="隆一 関田" userId="f9ed0250-8b0a-47a8-8f25-cc36237c291d" providerId="ADAL" clId="{DEA3D255-0EC3-434D-B71E-FD6C6C751E54}" dt="2022-01-15T23:51:22.225" v="114" actId="1076"/>
          <ac:spMkLst>
            <pc:docMk/>
            <pc:sldMk cId="2695972852" sldId="361"/>
            <ac:spMk id="12" creationId="{717BBA16-88BF-8141-92BD-DB89B758357F}"/>
          </ac:spMkLst>
        </pc:spChg>
      </pc:sldChg>
      <pc:sldChg chg="modSp mod">
        <pc:chgData name="隆一 関田" userId="f9ed0250-8b0a-47a8-8f25-cc36237c291d" providerId="ADAL" clId="{DEA3D255-0EC3-434D-B71E-FD6C6C751E54}" dt="2022-01-15T23:53:34.634" v="249" actId="1076"/>
        <pc:sldMkLst>
          <pc:docMk/>
          <pc:sldMk cId="229988602" sldId="362"/>
        </pc:sldMkLst>
        <pc:spChg chg="mod">
          <ac:chgData name="隆一 関田" userId="f9ed0250-8b0a-47a8-8f25-cc36237c291d" providerId="ADAL" clId="{DEA3D255-0EC3-434D-B71E-FD6C6C751E54}" dt="2022-01-15T23:53:34.634" v="249" actId="1076"/>
          <ac:spMkLst>
            <pc:docMk/>
            <pc:sldMk cId="229988602" sldId="362"/>
            <ac:spMk id="9" creationId="{78ABF6CC-8A44-4E45-9FF6-EBC931957E34}"/>
          </ac:spMkLst>
        </pc:spChg>
      </pc:sldChg>
      <pc:sldChg chg="modSp mod">
        <pc:chgData name="隆一 関田" userId="f9ed0250-8b0a-47a8-8f25-cc36237c291d" providerId="ADAL" clId="{DEA3D255-0EC3-434D-B71E-FD6C6C751E54}" dt="2022-01-15T23:49:54.349" v="72" actId="1076"/>
        <pc:sldMkLst>
          <pc:docMk/>
          <pc:sldMk cId="3342036292" sldId="363"/>
        </pc:sldMkLst>
        <pc:spChg chg="mod">
          <ac:chgData name="隆一 関田" userId="f9ed0250-8b0a-47a8-8f25-cc36237c291d" providerId="ADAL" clId="{DEA3D255-0EC3-434D-B71E-FD6C6C751E54}" dt="2022-01-15T23:49:54.349" v="72" actId="1076"/>
          <ac:spMkLst>
            <pc:docMk/>
            <pc:sldMk cId="3342036292" sldId="363"/>
            <ac:spMk id="12" creationId="{717BBA16-88BF-8141-92BD-DB89B758357F}"/>
          </ac:spMkLst>
        </pc:spChg>
      </pc:sldChg>
      <pc:sldChg chg="addSp delSp modSp mod">
        <pc:chgData name="隆一 関田" userId="f9ed0250-8b0a-47a8-8f25-cc36237c291d" providerId="ADAL" clId="{DEA3D255-0EC3-434D-B71E-FD6C6C751E54}" dt="2022-01-15T23:59:05.184" v="700" actId="20577"/>
        <pc:sldMkLst>
          <pc:docMk/>
          <pc:sldMk cId="4234031399" sldId="364"/>
        </pc:sldMkLst>
        <pc:spChg chg="add mod">
          <ac:chgData name="隆一 関田" userId="f9ed0250-8b0a-47a8-8f25-cc36237c291d" providerId="ADAL" clId="{DEA3D255-0EC3-434D-B71E-FD6C6C751E54}" dt="2022-01-15T23:59:05.184" v="700" actId="20577"/>
          <ac:spMkLst>
            <pc:docMk/>
            <pc:sldMk cId="4234031399" sldId="364"/>
            <ac:spMk id="4" creationId="{94CA57FF-6955-472A-AFA5-8703C48E785A}"/>
          </ac:spMkLst>
        </pc:spChg>
        <pc:spChg chg="del">
          <ac:chgData name="隆一 関田" userId="f9ed0250-8b0a-47a8-8f25-cc36237c291d" providerId="ADAL" clId="{DEA3D255-0EC3-434D-B71E-FD6C6C751E54}" dt="2022-01-15T23:58:50.374" v="655" actId="478"/>
          <ac:spMkLst>
            <pc:docMk/>
            <pc:sldMk cId="4234031399" sldId="364"/>
            <ac:spMk id="5" creationId="{7C6EE086-FFD0-4969-871B-CB3FA75A4730}"/>
          </ac:spMkLst>
        </pc:spChg>
      </pc:sldChg>
      <pc:sldChg chg="addSp delSp modSp mod">
        <pc:chgData name="隆一 関田" userId="f9ed0250-8b0a-47a8-8f25-cc36237c291d" providerId="ADAL" clId="{DEA3D255-0EC3-434D-B71E-FD6C6C751E54}" dt="2022-01-16T00:01:48.274" v="823" actId="1076"/>
        <pc:sldMkLst>
          <pc:docMk/>
          <pc:sldMk cId="1659367636" sldId="365"/>
        </pc:sldMkLst>
        <pc:spChg chg="del">
          <ac:chgData name="隆一 関田" userId="f9ed0250-8b0a-47a8-8f25-cc36237c291d" providerId="ADAL" clId="{DEA3D255-0EC3-434D-B71E-FD6C6C751E54}" dt="2022-01-16T00:01:28.106" v="817" actId="478"/>
          <ac:spMkLst>
            <pc:docMk/>
            <pc:sldMk cId="1659367636" sldId="365"/>
            <ac:spMk id="5" creationId="{D7E14B53-8B6D-4124-9908-76841EC12B79}"/>
          </ac:spMkLst>
        </pc:spChg>
        <pc:spChg chg="add mod">
          <ac:chgData name="隆一 関田" userId="f9ed0250-8b0a-47a8-8f25-cc36237c291d" providerId="ADAL" clId="{DEA3D255-0EC3-434D-B71E-FD6C6C751E54}" dt="2022-01-16T00:01:48.274" v="823" actId="1076"/>
          <ac:spMkLst>
            <pc:docMk/>
            <pc:sldMk cId="1659367636" sldId="365"/>
            <ac:spMk id="9" creationId="{C1F2455A-FA5A-4BFA-839A-7A74066EFF08}"/>
          </ac:spMkLst>
        </pc:spChg>
      </pc:sldChg>
      <pc:sldChg chg="modSp mod modTransition">
        <pc:chgData name="隆一 関田" userId="f9ed0250-8b0a-47a8-8f25-cc36237c291d" providerId="ADAL" clId="{DEA3D255-0EC3-434D-B71E-FD6C6C751E54}" dt="2022-01-16T00:04:14.396" v="874"/>
        <pc:sldMkLst>
          <pc:docMk/>
          <pc:sldMk cId="3332760581" sldId="366"/>
        </pc:sldMkLst>
        <pc:spChg chg="mod">
          <ac:chgData name="隆一 関田" userId="f9ed0250-8b0a-47a8-8f25-cc36237c291d" providerId="ADAL" clId="{DEA3D255-0EC3-434D-B71E-FD6C6C751E54}" dt="2022-01-16T00:02:49.023" v="850" actId="1076"/>
          <ac:spMkLst>
            <pc:docMk/>
            <pc:sldMk cId="3332760581" sldId="366"/>
            <ac:spMk id="5" creationId="{D7E14B53-8B6D-4124-9908-76841EC12B79}"/>
          </ac:spMkLst>
        </pc:spChg>
      </pc:sldChg>
      <pc:sldChg chg="modSp mod">
        <pc:chgData name="隆一 関田" userId="f9ed0250-8b0a-47a8-8f25-cc36237c291d" providerId="ADAL" clId="{DEA3D255-0EC3-434D-B71E-FD6C6C751E54}" dt="2022-01-16T00:03:26.463" v="872" actId="1076"/>
        <pc:sldMkLst>
          <pc:docMk/>
          <pc:sldMk cId="152765566" sldId="367"/>
        </pc:sldMkLst>
        <pc:spChg chg="mod">
          <ac:chgData name="隆一 関田" userId="f9ed0250-8b0a-47a8-8f25-cc36237c291d" providerId="ADAL" clId="{DEA3D255-0EC3-434D-B71E-FD6C6C751E54}" dt="2022-01-16T00:03:26.463" v="872" actId="1076"/>
          <ac:spMkLst>
            <pc:docMk/>
            <pc:sldMk cId="152765566" sldId="367"/>
            <ac:spMk id="10" creationId="{63A491F4-54B8-411D-B671-E5A4831526ED}"/>
          </ac:spMkLst>
        </pc:spChg>
      </pc:sldChg>
    </pc:docChg>
  </pc:docChgLst>
  <pc:docChgLst>
    <pc:chgData name="関田　隆一" userId="f9ed0250-8b0a-47a8-8f25-cc36237c291d" providerId="ADAL" clId="{C50095F6-37F9-4103-87BC-49C44574D6C9}"/>
    <pc:docChg chg="undo custSel addSld delSld modSld sldOrd">
      <pc:chgData name="関田　隆一" userId="f9ed0250-8b0a-47a8-8f25-cc36237c291d" providerId="ADAL" clId="{C50095F6-37F9-4103-87BC-49C44574D6C9}" dt="2022-01-14T03:02:23.016" v="4679"/>
      <pc:docMkLst>
        <pc:docMk/>
      </pc:docMkLst>
      <pc:sldChg chg="modSp mod">
        <pc:chgData name="関田　隆一" userId="f9ed0250-8b0a-47a8-8f25-cc36237c291d" providerId="ADAL" clId="{C50095F6-37F9-4103-87BC-49C44574D6C9}" dt="2022-01-14T02:55:31.389" v="4660" actId="207"/>
        <pc:sldMkLst>
          <pc:docMk/>
          <pc:sldMk cId="1261275579" sldId="256"/>
        </pc:sldMkLst>
        <pc:spChg chg="mod">
          <ac:chgData name="関田　隆一" userId="f9ed0250-8b0a-47a8-8f25-cc36237c291d" providerId="ADAL" clId="{C50095F6-37F9-4103-87BC-49C44574D6C9}" dt="2022-01-14T02:55:19.822" v="4659" actId="207"/>
          <ac:spMkLst>
            <pc:docMk/>
            <pc:sldMk cId="1261275579" sldId="256"/>
            <ac:spMk id="2" creationId="{23D475AF-09B2-4143-A96A-6F6926AE0C50}"/>
          </ac:spMkLst>
        </pc:spChg>
        <pc:spChg chg="mod">
          <ac:chgData name="関田　隆一" userId="f9ed0250-8b0a-47a8-8f25-cc36237c291d" providerId="ADAL" clId="{C50095F6-37F9-4103-87BC-49C44574D6C9}" dt="2022-01-14T02:55:31.389" v="4660" actId="207"/>
          <ac:spMkLst>
            <pc:docMk/>
            <pc:sldMk cId="1261275579" sldId="256"/>
            <ac:spMk id="3" creationId="{09980029-D20E-AB4C-9F74-7D943508AB4F}"/>
          </ac:spMkLst>
        </pc:spChg>
      </pc:sldChg>
      <pc:sldChg chg="modSp mod">
        <pc:chgData name="関田　隆一" userId="f9ed0250-8b0a-47a8-8f25-cc36237c291d" providerId="ADAL" clId="{C50095F6-37F9-4103-87BC-49C44574D6C9}" dt="2022-01-13T08:17:27.164" v="4316" actId="207"/>
        <pc:sldMkLst>
          <pc:docMk/>
          <pc:sldMk cId="3648545323" sldId="307"/>
        </pc:sldMkLst>
        <pc:spChg chg="mod">
          <ac:chgData name="関田　隆一" userId="f9ed0250-8b0a-47a8-8f25-cc36237c291d" providerId="ADAL" clId="{C50095F6-37F9-4103-87BC-49C44574D6C9}" dt="2022-01-13T08:17:12.528" v="4315" actId="207"/>
          <ac:spMkLst>
            <pc:docMk/>
            <pc:sldMk cId="3648545323" sldId="307"/>
            <ac:spMk id="7" creationId="{16C6E21C-DCDE-411C-B55E-DB861967200B}"/>
          </ac:spMkLst>
        </pc:spChg>
        <pc:spChg chg="mod">
          <ac:chgData name="関田　隆一" userId="f9ed0250-8b0a-47a8-8f25-cc36237c291d" providerId="ADAL" clId="{C50095F6-37F9-4103-87BC-49C44574D6C9}" dt="2022-01-13T08:17:27.164" v="4316" actId="207"/>
          <ac:spMkLst>
            <pc:docMk/>
            <pc:sldMk cId="3648545323" sldId="307"/>
            <ac:spMk id="10" creationId="{EFEF9D9B-96E3-BD44-9B4E-6297D5237E8E}"/>
          </ac:spMkLst>
        </pc:spChg>
      </pc:sldChg>
      <pc:sldChg chg="modAnim">
        <pc:chgData name="関田　隆一" userId="f9ed0250-8b0a-47a8-8f25-cc36237c291d" providerId="ADAL" clId="{C50095F6-37F9-4103-87BC-49C44574D6C9}" dt="2022-01-13T08:23:45.472" v="4609"/>
        <pc:sldMkLst>
          <pc:docMk/>
          <pc:sldMk cId="3037217368" sldId="330"/>
        </pc:sldMkLst>
      </pc:sldChg>
      <pc:sldChg chg="modSp add del mod">
        <pc:chgData name="関田　隆一" userId="f9ed0250-8b0a-47a8-8f25-cc36237c291d" providerId="ADAL" clId="{C50095F6-37F9-4103-87BC-49C44574D6C9}" dt="2022-01-14T03:02:23.016" v="4679"/>
        <pc:sldMkLst>
          <pc:docMk/>
          <pc:sldMk cId="3530567321" sldId="346"/>
        </pc:sldMkLst>
        <pc:spChg chg="mod">
          <ac:chgData name="関田　隆一" userId="f9ed0250-8b0a-47a8-8f25-cc36237c291d" providerId="ADAL" clId="{C50095F6-37F9-4103-87BC-49C44574D6C9}" dt="2022-01-14T03:02:23.016" v="4679"/>
          <ac:spMkLst>
            <pc:docMk/>
            <pc:sldMk cId="3530567321" sldId="346"/>
            <ac:spMk id="8" creationId="{41A70A05-7981-4C7A-8E27-50B53246540A}"/>
          </ac:spMkLst>
        </pc:spChg>
      </pc:sldChg>
      <pc:sldChg chg="modSp mod">
        <pc:chgData name="関田　隆一" userId="f9ed0250-8b0a-47a8-8f25-cc36237c291d" providerId="ADAL" clId="{C50095F6-37F9-4103-87BC-49C44574D6C9}" dt="2022-01-13T06:06:01.578" v="22" actId="20577"/>
        <pc:sldMkLst>
          <pc:docMk/>
          <pc:sldMk cId="3715305199" sldId="352"/>
        </pc:sldMkLst>
        <pc:spChg chg="mod">
          <ac:chgData name="関田　隆一" userId="f9ed0250-8b0a-47a8-8f25-cc36237c291d" providerId="ADAL" clId="{C50095F6-37F9-4103-87BC-49C44574D6C9}" dt="2022-01-13T06:06:01.578" v="22" actId="20577"/>
          <ac:spMkLst>
            <pc:docMk/>
            <pc:sldMk cId="3715305199" sldId="352"/>
            <ac:spMk id="5" creationId="{12A933BC-D9A9-8D41-A1E7-270EE70AE9D4}"/>
          </ac:spMkLst>
        </pc:spChg>
      </pc:sldChg>
      <pc:sldChg chg="modSp mod">
        <pc:chgData name="関田　隆一" userId="f9ed0250-8b0a-47a8-8f25-cc36237c291d" providerId="ADAL" clId="{C50095F6-37F9-4103-87BC-49C44574D6C9}" dt="2022-01-13T08:18:34.650" v="4395" actId="20577"/>
        <pc:sldMkLst>
          <pc:docMk/>
          <pc:sldMk cId="2666582841" sldId="355"/>
        </pc:sldMkLst>
        <pc:spChg chg="mod">
          <ac:chgData name="関田　隆一" userId="f9ed0250-8b0a-47a8-8f25-cc36237c291d" providerId="ADAL" clId="{C50095F6-37F9-4103-87BC-49C44574D6C9}" dt="2022-01-13T08:18:34.650" v="4395" actId="20577"/>
          <ac:spMkLst>
            <pc:docMk/>
            <pc:sldMk cId="2666582841" sldId="355"/>
            <ac:spMk id="13" creationId="{FAC21C4E-0072-4543-976E-04A8D968DF1F}"/>
          </ac:spMkLst>
        </pc:spChg>
      </pc:sldChg>
      <pc:sldChg chg="addSp modSp mod modTransition">
        <pc:chgData name="関田　隆一" userId="f9ed0250-8b0a-47a8-8f25-cc36237c291d" providerId="ADAL" clId="{C50095F6-37F9-4103-87BC-49C44574D6C9}" dt="2022-01-13T08:29:35.921" v="4656"/>
        <pc:sldMkLst>
          <pc:docMk/>
          <pc:sldMk cId="1484780985" sldId="357"/>
        </pc:sldMkLst>
        <pc:spChg chg="add mod">
          <ac:chgData name="関田　隆一" userId="f9ed0250-8b0a-47a8-8f25-cc36237c291d" providerId="ADAL" clId="{C50095F6-37F9-4103-87BC-49C44574D6C9}" dt="2022-01-13T08:22:55.093" v="4608" actId="1076"/>
          <ac:spMkLst>
            <pc:docMk/>
            <pc:sldMk cId="1484780985" sldId="357"/>
            <ac:spMk id="2" creationId="{7DDB6BD9-33F3-4781-BE35-C595907AA151}"/>
          </ac:spMkLst>
        </pc:spChg>
      </pc:sldChg>
      <pc:sldChg chg="addSp delSp modSp mod">
        <pc:chgData name="関田　隆一" userId="f9ed0250-8b0a-47a8-8f25-cc36237c291d" providerId="ADAL" clId="{C50095F6-37F9-4103-87BC-49C44574D6C9}" dt="2022-01-13T08:15:06.663" v="4313" actId="20577"/>
        <pc:sldMkLst>
          <pc:docMk/>
          <pc:sldMk cId="3786680099" sldId="358"/>
        </pc:sldMkLst>
        <pc:spChg chg="del">
          <ac:chgData name="関田　隆一" userId="f9ed0250-8b0a-47a8-8f25-cc36237c291d" providerId="ADAL" clId="{C50095F6-37F9-4103-87BC-49C44574D6C9}" dt="2022-01-13T07:12:31.077" v="970" actId="478"/>
          <ac:spMkLst>
            <pc:docMk/>
            <pc:sldMk cId="3786680099" sldId="358"/>
            <ac:spMk id="3" creationId="{E1F6AE01-6AF0-FF49-8658-BE0C296091CF}"/>
          </ac:spMkLst>
        </pc:spChg>
        <pc:spChg chg="mod">
          <ac:chgData name="関田　隆一" userId="f9ed0250-8b0a-47a8-8f25-cc36237c291d" providerId="ADAL" clId="{C50095F6-37F9-4103-87BC-49C44574D6C9}" dt="2022-01-13T08:14:23.009" v="4224" actId="1035"/>
          <ac:spMkLst>
            <pc:docMk/>
            <pc:sldMk cId="3786680099" sldId="358"/>
            <ac:spMk id="6" creationId="{2150E4F1-A37A-7947-8D5B-1C2FF64A03DD}"/>
          </ac:spMkLst>
        </pc:spChg>
        <pc:spChg chg="mod">
          <ac:chgData name="関田　隆一" userId="f9ed0250-8b0a-47a8-8f25-cc36237c291d" providerId="ADAL" clId="{C50095F6-37F9-4103-87BC-49C44574D6C9}" dt="2022-01-13T08:15:06.663" v="4313" actId="20577"/>
          <ac:spMkLst>
            <pc:docMk/>
            <pc:sldMk cId="3786680099" sldId="358"/>
            <ac:spMk id="7" creationId="{DC1D960B-A759-C24B-863F-AECA984978C5}"/>
          </ac:spMkLst>
        </pc:spChg>
        <pc:spChg chg="mod">
          <ac:chgData name="関田　隆一" userId="f9ed0250-8b0a-47a8-8f25-cc36237c291d" providerId="ADAL" clId="{C50095F6-37F9-4103-87BC-49C44574D6C9}" dt="2022-01-13T07:41:37.388" v="2690" actId="1035"/>
          <ac:spMkLst>
            <pc:docMk/>
            <pc:sldMk cId="3786680099" sldId="358"/>
            <ac:spMk id="8" creationId="{13ECF7AE-998E-A442-85EC-049FC67F4FC8}"/>
          </ac:spMkLst>
        </pc:spChg>
        <pc:spChg chg="mod">
          <ac:chgData name="関田　隆一" userId="f9ed0250-8b0a-47a8-8f25-cc36237c291d" providerId="ADAL" clId="{C50095F6-37F9-4103-87BC-49C44574D6C9}" dt="2022-01-13T07:41:45.592" v="2713" actId="1035"/>
          <ac:spMkLst>
            <pc:docMk/>
            <pc:sldMk cId="3786680099" sldId="358"/>
            <ac:spMk id="9" creationId="{F135821B-C5EE-E544-A380-63F0985B865C}"/>
          </ac:spMkLst>
        </pc:spChg>
        <pc:spChg chg="add mod">
          <ac:chgData name="関田　隆一" userId="f9ed0250-8b0a-47a8-8f25-cc36237c291d" providerId="ADAL" clId="{C50095F6-37F9-4103-87BC-49C44574D6C9}" dt="2022-01-13T07:41:30.154" v="2669" actId="1035"/>
          <ac:spMkLst>
            <pc:docMk/>
            <pc:sldMk cId="3786680099" sldId="358"/>
            <ac:spMk id="10" creationId="{63A491F4-54B8-411D-B671-E5A4831526ED}"/>
          </ac:spMkLst>
        </pc:spChg>
      </pc:sldChg>
      <pc:sldChg chg="modSp mod">
        <pc:chgData name="関田　隆一" userId="f9ed0250-8b0a-47a8-8f25-cc36237c291d" providerId="ADAL" clId="{C50095F6-37F9-4103-87BC-49C44574D6C9}" dt="2022-01-13T06:02:35.219" v="10" actId="20577"/>
        <pc:sldMkLst>
          <pc:docMk/>
          <pc:sldMk cId="1583339207" sldId="359"/>
        </pc:sldMkLst>
        <pc:spChg chg="mod">
          <ac:chgData name="関田　隆一" userId="f9ed0250-8b0a-47a8-8f25-cc36237c291d" providerId="ADAL" clId="{C50095F6-37F9-4103-87BC-49C44574D6C9}" dt="2022-01-13T06:02:35.219" v="10" actId="20577"/>
          <ac:spMkLst>
            <pc:docMk/>
            <pc:sldMk cId="1583339207" sldId="359"/>
            <ac:spMk id="9" creationId="{CDD33DC2-5A69-48B9-8922-B22EB1226BBA}"/>
          </ac:spMkLst>
        </pc:spChg>
      </pc:sldChg>
      <pc:sldChg chg="modTransition">
        <pc:chgData name="関田　隆一" userId="f9ed0250-8b0a-47a8-8f25-cc36237c291d" providerId="ADAL" clId="{C50095F6-37F9-4103-87BC-49C44574D6C9}" dt="2022-01-13T08:30:15.972" v="4657"/>
        <pc:sldMkLst>
          <pc:docMk/>
          <pc:sldMk cId="229988602" sldId="362"/>
        </pc:sldMkLst>
      </pc:sldChg>
      <pc:sldChg chg="modAnim">
        <pc:chgData name="関田　隆一" userId="f9ed0250-8b0a-47a8-8f25-cc36237c291d" providerId="ADAL" clId="{C50095F6-37F9-4103-87BC-49C44574D6C9}" dt="2022-01-13T08:23:55.263" v="4610"/>
        <pc:sldMkLst>
          <pc:docMk/>
          <pc:sldMk cId="3342036292" sldId="363"/>
        </pc:sldMkLst>
      </pc:sldChg>
      <pc:sldChg chg="add del">
        <pc:chgData name="関田　隆一" userId="f9ed0250-8b0a-47a8-8f25-cc36237c291d" providerId="ADAL" clId="{C50095F6-37F9-4103-87BC-49C44574D6C9}" dt="2022-01-13T06:03:18.215" v="13" actId="47"/>
        <pc:sldMkLst>
          <pc:docMk/>
          <pc:sldMk cId="1659367636" sldId="365"/>
        </pc:sldMkLst>
      </pc:sldChg>
      <pc:sldChg chg="del">
        <pc:chgData name="関田　隆一" userId="f9ed0250-8b0a-47a8-8f25-cc36237c291d" providerId="ADAL" clId="{C50095F6-37F9-4103-87BC-49C44574D6C9}" dt="2022-01-13T06:04:28.937" v="15" actId="2696"/>
        <pc:sldMkLst>
          <pc:docMk/>
          <pc:sldMk cId="512830352" sldId="366"/>
        </pc:sldMkLst>
      </pc:sldChg>
      <pc:sldChg chg="add del ord">
        <pc:chgData name="関田　隆一" userId="f9ed0250-8b0a-47a8-8f25-cc36237c291d" providerId="ADAL" clId="{C50095F6-37F9-4103-87BC-49C44574D6C9}" dt="2022-01-13T07:02:37.528" v="26" actId="2696"/>
        <pc:sldMkLst>
          <pc:docMk/>
          <pc:sldMk cId="2409729117" sldId="366"/>
        </pc:sldMkLst>
      </pc:sldChg>
      <pc:sldChg chg="addSp delSp modSp add mod ord">
        <pc:chgData name="関田　隆一" userId="f9ed0250-8b0a-47a8-8f25-cc36237c291d" providerId="ADAL" clId="{C50095F6-37F9-4103-87BC-49C44574D6C9}" dt="2022-01-13T08:19:18.024" v="4397" actId="1076"/>
        <pc:sldMkLst>
          <pc:docMk/>
          <pc:sldMk cId="3332760581" sldId="366"/>
        </pc:sldMkLst>
        <pc:spChg chg="mod">
          <ac:chgData name="関田　隆一" userId="f9ed0250-8b0a-47a8-8f25-cc36237c291d" providerId="ADAL" clId="{C50095F6-37F9-4103-87BC-49C44574D6C9}" dt="2022-01-13T07:06:10.211" v="541" actId="20577"/>
          <ac:spMkLst>
            <pc:docMk/>
            <pc:sldMk cId="3332760581" sldId="366"/>
            <ac:spMk id="5" creationId="{D7E14B53-8B6D-4124-9908-76841EC12B79}"/>
          </ac:spMkLst>
        </pc:spChg>
        <pc:spChg chg="mod">
          <ac:chgData name="関田　隆一" userId="f9ed0250-8b0a-47a8-8f25-cc36237c291d" providerId="ADAL" clId="{C50095F6-37F9-4103-87BC-49C44574D6C9}" dt="2022-01-13T07:11:49.903" v="968" actId="20577"/>
          <ac:spMkLst>
            <pc:docMk/>
            <pc:sldMk cId="3332760581" sldId="366"/>
            <ac:spMk id="8" creationId="{41A70A05-7981-4C7A-8E27-50B53246540A}"/>
          </ac:spMkLst>
        </pc:spChg>
        <pc:picChg chg="add mod">
          <ac:chgData name="関田　隆一" userId="f9ed0250-8b0a-47a8-8f25-cc36237c291d" providerId="ADAL" clId="{C50095F6-37F9-4103-87BC-49C44574D6C9}" dt="2022-01-13T08:19:18.024" v="4397" actId="1076"/>
          <ac:picMkLst>
            <pc:docMk/>
            <pc:sldMk cId="3332760581" sldId="366"/>
            <ac:picMk id="2" creationId="{615A3899-5429-43A4-9F2A-CD1E59254E80}"/>
          </ac:picMkLst>
        </pc:picChg>
        <pc:picChg chg="del">
          <ac:chgData name="関田　隆一" userId="f9ed0250-8b0a-47a8-8f25-cc36237c291d" providerId="ADAL" clId="{C50095F6-37F9-4103-87BC-49C44574D6C9}" dt="2022-01-13T07:03:32.446" v="89" actId="478"/>
          <ac:picMkLst>
            <pc:docMk/>
            <pc:sldMk cId="3332760581" sldId="366"/>
            <ac:picMk id="3" creationId="{3664A53E-1E71-48C2-84DD-D976A1B9BE0F}"/>
          </ac:picMkLst>
        </pc:picChg>
        <pc:picChg chg="mod">
          <ac:chgData name="関田　隆一" userId="f9ed0250-8b0a-47a8-8f25-cc36237c291d" providerId="ADAL" clId="{C50095F6-37F9-4103-87BC-49C44574D6C9}" dt="2022-01-13T07:12:05.761" v="969" actId="14100"/>
          <ac:picMkLst>
            <pc:docMk/>
            <pc:sldMk cId="3332760581" sldId="366"/>
            <ac:picMk id="7" creationId="{9749741C-2488-4254-A36C-AD8B5DDDFA2D}"/>
          </ac:picMkLst>
        </pc:picChg>
      </pc:sldChg>
      <pc:sldChg chg="add del">
        <pc:chgData name="関田　隆一" userId="f9ed0250-8b0a-47a8-8f25-cc36237c291d" providerId="ADAL" clId="{C50095F6-37F9-4103-87BC-49C44574D6C9}" dt="2022-01-13T06:04:28.937" v="15" actId="2696"/>
        <pc:sldMkLst>
          <pc:docMk/>
          <pc:sldMk cId="36651202" sldId="367"/>
        </pc:sldMkLst>
      </pc:sldChg>
      <pc:sldChg chg="addSp delSp modSp add mod modTransition">
        <pc:chgData name="関田　隆一" userId="f9ed0250-8b0a-47a8-8f25-cc36237c291d" providerId="ADAL" clId="{C50095F6-37F9-4103-87BC-49C44574D6C9}" dt="2022-01-13T08:29:15.245" v="4655"/>
        <pc:sldMkLst>
          <pc:docMk/>
          <pc:sldMk cId="152765566" sldId="367"/>
        </pc:sldMkLst>
        <pc:spChg chg="del">
          <ac:chgData name="関田　隆一" userId="f9ed0250-8b0a-47a8-8f25-cc36237c291d" providerId="ADAL" clId="{C50095F6-37F9-4103-87BC-49C44574D6C9}" dt="2022-01-13T07:47:59.989" v="3258" actId="478"/>
          <ac:spMkLst>
            <pc:docMk/>
            <pc:sldMk cId="152765566" sldId="367"/>
            <ac:spMk id="6" creationId="{2150E4F1-A37A-7947-8D5B-1C2FF64A03DD}"/>
          </ac:spMkLst>
        </pc:spChg>
        <pc:spChg chg="del">
          <ac:chgData name="関田　隆一" userId="f9ed0250-8b0a-47a8-8f25-cc36237c291d" providerId="ADAL" clId="{C50095F6-37F9-4103-87BC-49C44574D6C9}" dt="2022-01-13T07:47:58.242" v="3257" actId="478"/>
          <ac:spMkLst>
            <pc:docMk/>
            <pc:sldMk cId="152765566" sldId="367"/>
            <ac:spMk id="7" creationId="{DC1D960B-A759-C24B-863F-AECA984978C5}"/>
          </ac:spMkLst>
        </pc:spChg>
        <pc:spChg chg="del">
          <ac:chgData name="関田　隆一" userId="f9ed0250-8b0a-47a8-8f25-cc36237c291d" providerId="ADAL" clId="{C50095F6-37F9-4103-87BC-49C44574D6C9}" dt="2022-01-13T07:48:05.290" v="3260" actId="478"/>
          <ac:spMkLst>
            <pc:docMk/>
            <pc:sldMk cId="152765566" sldId="367"/>
            <ac:spMk id="8" creationId="{13ECF7AE-998E-A442-85EC-049FC67F4FC8}"/>
          </ac:spMkLst>
        </pc:spChg>
        <pc:spChg chg="del">
          <ac:chgData name="関田　隆一" userId="f9ed0250-8b0a-47a8-8f25-cc36237c291d" providerId="ADAL" clId="{C50095F6-37F9-4103-87BC-49C44574D6C9}" dt="2022-01-13T07:48:01.882" v="3259" actId="478"/>
          <ac:spMkLst>
            <pc:docMk/>
            <pc:sldMk cId="152765566" sldId="367"/>
            <ac:spMk id="9" creationId="{F135821B-C5EE-E544-A380-63F0985B865C}"/>
          </ac:spMkLst>
        </pc:spChg>
        <pc:spChg chg="mod">
          <ac:chgData name="関田　隆一" userId="f9ed0250-8b0a-47a8-8f25-cc36237c291d" providerId="ADAL" clId="{C50095F6-37F9-4103-87BC-49C44574D6C9}" dt="2022-01-13T07:48:20.356" v="3284" actId="1076"/>
          <ac:spMkLst>
            <pc:docMk/>
            <pc:sldMk cId="152765566" sldId="367"/>
            <ac:spMk id="10" creationId="{63A491F4-54B8-411D-B671-E5A4831526ED}"/>
          </ac:spMkLst>
        </pc:spChg>
        <pc:spChg chg="add mod">
          <ac:chgData name="関田　隆一" userId="f9ed0250-8b0a-47a8-8f25-cc36237c291d" providerId="ADAL" clId="{C50095F6-37F9-4103-87BC-49C44574D6C9}" dt="2022-01-13T08:26:25.552" v="4653" actId="20577"/>
          <ac:spMkLst>
            <pc:docMk/>
            <pc:sldMk cId="152765566" sldId="367"/>
            <ac:spMk id="12" creationId="{0496390D-4904-4275-BDD9-6E5F566954E7}"/>
          </ac:spMkLst>
        </pc:spChg>
        <pc:picChg chg="add mod">
          <ac:chgData name="関田　隆一" userId="f9ed0250-8b0a-47a8-8f25-cc36237c291d" providerId="ADAL" clId="{C50095F6-37F9-4103-87BC-49C44574D6C9}" dt="2022-01-13T07:58:39.222" v="3704" actId="14100"/>
          <ac:picMkLst>
            <pc:docMk/>
            <pc:sldMk cId="152765566" sldId="367"/>
            <ac:picMk id="3" creationId="{0FC3AFD2-5D81-4980-B16C-DCA810F08D05}"/>
          </ac:picMkLst>
        </pc:picChg>
        <pc:picChg chg="add mod">
          <ac:chgData name="関田　隆一" userId="f9ed0250-8b0a-47a8-8f25-cc36237c291d" providerId="ADAL" clId="{C50095F6-37F9-4103-87BC-49C44574D6C9}" dt="2022-01-13T08:10:05.870" v="3797" actId="1076"/>
          <ac:picMkLst>
            <pc:docMk/>
            <pc:sldMk cId="152765566" sldId="367"/>
            <ac:picMk id="5" creationId="{16D05B52-0249-452C-A0AD-45B2DEB1DDC3}"/>
          </ac:picMkLst>
        </pc:picChg>
        <pc:picChg chg="add mod">
          <ac:chgData name="関田　隆一" userId="f9ed0250-8b0a-47a8-8f25-cc36237c291d" providerId="ADAL" clId="{C50095F6-37F9-4103-87BC-49C44574D6C9}" dt="2022-01-13T08:12:37.147" v="4031" actId="14100"/>
          <ac:picMkLst>
            <pc:docMk/>
            <pc:sldMk cId="152765566" sldId="367"/>
            <ac:picMk id="11" creationId="{86C5BA92-8BF1-4AD9-AAE8-D4060510DFDC}"/>
          </ac:picMkLst>
        </pc:picChg>
      </pc:sldChg>
    </pc:docChg>
  </pc:docChgLst>
  <pc:docChgLst>
    <pc:chgData name="関田　隆一" userId="f9ed0250-8b0a-47a8-8f25-cc36237c291d" providerId="ADAL" clId="{51BFB0AD-1685-44C5-BDC6-69A130195860}"/>
    <pc:docChg chg="undo custSel addSld delSld modSld sldOrd modMainMaster">
      <pc:chgData name="関田　隆一" userId="f9ed0250-8b0a-47a8-8f25-cc36237c291d" providerId="ADAL" clId="{51BFB0AD-1685-44C5-BDC6-69A130195860}" dt="2022-01-12T09:53:01.636" v="5653" actId="1076"/>
      <pc:docMkLst>
        <pc:docMk/>
      </pc:docMkLst>
      <pc:sldChg chg="modSp mod modTransition">
        <pc:chgData name="関田　隆一" userId="f9ed0250-8b0a-47a8-8f25-cc36237c291d" providerId="ADAL" clId="{51BFB0AD-1685-44C5-BDC6-69A130195860}" dt="2022-01-11T09:13:58.208" v="1405" actId="207"/>
        <pc:sldMkLst>
          <pc:docMk/>
          <pc:sldMk cId="1261275579" sldId="256"/>
        </pc:sldMkLst>
        <pc:spChg chg="mod">
          <ac:chgData name="関田　隆一" userId="f9ed0250-8b0a-47a8-8f25-cc36237c291d" providerId="ADAL" clId="{51BFB0AD-1685-44C5-BDC6-69A130195860}" dt="2022-01-11T09:13:58.208" v="1405" actId="207"/>
          <ac:spMkLst>
            <pc:docMk/>
            <pc:sldMk cId="1261275579" sldId="256"/>
            <ac:spMk id="2" creationId="{23D475AF-09B2-4143-A96A-6F6926AE0C50}"/>
          </ac:spMkLst>
        </pc:spChg>
        <pc:spChg chg="mod">
          <ac:chgData name="関田　隆一" userId="f9ed0250-8b0a-47a8-8f25-cc36237c291d" providerId="ADAL" clId="{51BFB0AD-1685-44C5-BDC6-69A130195860}" dt="2022-01-11T07:50:58.754" v="344" actId="1076"/>
          <ac:spMkLst>
            <pc:docMk/>
            <pc:sldMk cId="1261275579" sldId="256"/>
            <ac:spMk id="3" creationId="{09980029-D20E-AB4C-9F74-7D943508AB4F}"/>
          </ac:spMkLst>
        </pc:spChg>
      </pc:sldChg>
      <pc:sldChg chg="delSp modSp mod modTransition">
        <pc:chgData name="関田　隆一" userId="f9ed0250-8b0a-47a8-8f25-cc36237c291d" providerId="ADAL" clId="{51BFB0AD-1685-44C5-BDC6-69A130195860}" dt="2022-01-12T08:57:55.802" v="4628" actId="20577"/>
        <pc:sldMkLst>
          <pc:docMk/>
          <pc:sldMk cId="3648545323" sldId="307"/>
        </pc:sldMkLst>
        <pc:spChg chg="mod">
          <ac:chgData name="関田　隆一" userId="f9ed0250-8b0a-47a8-8f25-cc36237c291d" providerId="ADAL" clId="{51BFB0AD-1685-44C5-BDC6-69A130195860}" dt="2022-01-11T09:03:42.569" v="1316" actId="2711"/>
          <ac:spMkLst>
            <pc:docMk/>
            <pc:sldMk cId="3648545323" sldId="307"/>
            <ac:spMk id="7" creationId="{16C6E21C-DCDE-411C-B55E-DB861967200B}"/>
          </ac:spMkLst>
        </pc:spChg>
        <pc:spChg chg="mod">
          <ac:chgData name="関田　隆一" userId="f9ed0250-8b0a-47a8-8f25-cc36237c291d" providerId="ADAL" clId="{51BFB0AD-1685-44C5-BDC6-69A130195860}" dt="2022-01-12T08:57:55.802" v="4628" actId="20577"/>
          <ac:spMkLst>
            <pc:docMk/>
            <pc:sldMk cId="3648545323" sldId="307"/>
            <ac:spMk id="10" creationId="{EFEF9D9B-96E3-BD44-9B4E-6297D5237E8E}"/>
          </ac:spMkLst>
        </pc:spChg>
        <pc:picChg chg="del">
          <ac:chgData name="関田　隆一" userId="f9ed0250-8b0a-47a8-8f25-cc36237c291d" providerId="ADAL" clId="{51BFB0AD-1685-44C5-BDC6-69A130195860}" dt="2022-01-11T06:53:46.147" v="46" actId="478"/>
          <ac:picMkLst>
            <pc:docMk/>
            <pc:sldMk cId="3648545323" sldId="307"/>
            <ac:picMk id="8" creationId="{73262C44-5C79-489D-94B5-AB609BD5D9E1}"/>
          </ac:picMkLst>
        </pc:picChg>
      </pc:sldChg>
      <pc:sldChg chg="modSp mod modTransition">
        <pc:chgData name="関田　隆一" userId="f9ed0250-8b0a-47a8-8f25-cc36237c291d" providerId="ADAL" clId="{51BFB0AD-1685-44C5-BDC6-69A130195860}" dt="2022-01-11T09:09:39.465" v="1385"/>
        <pc:sldMkLst>
          <pc:docMk/>
          <pc:sldMk cId="2748551537" sldId="329"/>
        </pc:sldMkLst>
        <pc:spChg chg="mod">
          <ac:chgData name="関田　隆一" userId="f9ed0250-8b0a-47a8-8f25-cc36237c291d" providerId="ADAL" clId="{51BFB0AD-1685-44C5-BDC6-69A130195860}" dt="2022-01-11T09:03:54.155" v="1317" actId="2711"/>
          <ac:spMkLst>
            <pc:docMk/>
            <pc:sldMk cId="2748551537" sldId="329"/>
            <ac:spMk id="5" creationId="{12A933BC-D9A9-8D41-A1E7-270EE70AE9D4}"/>
          </ac:spMkLst>
        </pc:spChg>
      </pc:sldChg>
      <pc:sldChg chg="addSp delSp modSp mod modTransition">
        <pc:chgData name="関田　隆一" userId="f9ed0250-8b0a-47a8-8f25-cc36237c291d" providerId="ADAL" clId="{51BFB0AD-1685-44C5-BDC6-69A130195860}" dt="2022-01-12T08:45:12.813" v="4245" actId="1076"/>
        <pc:sldMkLst>
          <pc:docMk/>
          <pc:sldMk cId="3037217368" sldId="330"/>
        </pc:sldMkLst>
        <pc:spChg chg="mod">
          <ac:chgData name="関田　隆一" userId="f9ed0250-8b0a-47a8-8f25-cc36237c291d" providerId="ADAL" clId="{51BFB0AD-1685-44C5-BDC6-69A130195860}" dt="2022-01-12T08:21:15.874" v="3039" actId="1076"/>
          <ac:spMkLst>
            <pc:docMk/>
            <pc:sldMk cId="3037217368" sldId="330"/>
            <ac:spMk id="6" creationId="{F31A594E-F7FA-064B-8908-E1E373FCDAE7}"/>
          </ac:spMkLst>
        </pc:spChg>
        <pc:spChg chg="del">
          <ac:chgData name="関田　隆一" userId="f9ed0250-8b0a-47a8-8f25-cc36237c291d" providerId="ADAL" clId="{51BFB0AD-1685-44C5-BDC6-69A130195860}" dt="2022-01-12T06:57:08.836" v="1673" actId="478"/>
          <ac:spMkLst>
            <pc:docMk/>
            <pc:sldMk cId="3037217368" sldId="330"/>
            <ac:spMk id="7" creationId="{3570B87A-A422-004F-BD5C-D2B1F18A26AA}"/>
          </ac:spMkLst>
        </pc:spChg>
        <pc:spChg chg="del">
          <ac:chgData name="関田　隆一" userId="f9ed0250-8b0a-47a8-8f25-cc36237c291d" providerId="ADAL" clId="{51BFB0AD-1685-44C5-BDC6-69A130195860}" dt="2022-01-12T06:57:05.846" v="1671" actId="478"/>
          <ac:spMkLst>
            <pc:docMk/>
            <pc:sldMk cId="3037217368" sldId="330"/>
            <ac:spMk id="8" creationId="{3A826721-F491-1544-BDEA-235B1242DBD7}"/>
          </ac:spMkLst>
        </pc:spChg>
        <pc:spChg chg="del">
          <ac:chgData name="関田　隆一" userId="f9ed0250-8b0a-47a8-8f25-cc36237c291d" providerId="ADAL" clId="{51BFB0AD-1685-44C5-BDC6-69A130195860}" dt="2022-01-12T06:57:07.570" v="1672" actId="478"/>
          <ac:spMkLst>
            <pc:docMk/>
            <pc:sldMk cId="3037217368" sldId="330"/>
            <ac:spMk id="9" creationId="{FE785F94-3F10-4D4E-9D5B-0BB779EB14B7}"/>
          </ac:spMkLst>
        </pc:spChg>
        <pc:spChg chg="del">
          <ac:chgData name="関田　隆一" userId="f9ed0250-8b0a-47a8-8f25-cc36237c291d" providerId="ADAL" clId="{51BFB0AD-1685-44C5-BDC6-69A130195860}" dt="2022-01-12T07:10:39.818" v="1969" actId="478"/>
          <ac:spMkLst>
            <pc:docMk/>
            <pc:sldMk cId="3037217368" sldId="330"/>
            <ac:spMk id="11" creationId="{C83926A8-D459-A345-85FE-6E66CEFC3A89}"/>
          </ac:spMkLst>
        </pc:spChg>
        <pc:spChg chg="mod">
          <ac:chgData name="関田　隆一" userId="f9ed0250-8b0a-47a8-8f25-cc36237c291d" providerId="ADAL" clId="{51BFB0AD-1685-44C5-BDC6-69A130195860}" dt="2022-01-12T08:22:01.337" v="3040" actId="1076"/>
          <ac:spMkLst>
            <pc:docMk/>
            <pc:sldMk cId="3037217368" sldId="330"/>
            <ac:spMk id="12" creationId="{717BBA16-88BF-8141-92BD-DB89B758357F}"/>
          </ac:spMkLst>
        </pc:spChg>
        <pc:spChg chg="del">
          <ac:chgData name="関田　隆一" userId="f9ed0250-8b0a-47a8-8f25-cc36237c291d" providerId="ADAL" clId="{51BFB0AD-1685-44C5-BDC6-69A130195860}" dt="2022-01-12T07:10:41.394" v="1970" actId="478"/>
          <ac:spMkLst>
            <pc:docMk/>
            <pc:sldMk cId="3037217368" sldId="330"/>
            <ac:spMk id="15" creationId="{E7B91A65-9C05-444B-878A-C8383A4B6BEB}"/>
          </ac:spMkLst>
        </pc:spChg>
        <pc:picChg chg="add mod">
          <ac:chgData name="関田　隆一" userId="f9ed0250-8b0a-47a8-8f25-cc36237c291d" providerId="ADAL" clId="{51BFB0AD-1685-44C5-BDC6-69A130195860}" dt="2022-01-12T07:11:26.552" v="1975" actId="1076"/>
          <ac:picMkLst>
            <pc:docMk/>
            <pc:sldMk cId="3037217368" sldId="330"/>
            <ac:picMk id="2" creationId="{967278EA-BC97-48AC-8808-9294C5C955AE}"/>
          </ac:picMkLst>
        </pc:picChg>
        <pc:picChg chg="add mod">
          <ac:chgData name="関田　隆一" userId="f9ed0250-8b0a-47a8-8f25-cc36237c291d" providerId="ADAL" clId="{51BFB0AD-1685-44C5-BDC6-69A130195860}" dt="2022-01-12T08:45:12.813" v="4245" actId="1076"/>
          <ac:picMkLst>
            <pc:docMk/>
            <pc:sldMk cId="3037217368" sldId="330"/>
            <ac:picMk id="14" creationId="{18A73F17-6CFD-4B3F-9B44-69ABE508C835}"/>
          </ac:picMkLst>
        </pc:picChg>
        <pc:cxnChg chg="add mod">
          <ac:chgData name="関田　隆一" userId="f9ed0250-8b0a-47a8-8f25-cc36237c291d" providerId="ADAL" clId="{51BFB0AD-1685-44C5-BDC6-69A130195860}" dt="2022-01-12T07:28:50.135" v="2556" actId="14100"/>
          <ac:cxnSpMkLst>
            <pc:docMk/>
            <pc:sldMk cId="3037217368" sldId="330"/>
            <ac:cxnSpMk id="4" creationId="{05408098-5769-4405-9B10-B8944A3A55DC}"/>
          </ac:cxnSpMkLst>
        </pc:cxnChg>
      </pc:sldChg>
      <pc:sldChg chg="modSp mod modTransition">
        <pc:chgData name="関田　隆一" userId="f9ed0250-8b0a-47a8-8f25-cc36237c291d" providerId="ADAL" clId="{51BFB0AD-1685-44C5-BDC6-69A130195860}" dt="2022-01-11T09:10:03.763" v="1387"/>
        <pc:sldMkLst>
          <pc:docMk/>
          <pc:sldMk cId="4155690708" sldId="331"/>
        </pc:sldMkLst>
        <pc:spChg chg="mod">
          <ac:chgData name="関田　隆一" userId="f9ed0250-8b0a-47a8-8f25-cc36237c291d" providerId="ADAL" clId="{51BFB0AD-1685-44C5-BDC6-69A130195860}" dt="2022-01-11T09:04:07.661" v="1318" actId="2711"/>
          <ac:spMkLst>
            <pc:docMk/>
            <pc:sldMk cId="4155690708" sldId="331"/>
            <ac:spMk id="5" creationId="{12A933BC-D9A9-8D41-A1E7-270EE70AE9D4}"/>
          </ac:spMkLst>
        </pc:spChg>
      </pc:sldChg>
      <pc:sldChg chg="addSp delSp modSp mod modTransition">
        <pc:chgData name="関田　隆一" userId="f9ed0250-8b0a-47a8-8f25-cc36237c291d" providerId="ADAL" clId="{51BFB0AD-1685-44C5-BDC6-69A130195860}" dt="2022-01-12T07:01:03.825" v="1788" actId="1076"/>
        <pc:sldMkLst>
          <pc:docMk/>
          <pc:sldMk cId="538037303" sldId="332"/>
        </pc:sldMkLst>
        <pc:spChg chg="del mod">
          <ac:chgData name="関田　隆一" userId="f9ed0250-8b0a-47a8-8f25-cc36237c291d" providerId="ADAL" clId="{51BFB0AD-1685-44C5-BDC6-69A130195860}" dt="2022-01-12T07:00:00.611" v="1743" actId="478"/>
          <ac:spMkLst>
            <pc:docMk/>
            <pc:sldMk cId="538037303" sldId="332"/>
            <ac:spMk id="3" creationId="{DA34AC00-A11B-0043-A424-5CA31F86BA34}"/>
          </ac:spMkLst>
        </pc:spChg>
        <pc:spChg chg="add mod">
          <ac:chgData name="関田　隆一" userId="f9ed0250-8b0a-47a8-8f25-cc36237c291d" providerId="ADAL" clId="{51BFB0AD-1685-44C5-BDC6-69A130195860}" dt="2022-01-12T07:01:03.825" v="1788" actId="1076"/>
          <ac:spMkLst>
            <pc:docMk/>
            <pc:sldMk cId="538037303" sldId="332"/>
            <ac:spMk id="6" creationId="{33AF9BD5-6519-4FE3-904C-DE265FABB6FE}"/>
          </ac:spMkLst>
        </pc:spChg>
        <pc:spChg chg="del">
          <ac:chgData name="関田　隆一" userId="f9ed0250-8b0a-47a8-8f25-cc36237c291d" providerId="ADAL" clId="{51BFB0AD-1685-44C5-BDC6-69A130195860}" dt="2022-01-11T09:19:34.421" v="1410" actId="478"/>
          <ac:spMkLst>
            <pc:docMk/>
            <pc:sldMk cId="538037303" sldId="332"/>
            <ac:spMk id="8" creationId="{FBA4225D-B766-2C48-AC77-EC52750E0A5F}"/>
          </ac:spMkLst>
        </pc:spChg>
        <pc:spChg chg="del">
          <ac:chgData name="関田　隆一" userId="f9ed0250-8b0a-47a8-8f25-cc36237c291d" providerId="ADAL" clId="{51BFB0AD-1685-44C5-BDC6-69A130195860}" dt="2022-01-11T09:19:39.712" v="1411" actId="478"/>
          <ac:spMkLst>
            <pc:docMk/>
            <pc:sldMk cId="538037303" sldId="332"/>
            <ac:spMk id="9" creationId="{8BD0DA95-D898-6248-B028-48B885650222}"/>
          </ac:spMkLst>
        </pc:spChg>
        <pc:spChg chg="del mod">
          <ac:chgData name="関田　隆一" userId="f9ed0250-8b0a-47a8-8f25-cc36237c291d" providerId="ADAL" clId="{51BFB0AD-1685-44C5-BDC6-69A130195860}" dt="2022-01-11T09:22:47.159" v="1475" actId="478"/>
          <ac:spMkLst>
            <pc:docMk/>
            <pc:sldMk cId="538037303" sldId="332"/>
            <ac:spMk id="10" creationId="{5ADC3721-E200-3F4F-813A-D7C59C311BDD}"/>
          </ac:spMkLst>
        </pc:spChg>
        <pc:spChg chg="mod">
          <ac:chgData name="関田　隆一" userId="f9ed0250-8b0a-47a8-8f25-cc36237c291d" providerId="ADAL" clId="{51BFB0AD-1685-44C5-BDC6-69A130195860}" dt="2022-01-11T09:22:59.320" v="1478" actId="1076"/>
          <ac:spMkLst>
            <pc:docMk/>
            <pc:sldMk cId="538037303" sldId="332"/>
            <ac:spMk id="11" creationId="{D9CBA44A-B89E-084E-8BBD-0A6D47CDAD57}"/>
          </ac:spMkLst>
        </pc:spChg>
        <pc:picChg chg="add mod">
          <ac:chgData name="関田　隆一" userId="f9ed0250-8b0a-47a8-8f25-cc36237c291d" providerId="ADAL" clId="{51BFB0AD-1685-44C5-BDC6-69A130195860}" dt="2022-01-11T09:31:46.927" v="1564" actId="1076"/>
          <ac:picMkLst>
            <pc:docMk/>
            <pc:sldMk cId="538037303" sldId="332"/>
            <ac:picMk id="2" creationId="{3513B9C4-498B-49D0-98E7-C4C57A3EA737}"/>
          </ac:picMkLst>
        </pc:picChg>
        <pc:picChg chg="del">
          <ac:chgData name="関田　隆一" userId="f9ed0250-8b0a-47a8-8f25-cc36237c291d" providerId="ADAL" clId="{51BFB0AD-1685-44C5-BDC6-69A130195860}" dt="2022-01-11T09:22:55.542" v="1477" actId="478"/>
          <ac:picMkLst>
            <pc:docMk/>
            <pc:sldMk cId="538037303" sldId="332"/>
            <ac:picMk id="4" creationId="{4EB3327C-1FEE-604F-A524-BAF76D1E164D}"/>
          </ac:picMkLst>
        </pc:picChg>
        <pc:picChg chg="del">
          <ac:chgData name="関田　隆一" userId="f9ed0250-8b0a-47a8-8f25-cc36237c291d" providerId="ADAL" clId="{51BFB0AD-1685-44C5-BDC6-69A130195860}" dt="2022-01-11T09:26:09.122" v="1522" actId="21"/>
          <ac:picMkLst>
            <pc:docMk/>
            <pc:sldMk cId="538037303" sldId="332"/>
            <ac:picMk id="12" creationId="{B4EB4F3E-FFDC-294E-86E0-CA174AC5643B}"/>
          </ac:picMkLst>
        </pc:picChg>
        <pc:picChg chg="del">
          <ac:chgData name="関田　隆一" userId="f9ed0250-8b0a-47a8-8f25-cc36237c291d" providerId="ADAL" clId="{51BFB0AD-1685-44C5-BDC6-69A130195860}" dt="2022-01-11T09:19:14.978" v="1409" actId="478"/>
          <ac:picMkLst>
            <pc:docMk/>
            <pc:sldMk cId="538037303" sldId="332"/>
            <ac:picMk id="13" creationId="{8A5BFAFB-2ED9-2848-80DD-0E1B6AC5093F}"/>
          </ac:picMkLst>
        </pc:picChg>
      </pc:sldChg>
      <pc:sldChg chg="modSp mod modTransition">
        <pc:chgData name="関田　隆一" userId="f9ed0250-8b0a-47a8-8f25-cc36237c291d" providerId="ADAL" clId="{51BFB0AD-1685-44C5-BDC6-69A130195860}" dt="2022-01-12T07:06:53.745" v="1910" actId="14100"/>
        <pc:sldMkLst>
          <pc:docMk/>
          <pc:sldMk cId="1670067647" sldId="333"/>
        </pc:sldMkLst>
        <pc:spChg chg="mod">
          <ac:chgData name="関田　隆一" userId="f9ed0250-8b0a-47a8-8f25-cc36237c291d" providerId="ADAL" clId="{51BFB0AD-1685-44C5-BDC6-69A130195860}" dt="2022-01-12T07:06:53.745" v="1910" actId="14100"/>
          <ac:spMkLst>
            <pc:docMk/>
            <pc:sldMk cId="1670067647" sldId="333"/>
            <ac:spMk id="5" creationId="{12A933BC-D9A9-8D41-A1E7-270EE70AE9D4}"/>
          </ac:spMkLst>
        </pc:spChg>
      </pc:sldChg>
      <pc:sldChg chg="addSp delSp modSp del mod ord">
        <pc:chgData name="関田　隆一" userId="f9ed0250-8b0a-47a8-8f25-cc36237c291d" providerId="ADAL" clId="{51BFB0AD-1685-44C5-BDC6-69A130195860}" dt="2022-01-11T09:31:30.956" v="1563" actId="2696"/>
        <pc:sldMkLst>
          <pc:docMk/>
          <pc:sldMk cId="158399118" sldId="334"/>
        </pc:sldMkLst>
        <pc:spChg chg="del">
          <ac:chgData name="関田　隆一" userId="f9ed0250-8b0a-47a8-8f25-cc36237c291d" providerId="ADAL" clId="{51BFB0AD-1685-44C5-BDC6-69A130195860}" dt="2022-01-11T09:25:01.728" v="1519" actId="478"/>
          <ac:spMkLst>
            <pc:docMk/>
            <pc:sldMk cId="158399118" sldId="334"/>
            <ac:spMk id="3" creationId="{03A34E3B-2B2F-FC45-B116-B6BF8D02C099}"/>
          </ac:spMkLst>
        </pc:spChg>
        <pc:spChg chg="del mod">
          <ac:chgData name="関田　隆一" userId="f9ed0250-8b0a-47a8-8f25-cc36237c291d" providerId="ADAL" clId="{51BFB0AD-1685-44C5-BDC6-69A130195860}" dt="2022-01-11T09:28:53.195" v="1539" actId="21"/>
          <ac:spMkLst>
            <pc:docMk/>
            <pc:sldMk cId="158399118" sldId="334"/>
            <ac:spMk id="8" creationId="{80A18AE5-C83C-914C-AA4E-61D37C73B08C}"/>
          </ac:spMkLst>
        </pc:spChg>
        <pc:spChg chg="del mod">
          <ac:chgData name="関田　隆一" userId="f9ed0250-8b0a-47a8-8f25-cc36237c291d" providerId="ADAL" clId="{51BFB0AD-1685-44C5-BDC6-69A130195860}" dt="2022-01-11T09:28:53.195" v="1539" actId="21"/>
          <ac:spMkLst>
            <pc:docMk/>
            <pc:sldMk cId="158399118" sldId="334"/>
            <ac:spMk id="9" creationId="{9338A239-36BB-2144-9F69-D9AAAAEA996E}"/>
          </ac:spMkLst>
        </pc:spChg>
        <pc:spChg chg="add del mod">
          <ac:chgData name="関田　隆一" userId="f9ed0250-8b0a-47a8-8f25-cc36237c291d" providerId="ADAL" clId="{51BFB0AD-1685-44C5-BDC6-69A130195860}" dt="2022-01-11T09:28:45.139" v="1538" actId="478"/>
          <ac:spMkLst>
            <pc:docMk/>
            <pc:sldMk cId="158399118" sldId="334"/>
            <ac:spMk id="15" creationId="{458179DB-15FC-43D5-8747-841B6A209364}"/>
          </ac:spMkLst>
        </pc:spChg>
        <pc:spChg chg="del mod">
          <ac:chgData name="関田　隆一" userId="f9ed0250-8b0a-47a8-8f25-cc36237c291d" providerId="ADAL" clId="{51BFB0AD-1685-44C5-BDC6-69A130195860}" dt="2022-01-11T09:30:01.435" v="1548" actId="21"/>
          <ac:spMkLst>
            <pc:docMk/>
            <pc:sldMk cId="158399118" sldId="334"/>
            <ac:spMk id="33" creationId="{0A26BC00-19A8-6244-AB86-3430FF2A9BC9}"/>
          </ac:spMkLst>
        </pc:spChg>
        <pc:spChg chg="del mod">
          <ac:chgData name="関田　隆一" userId="f9ed0250-8b0a-47a8-8f25-cc36237c291d" providerId="ADAL" clId="{51BFB0AD-1685-44C5-BDC6-69A130195860}" dt="2022-01-11T09:28:53.195" v="1539" actId="21"/>
          <ac:spMkLst>
            <pc:docMk/>
            <pc:sldMk cId="158399118" sldId="334"/>
            <ac:spMk id="40" creationId="{6A83BF00-13EF-C149-90B2-3939EDE6A875}"/>
          </ac:spMkLst>
        </pc:spChg>
        <pc:graphicFrameChg chg="del">
          <ac:chgData name="関田　隆一" userId="f9ed0250-8b0a-47a8-8f25-cc36237c291d" providerId="ADAL" clId="{51BFB0AD-1685-44C5-BDC6-69A130195860}" dt="2022-01-11T09:28:27.928" v="1537" actId="478"/>
          <ac:graphicFrameMkLst>
            <pc:docMk/>
            <pc:sldMk cId="158399118" sldId="334"/>
            <ac:graphicFrameMk id="32" creationId="{CF46902B-1D66-2544-B98D-CB597D7658E2}"/>
          </ac:graphicFrameMkLst>
        </pc:graphicFrameChg>
      </pc:sldChg>
      <pc:sldChg chg="addSp delSp modSp mod ord modTransition">
        <pc:chgData name="関田　隆一" userId="f9ed0250-8b0a-47a8-8f25-cc36237c291d" providerId="ADAL" clId="{51BFB0AD-1685-44C5-BDC6-69A130195860}" dt="2022-01-12T07:03:33.829" v="1824" actId="1076"/>
        <pc:sldMkLst>
          <pc:docMk/>
          <pc:sldMk cId="627742364" sldId="336"/>
        </pc:sldMkLst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2" creationId="{666D535A-50F5-6E44-B2ED-054A786A67CF}"/>
          </ac:spMkLst>
        </pc:spChg>
        <pc:spChg chg="del mod">
          <ac:chgData name="関田　隆一" userId="f9ed0250-8b0a-47a8-8f25-cc36237c291d" providerId="ADAL" clId="{51BFB0AD-1685-44C5-BDC6-69A130195860}" dt="2022-01-12T07:01:54.923" v="1799" actId="478"/>
          <ac:spMkLst>
            <pc:docMk/>
            <pc:sldMk cId="627742364" sldId="336"/>
            <ac:spMk id="3" creationId="{03A34E3B-2B2F-FC45-B116-B6BF8D02C099}"/>
          </ac:spMkLst>
        </pc:spChg>
        <pc:spChg chg="mod">
          <ac:chgData name="関田　隆一" userId="f9ed0250-8b0a-47a8-8f25-cc36237c291d" providerId="ADAL" clId="{51BFB0AD-1685-44C5-BDC6-69A130195860}" dt="2022-01-12T07:03:33.829" v="1824" actId="1076"/>
          <ac:spMkLst>
            <pc:docMk/>
            <pc:sldMk cId="627742364" sldId="336"/>
            <ac:spMk id="5" creationId="{D1A558FC-129E-CB46-906D-BBB6F5A73A41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6" creationId="{B446311D-6F42-D24B-B7E6-D76CACB10F19}"/>
          </ac:spMkLst>
        </pc:spChg>
        <pc:spChg chg="add mod">
          <ac:chgData name="関田　隆一" userId="f9ed0250-8b0a-47a8-8f25-cc36237c291d" providerId="ADAL" clId="{51BFB0AD-1685-44C5-BDC6-69A130195860}" dt="2022-01-12T07:01:58.673" v="1800"/>
          <ac:spMkLst>
            <pc:docMk/>
            <pc:sldMk cId="627742364" sldId="336"/>
            <ac:spMk id="13" creationId="{31884D49-A5C8-434B-8301-4011C9C7A1B3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14" creationId="{A2C0C73E-F2E9-D14F-B616-846A69432C86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19" creationId="{09ECFA97-6A30-DF4B-8B26-141D9F37E658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20" creationId="{59C9128F-B253-9B4C-9F52-8E8CD1B5C01D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22" creationId="{BF389E21-3371-DF4F-963D-5ECE7A3AFBD9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23" creationId="{8B406803-3F89-8E40-94E3-ED188C192BBD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24" creationId="{98E642FB-E2AC-F640-91FB-3CAB109971D1}"/>
          </ac:spMkLst>
        </pc:spChg>
        <pc:spChg chg="mod">
          <ac:chgData name="関田　隆一" userId="f9ed0250-8b0a-47a8-8f25-cc36237c291d" providerId="ADAL" clId="{51BFB0AD-1685-44C5-BDC6-69A130195860}" dt="2022-01-12T07:03:11.574" v="1822" actId="164"/>
          <ac:spMkLst>
            <pc:docMk/>
            <pc:sldMk cId="627742364" sldId="336"/>
            <ac:spMk id="25" creationId="{9A6D5A91-70E6-8C4B-80AA-4502FD167B6D}"/>
          </ac:spMkLst>
        </pc:spChg>
        <pc:grpChg chg="add mod">
          <ac:chgData name="関田　隆一" userId="f9ed0250-8b0a-47a8-8f25-cc36237c291d" providerId="ADAL" clId="{51BFB0AD-1685-44C5-BDC6-69A130195860}" dt="2022-01-12T07:03:19.998" v="1823" actId="1076"/>
          <ac:grpSpMkLst>
            <pc:docMk/>
            <pc:sldMk cId="627742364" sldId="336"/>
            <ac:grpSpMk id="4" creationId="{86699A98-DC29-40CC-BFF9-4A69CCCCB737}"/>
          </ac:grpSpMkLst>
        </pc:grpChg>
        <pc:picChg chg="del">
          <ac:chgData name="関田　隆一" userId="f9ed0250-8b0a-47a8-8f25-cc36237c291d" providerId="ADAL" clId="{51BFB0AD-1685-44C5-BDC6-69A130195860}" dt="2022-01-11T09:15:12.282" v="1408" actId="478"/>
          <ac:picMkLst>
            <pc:docMk/>
            <pc:sldMk cId="627742364" sldId="336"/>
            <ac:picMk id="4" creationId="{7C5FF936-65B3-0842-81A5-5970A0C036EC}"/>
          </ac:picMkLst>
        </pc:picChg>
      </pc:sldChg>
      <pc:sldChg chg="addSp delSp modSp mod ord modTransition">
        <pc:chgData name="関田　隆一" userId="f9ed0250-8b0a-47a8-8f25-cc36237c291d" providerId="ADAL" clId="{51BFB0AD-1685-44C5-BDC6-69A130195860}" dt="2022-01-12T07:06:00.170" v="1892" actId="478"/>
        <pc:sldMkLst>
          <pc:docMk/>
          <pc:sldMk cId="211274134" sldId="338"/>
        </pc:sldMkLst>
        <pc:spChg chg="mod">
          <ac:chgData name="関田　隆一" userId="f9ed0250-8b0a-47a8-8f25-cc36237c291d" providerId="ADAL" clId="{51BFB0AD-1685-44C5-BDC6-69A130195860}" dt="2022-01-11T09:39:12.627" v="1651" actId="2711"/>
          <ac:spMkLst>
            <pc:docMk/>
            <pc:sldMk cId="211274134" sldId="338"/>
            <ac:spMk id="2" creationId="{1B55B1CB-D011-5E42-98AE-3C1C4A9F96C7}"/>
          </ac:spMkLst>
        </pc:spChg>
        <pc:spChg chg="del">
          <ac:chgData name="関田　隆一" userId="f9ed0250-8b0a-47a8-8f25-cc36237c291d" providerId="ADAL" clId="{51BFB0AD-1685-44C5-BDC6-69A130195860}" dt="2022-01-11T09:35:16.031" v="1598" actId="478"/>
          <ac:spMkLst>
            <pc:docMk/>
            <pc:sldMk cId="211274134" sldId="338"/>
            <ac:spMk id="3" creationId="{03A34E3B-2B2F-FC45-B116-B6BF8D02C099}"/>
          </ac:spMkLst>
        </pc:spChg>
        <pc:spChg chg="del mod">
          <ac:chgData name="関田　隆一" userId="f9ed0250-8b0a-47a8-8f25-cc36237c291d" providerId="ADAL" clId="{51BFB0AD-1685-44C5-BDC6-69A130195860}" dt="2022-01-12T07:06:00.170" v="1892" actId="478"/>
          <ac:spMkLst>
            <pc:docMk/>
            <pc:sldMk cId="211274134" sldId="338"/>
            <ac:spMk id="8" creationId="{4C2E878E-E6DA-554D-8636-B4836CFA4181}"/>
          </ac:spMkLst>
        </pc:spChg>
        <pc:spChg chg="mod">
          <ac:chgData name="関田　隆一" userId="f9ed0250-8b0a-47a8-8f25-cc36237c291d" providerId="ADAL" clId="{51BFB0AD-1685-44C5-BDC6-69A130195860}" dt="2022-01-11T09:39:12.627" v="1651" actId="2711"/>
          <ac:spMkLst>
            <pc:docMk/>
            <pc:sldMk cId="211274134" sldId="338"/>
            <ac:spMk id="9" creationId="{49866447-524F-8A44-A04E-34DD8DEDC9E2}"/>
          </ac:spMkLst>
        </pc:spChg>
        <pc:spChg chg="mod">
          <ac:chgData name="関田　隆一" userId="f9ed0250-8b0a-47a8-8f25-cc36237c291d" providerId="ADAL" clId="{51BFB0AD-1685-44C5-BDC6-69A130195860}" dt="2022-01-11T09:39:12.627" v="1651" actId="2711"/>
          <ac:spMkLst>
            <pc:docMk/>
            <pc:sldMk cId="211274134" sldId="338"/>
            <ac:spMk id="11" creationId="{FDAC3E8E-C8E0-ED49-8F26-F5DA2B3F65C8}"/>
          </ac:spMkLst>
        </pc:spChg>
        <pc:spChg chg="mod">
          <ac:chgData name="関田　隆一" userId="f9ed0250-8b0a-47a8-8f25-cc36237c291d" providerId="ADAL" clId="{51BFB0AD-1685-44C5-BDC6-69A130195860}" dt="2022-01-11T09:39:12.627" v="1651" actId="2711"/>
          <ac:spMkLst>
            <pc:docMk/>
            <pc:sldMk cId="211274134" sldId="338"/>
            <ac:spMk id="12" creationId="{5305FBEC-D960-544C-976E-35BF12C21053}"/>
          </ac:spMkLst>
        </pc:spChg>
        <pc:spChg chg="add del mod">
          <ac:chgData name="関田　隆一" userId="f9ed0250-8b0a-47a8-8f25-cc36237c291d" providerId="ADAL" clId="{51BFB0AD-1685-44C5-BDC6-69A130195860}" dt="2022-01-12T07:04:24.443" v="1825" actId="478"/>
          <ac:spMkLst>
            <pc:docMk/>
            <pc:sldMk cId="211274134" sldId="338"/>
            <ac:spMk id="13" creationId="{A81C73AD-1F67-4C76-B3B1-B3E8C64D9DA4}"/>
          </ac:spMkLst>
        </pc:spChg>
        <pc:spChg chg="add mod">
          <ac:chgData name="関田　隆一" userId="f9ed0250-8b0a-47a8-8f25-cc36237c291d" providerId="ADAL" clId="{51BFB0AD-1685-44C5-BDC6-69A130195860}" dt="2022-01-12T07:04:27.223" v="1826"/>
          <ac:spMkLst>
            <pc:docMk/>
            <pc:sldMk cId="211274134" sldId="338"/>
            <ac:spMk id="14" creationId="{10E17112-FDDD-464E-839F-FE064BED7001}"/>
          </ac:spMkLst>
        </pc:spChg>
        <pc:picChg chg="del">
          <ac:chgData name="関田　隆一" userId="f9ed0250-8b0a-47a8-8f25-cc36237c291d" providerId="ADAL" clId="{51BFB0AD-1685-44C5-BDC6-69A130195860}" dt="2022-01-12T07:05:49.392" v="1891" actId="478"/>
          <ac:picMkLst>
            <pc:docMk/>
            <pc:sldMk cId="211274134" sldId="338"/>
            <ac:picMk id="4" creationId="{7C5FF936-65B3-0842-81A5-5970A0C036EC}"/>
          </ac:picMkLst>
        </pc:picChg>
      </pc:sldChg>
      <pc:sldChg chg="del ord">
        <pc:chgData name="関田　隆一" userId="f9ed0250-8b0a-47a8-8f25-cc36237c291d" providerId="ADAL" clId="{51BFB0AD-1685-44C5-BDC6-69A130195860}" dt="2022-01-11T09:33:27.249" v="1581" actId="2696"/>
        <pc:sldMkLst>
          <pc:docMk/>
          <pc:sldMk cId="979565442" sldId="339"/>
        </pc:sldMkLst>
      </pc:sldChg>
      <pc:sldChg chg="del ord modTransition">
        <pc:chgData name="関田　隆一" userId="f9ed0250-8b0a-47a8-8f25-cc36237c291d" providerId="ADAL" clId="{51BFB0AD-1685-44C5-BDC6-69A130195860}" dt="2022-01-11T09:33:29.742" v="1582" actId="2696"/>
        <pc:sldMkLst>
          <pc:docMk/>
          <pc:sldMk cId="4024796254" sldId="340"/>
        </pc:sldMkLst>
      </pc:sldChg>
      <pc:sldChg chg="addSp delSp modSp mod ord modTransition">
        <pc:chgData name="関田　隆一" userId="f9ed0250-8b0a-47a8-8f25-cc36237c291d" providerId="ADAL" clId="{51BFB0AD-1685-44C5-BDC6-69A130195860}" dt="2022-01-12T07:05:46.249" v="1890" actId="478"/>
        <pc:sldMkLst>
          <pc:docMk/>
          <pc:sldMk cId="2556977126" sldId="341"/>
        </pc:sldMkLst>
        <pc:spChg chg="del">
          <ac:chgData name="関田　隆一" userId="f9ed0250-8b0a-47a8-8f25-cc36237c291d" providerId="ADAL" clId="{51BFB0AD-1685-44C5-BDC6-69A130195860}" dt="2022-01-11T09:35:24.385" v="1600" actId="478"/>
          <ac:spMkLst>
            <pc:docMk/>
            <pc:sldMk cId="2556977126" sldId="341"/>
            <ac:spMk id="3" creationId="{03A34E3B-2B2F-FC45-B116-B6BF8D02C099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10" creationId="{46088DA2-F99E-0040-9831-8C3C0473B49D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16" creationId="{C710660E-9BBF-BB45-8CC9-78AD23326A7A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17" creationId="{28C7EDD5-42E5-6847-9BCB-138E480186EC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18" creationId="{425E0126-2192-8D40-9B7D-665941A35113}"/>
          </ac:spMkLst>
        </pc:spChg>
        <pc:spChg chg="add del mod">
          <ac:chgData name="関田　隆一" userId="f9ed0250-8b0a-47a8-8f25-cc36237c291d" providerId="ADAL" clId="{51BFB0AD-1685-44C5-BDC6-69A130195860}" dt="2022-01-12T07:04:37.907" v="1827" actId="478"/>
          <ac:spMkLst>
            <pc:docMk/>
            <pc:sldMk cId="2556977126" sldId="341"/>
            <ac:spMk id="22" creationId="{B2003EEA-69F9-4717-A1C0-8DAAF685D7B7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23" creationId="{AFCAE38C-F2D6-6648-9C2F-5314ACAAA05B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24" creationId="{1AD6BE3A-6978-1A4B-B3BE-0A5A81A53400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25" creationId="{3E562C70-0B51-D542-B614-4286117A984A}"/>
          </ac:spMkLst>
        </pc:spChg>
        <pc:spChg chg="mod">
          <ac:chgData name="関田　隆一" userId="f9ed0250-8b0a-47a8-8f25-cc36237c291d" providerId="ADAL" clId="{51BFB0AD-1685-44C5-BDC6-69A130195860}" dt="2022-01-11T09:39:54.176" v="1653" actId="2711"/>
          <ac:spMkLst>
            <pc:docMk/>
            <pc:sldMk cId="2556977126" sldId="341"/>
            <ac:spMk id="26" creationId="{0712C2B7-AF6F-A447-AD57-1410A1D7205C}"/>
          </ac:spMkLst>
        </pc:spChg>
        <pc:spChg chg="add mod">
          <ac:chgData name="関田　隆一" userId="f9ed0250-8b0a-47a8-8f25-cc36237c291d" providerId="ADAL" clId="{51BFB0AD-1685-44C5-BDC6-69A130195860}" dt="2022-01-12T07:04:40.272" v="1828"/>
          <ac:spMkLst>
            <pc:docMk/>
            <pc:sldMk cId="2556977126" sldId="341"/>
            <ac:spMk id="28" creationId="{E10383BF-B9D8-4C81-A273-069A57134765}"/>
          </ac:spMkLst>
        </pc:spChg>
        <pc:spChg chg="mod">
          <ac:chgData name="関田　隆一" userId="f9ed0250-8b0a-47a8-8f25-cc36237c291d" providerId="ADAL" clId="{51BFB0AD-1685-44C5-BDC6-69A130195860}" dt="2022-01-12T07:04:56.356" v="1846" actId="20577"/>
          <ac:spMkLst>
            <pc:docMk/>
            <pc:sldMk cId="2556977126" sldId="341"/>
            <ac:spMk id="33" creationId="{598AA876-2737-F146-A519-9630DE72DD3D}"/>
          </ac:spMkLst>
        </pc:spChg>
        <pc:picChg chg="del">
          <ac:chgData name="関田　隆一" userId="f9ed0250-8b0a-47a8-8f25-cc36237c291d" providerId="ADAL" clId="{51BFB0AD-1685-44C5-BDC6-69A130195860}" dt="2022-01-12T07:05:46.249" v="1890" actId="478"/>
          <ac:picMkLst>
            <pc:docMk/>
            <pc:sldMk cId="2556977126" sldId="341"/>
            <ac:picMk id="4" creationId="{7C5FF936-65B3-0842-81A5-5970A0C036EC}"/>
          </ac:picMkLst>
        </pc:picChg>
      </pc:sldChg>
      <pc:sldChg chg="addSp delSp modSp mod ord modTransition delAnim modAnim">
        <pc:chgData name="関田　隆一" userId="f9ed0250-8b0a-47a8-8f25-cc36237c291d" providerId="ADAL" clId="{51BFB0AD-1685-44C5-BDC6-69A130195860}" dt="2022-01-12T07:05:42.089" v="1889" actId="478"/>
        <pc:sldMkLst>
          <pc:docMk/>
          <pc:sldMk cId="2735371672" sldId="342"/>
        </pc:sldMkLst>
        <pc:spChg chg="del">
          <ac:chgData name="関田　隆一" userId="f9ed0250-8b0a-47a8-8f25-cc36237c291d" providerId="ADAL" clId="{51BFB0AD-1685-44C5-BDC6-69A130195860}" dt="2022-01-11T09:35:37.061" v="1602" actId="478"/>
          <ac:spMkLst>
            <pc:docMk/>
            <pc:sldMk cId="2735371672" sldId="342"/>
            <ac:spMk id="3" creationId="{03A34E3B-2B2F-FC45-B116-B6BF8D02C099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6" creationId="{6FF6BB78-7F93-4610-B5EA-885EFD481099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8" creationId="{55DAADB6-1E6B-483B-AC9F-B60D965E23A6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9" creationId="{4D561E24-38F0-45E8-AA74-58D97E7DD55E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0" creationId="{FC6BABC4-596D-4E35-9919-902B467089BB}"/>
          </ac:spMkLst>
        </pc:spChg>
        <pc:spChg chg="del">
          <ac:chgData name="関田　隆一" userId="f9ed0250-8b0a-47a8-8f25-cc36237c291d" providerId="ADAL" clId="{51BFB0AD-1685-44C5-BDC6-69A130195860}" dt="2022-01-11T09:34:31.907" v="1593" actId="478"/>
          <ac:spMkLst>
            <pc:docMk/>
            <pc:sldMk cId="2735371672" sldId="342"/>
            <ac:spMk id="11" creationId="{78140AD2-4057-7C47-AE50-A551188D6910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3" creationId="{697900FC-CB52-4755-8C7C-02F8925CFD0E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4" creationId="{611CDAD3-90CB-4780-ABD1-884578276868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5" creationId="{0104C97C-1646-453C-821B-823CFEC2A57C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6" creationId="{CCAD77C2-278A-4BBA-B4DA-32B2B683E68F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7" creationId="{2C50E225-AC03-40DA-818F-195BEE2E07EE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8" creationId="{C03E43F1-ABDA-46F3-A377-C5E89AAEC0C8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19" creationId="{C1C5EEAF-2427-45F8-93C2-8449D3582E78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0" creationId="{AB58D39A-7DD6-4730-9643-C520EF87E6A3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1" creationId="{57FE4631-AA66-40FF-838E-F5F5C77803A4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2" creationId="{E83EDC04-E4C7-4662-8256-F2C749C95EAD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4" creationId="{151A3F28-A1B6-4231-B98E-91FDA8129FB7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5" creationId="{59204B1F-D7A4-4D07-A075-7B51E3069E62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6" creationId="{417B94B2-1A1A-4535-A79A-6781BB87FDFB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7" creationId="{620A456D-5B52-473C-B9D0-6DCEC5E5E9A6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8" creationId="{E20B3A0F-4AB7-4834-A432-E7C1730F3FC5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29" creationId="{33CCDA68-89C2-46E2-A68B-18CA73599AC5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30" creationId="{B14111F9-9350-4C3E-A945-80D9065A1795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31" creationId="{042AC220-1F83-4E4E-BAE3-3BF40A9FEE98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32" creationId="{2B6EE826-B029-4C94-8C59-1980300E4F67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33" creationId="{8FD162DC-962B-4A5F-8B7B-27104A787887}"/>
          </ac:spMkLst>
        </pc:spChg>
        <pc:spChg chg="add mod">
          <ac:chgData name="関田　隆一" userId="f9ed0250-8b0a-47a8-8f25-cc36237c291d" providerId="ADAL" clId="{51BFB0AD-1685-44C5-BDC6-69A130195860}" dt="2022-01-12T07:05:39.373" v="1888" actId="1076"/>
          <ac:spMkLst>
            <pc:docMk/>
            <pc:sldMk cId="2735371672" sldId="342"/>
            <ac:spMk id="33" creationId="{F3988D80-73EF-478D-BEDF-4FD65433B336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34" creationId="{DD2B1332-17C5-4895-8345-89A407646C5A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35" creationId="{A83EAF92-967F-40C3-BB06-4AD8B1BB2B51}"/>
          </ac:spMkLst>
        </pc:spChg>
        <pc:spChg chg="add del mod">
          <ac:chgData name="関田　隆一" userId="f9ed0250-8b0a-47a8-8f25-cc36237c291d" providerId="ADAL" clId="{51BFB0AD-1685-44C5-BDC6-69A130195860}" dt="2022-01-11T09:34:43.108" v="1595" actId="478"/>
          <ac:spMkLst>
            <pc:docMk/>
            <pc:sldMk cId="2735371672" sldId="342"/>
            <ac:spMk id="36" creationId="{6E0C905D-4254-4A53-95EB-694AF5E490C4}"/>
          </ac:spMkLst>
        </pc:spChg>
        <pc:spChg chg="add del mod">
          <ac:chgData name="関田　隆一" userId="f9ed0250-8b0a-47a8-8f25-cc36237c291d" providerId="ADAL" clId="{51BFB0AD-1685-44C5-BDC6-69A130195860}" dt="2022-01-11T09:34:54.291" v="1597" actId="478"/>
          <ac:spMkLst>
            <pc:docMk/>
            <pc:sldMk cId="2735371672" sldId="342"/>
            <ac:spMk id="38" creationId="{1D224FB4-A7EC-4F89-BDDA-47F43D90D226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40" creationId="{3E7E4A13-3CB6-404D-964F-5175EAA2BC88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41" creationId="{0236DF2F-6857-41B5-82FC-08D7BB059686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42" creationId="{07837829-5F96-4259-A5E3-7C96C4FB9C42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44" creationId="{1CF50EFD-923A-434A-BAD8-0F9DB3FB14C6}"/>
          </ac:spMkLst>
        </pc:spChg>
        <pc:spChg chg="add del mod">
          <ac:chgData name="関田　隆一" userId="f9ed0250-8b0a-47a8-8f25-cc36237c291d" providerId="ADAL" clId="{51BFB0AD-1685-44C5-BDC6-69A130195860}" dt="2022-01-11T09:43:51.203" v="1659" actId="478"/>
          <ac:spMkLst>
            <pc:docMk/>
            <pc:sldMk cId="2735371672" sldId="342"/>
            <ac:spMk id="45" creationId="{1ACA7840-8043-47D0-AB6C-8C277D712861}"/>
          </ac:spMkLst>
        </pc:spChg>
        <pc:spChg chg="add del mod">
          <ac:chgData name="関田　隆一" userId="f9ed0250-8b0a-47a8-8f25-cc36237c291d" providerId="ADAL" clId="{51BFB0AD-1685-44C5-BDC6-69A130195860}" dt="2022-01-11T09:43:46.154" v="1658" actId="478"/>
          <ac:spMkLst>
            <pc:docMk/>
            <pc:sldMk cId="2735371672" sldId="342"/>
            <ac:spMk id="46" creationId="{71A96693-755F-45EB-BBF0-ED9362776C6D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47" creationId="{920190C2-4EF6-4585-A662-6DE06C8EB51A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48" creationId="{885B2DF5-C0E3-4FFE-AFE7-3CE58AD62D40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49" creationId="{0BCCB2B7-A974-45A2-B522-00A87F252E91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0" creationId="{2FC49161-ADA8-4547-8F4D-87D285A42A25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1" creationId="{B7C9C4AD-8432-4733-AD09-422A8D01EC5B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2" creationId="{36521C47-E4E1-493D-993C-D7C4F15D9428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3" creationId="{42A9ABA2-1171-452E-9CBE-1257DD723892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5" creationId="{7E872C26-E51A-44FD-BBA9-924A6592117F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6" creationId="{C30AEFC7-A0D5-4070-856B-1481DD461894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7" creationId="{C2B2D779-CA19-42DE-B8B1-3D1F109EFB68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8" creationId="{5C35C901-BE84-4DA2-999D-E80A7568B668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59" creationId="{5B51C1A4-57CD-461A-B1B6-3280B9EDDF8C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60" creationId="{55B803CD-A5CF-452D-A1AE-3A63C7F3BBA8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61" creationId="{6F5C8F99-6381-4012-BAFD-225EFCAC8B53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62" creationId="{1B9BE47A-2E68-4228-9B18-A222D165FFA6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63" creationId="{A5EDF00C-B1BC-4496-87C2-C9B993FFD55B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64" creationId="{2FD3F3B2-148F-41F8-8AFC-47CADCEE643D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65" creationId="{387730DE-9C69-479D-90E6-FE7DFFF2DBC1}"/>
          </ac:spMkLst>
        </pc:spChg>
        <pc:spChg chg="add mod">
          <ac:chgData name="関田　隆一" userId="f9ed0250-8b0a-47a8-8f25-cc36237c291d" providerId="ADAL" clId="{51BFB0AD-1685-44C5-BDC6-69A130195860}" dt="2022-01-11T09:42:00.949" v="1655" actId="2711"/>
          <ac:spMkLst>
            <pc:docMk/>
            <pc:sldMk cId="2735371672" sldId="342"/>
            <ac:spMk id="66" creationId="{D28D8387-DFD2-429D-982E-770E7C79CCA9}"/>
          </ac:spMkLst>
        </pc:spChg>
        <pc:spChg chg="add mod">
          <ac:chgData name="関田　隆一" userId="f9ed0250-8b0a-47a8-8f25-cc36237c291d" providerId="ADAL" clId="{51BFB0AD-1685-44C5-BDC6-69A130195860}" dt="2022-01-11T09:43:42.559" v="1657" actId="20577"/>
          <ac:spMkLst>
            <pc:docMk/>
            <pc:sldMk cId="2735371672" sldId="342"/>
            <ac:spMk id="67" creationId="{84924220-BC9D-44FA-9B95-4041BE0E8E8B}"/>
          </ac:spMkLst>
        </pc:spChg>
        <pc:spChg chg="add del mod">
          <ac:chgData name="関田　隆一" userId="f9ed0250-8b0a-47a8-8f25-cc36237c291d" providerId="ADAL" clId="{51BFB0AD-1685-44C5-BDC6-69A130195860}" dt="2022-01-12T07:05:16.162" v="1847" actId="478"/>
          <ac:spMkLst>
            <pc:docMk/>
            <pc:sldMk cId="2735371672" sldId="342"/>
            <ac:spMk id="69" creationId="{065150B7-2921-4915-A3F2-274CD709E9A3}"/>
          </ac:spMkLst>
        </pc:spChg>
        <pc:grpChg chg="add mod">
          <ac:chgData name="関田　隆一" userId="f9ed0250-8b0a-47a8-8f25-cc36237c291d" providerId="ADAL" clId="{51BFB0AD-1685-44C5-BDC6-69A130195860}" dt="2022-01-11T09:36:57.365" v="1645" actId="1076"/>
          <ac:grpSpMkLst>
            <pc:docMk/>
            <pc:sldMk cId="2735371672" sldId="342"/>
            <ac:grpSpMk id="5" creationId="{608968FB-09AC-4789-9EA8-39A05E468137}"/>
          </ac:grpSpMkLst>
        </pc:grpChg>
        <pc:picChg chg="del">
          <ac:chgData name="関田　隆一" userId="f9ed0250-8b0a-47a8-8f25-cc36237c291d" providerId="ADAL" clId="{51BFB0AD-1685-44C5-BDC6-69A130195860}" dt="2022-01-11T09:34:29.085" v="1592" actId="478"/>
          <ac:picMkLst>
            <pc:docMk/>
            <pc:sldMk cId="2735371672" sldId="342"/>
            <ac:picMk id="2" creationId="{9E4BEB47-C2D0-584B-9DFD-73483FB1796B}"/>
          </ac:picMkLst>
        </pc:picChg>
        <pc:picChg chg="del">
          <ac:chgData name="関田　隆一" userId="f9ed0250-8b0a-47a8-8f25-cc36237c291d" providerId="ADAL" clId="{51BFB0AD-1685-44C5-BDC6-69A130195860}" dt="2022-01-12T07:05:42.089" v="1889" actId="478"/>
          <ac:picMkLst>
            <pc:docMk/>
            <pc:sldMk cId="2735371672" sldId="342"/>
            <ac:picMk id="4" creationId="{7C5FF936-65B3-0842-81A5-5970A0C036EC}"/>
          </ac:picMkLst>
        </pc:picChg>
        <pc:picChg chg="add del mod">
          <ac:chgData name="関田　隆一" userId="f9ed0250-8b0a-47a8-8f25-cc36237c291d" providerId="ADAL" clId="{51BFB0AD-1685-44C5-BDC6-69A130195860}" dt="2022-01-11T09:34:43.108" v="1595" actId="478"/>
          <ac:picMkLst>
            <pc:docMk/>
            <pc:sldMk cId="2735371672" sldId="342"/>
            <ac:picMk id="7" creationId="{8D0487F1-1672-4242-A807-CFD761EA88B6}"/>
          </ac:picMkLst>
        </pc:picChg>
        <pc:picChg chg="add del mod">
          <ac:chgData name="関田　隆一" userId="f9ed0250-8b0a-47a8-8f25-cc36237c291d" providerId="ADAL" clId="{51BFB0AD-1685-44C5-BDC6-69A130195860}" dt="2022-01-11T09:34:43.108" v="1595" actId="478"/>
          <ac:picMkLst>
            <pc:docMk/>
            <pc:sldMk cId="2735371672" sldId="342"/>
            <ac:picMk id="12" creationId="{06140827-F543-4C83-B703-EA8FD2F10785}"/>
          </ac:picMkLst>
        </pc:picChg>
        <pc:picChg chg="add del mod">
          <ac:chgData name="関田　隆一" userId="f9ed0250-8b0a-47a8-8f25-cc36237c291d" providerId="ADAL" clId="{51BFB0AD-1685-44C5-BDC6-69A130195860}" dt="2022-01-11T09:34:43.108" v="1595" actId="478"/>
          <ac:picMkLst>
            <pc:docMk/>
            <pc:sldMk cId="2735371672" sldId="342"/>
            <ac:picMk id="23" creationId="{10990071-76BD-48A1-A05E-5A66792FDD0F}"/>
          </ac:picMkLst>
        </pc:picChg>
        <pc:picChg chg="add del mod">
          <ac:chgData name="関田　隆一" userId="f9ed0250-8b0a-47a8-8f25-cc36237c291d" providerId="ADAL" clId="{51BFB0AD-1685-44C5-BDC6-69A130195860}" dt="2022-01-11T09:34:43.108" v="1595" actId="478"/>
          <ac:picMkLst>
            <pc:docMk/>
            <pc:sldMk cId="2735371672" sldId="342"/>
            <ac:picMk id="37" creationId="{AB0AA81C-D832-4BE1-BFE9-CFAA8F636741}"/>
          </ac:picMkLst>
        </pc:picChg>
        <pc:picChg chg="add mod">
          <ac:chgData name="関田　隆一" userId="f9ed0250-8b0a-47a8-8f25-cc36237c291d" providerId="ADAL" clId="{51BFB0AD-1685-44C5-BDC6-69A130195860}" dt="2022-01-11T09:36:49.893" v="1643" actId="164"/>
          <ac:picMkLst>
            <pc:docMk/>
            <pc:sldMk cId="2735371672" sldId="342"/>
            <ac:picMk id="39" creationId="{CCA75C64-76FD-4E17-A857-0FA3320A67AE}"/>
          </ac:picMkLst>
        </pc:picChg>
        <pc:picChg chg="add mod">
          <ac:chgData name="関田　隆一" userId="f9ed0250-8b0a-47a8-8f25-cc36237c291d" providerId="ADAL" clId="{51BFB0AD-1685-44C5-BDC6-69A130195860}" dt="2022-01-11T09:36:49.893" v="1643" actId="164"/>
          <ac:picMkLst>
            <pc:docMk/>
            <pc:sldMk cId="2735371672" sldId="342"/>
            <ac:picMk id="43" creationId="{52C5FF6B-DFC7-4CB7-A8DC-169C0B31F4BE}"/>
          </ac:picMkLst>
        </pc:picChg>
        <pc:picChg chg="add mod">
          <ac:chgData name="関田　隆一" userId="f9ed0250-8b0a-47a8-8f25-cc36237c291d" providerId="ADAL" clId="{51BFB0AD-1685-44C5-BDC6-69A130195860}" dt="2022-01-11T09:36:49.893" v="1643" actId="164"/>
          <ac:picMkLst>
            <pc:docMk/>
            <pc:sldMk cId="2735371672" sldId="342"/>
            <ac:picMk id="54" creationId="{17658BBE-F72A-4920-BC63-915C7190EC12}"/>
          </ac:picMkLst>
        </pc:picChg>
        <pc:picChg chg="add mod">
          <ac:chgData name="関田　隆一" userId="f9ed0250-8b0a-47a8-8f25-cc36237c291d" providerId="ADAL" clId="{51BFB0AD-1685-44C5-BDC6-69A130195860}" dt="2022-01-11T09:36:49.893" v="1643" actId="164"/>
          <ac:picMkLst>
            <pc:docMk/>
            <pc:sldMk cId="2735371672" sldId="342"/>
            <ac:picMk id="68" creationId="{951FBA2F-100C-488A-9D26-B5A4F0605576}"/>
          </ac:picMkLst>
        </pc:picChg>
      </pc:sldChg>
      <pc:sldChg chg="modSp mod modTransition">
        <pc:chgData name="関田　隆一" userId="f9ed0250-8b0a-47a8-8f25-cc36237c291d" providerId="ADAL" clId="{51BFB0AD-1685-44C5-BDC6-69A130195860}" dt="2022-01-12T09:25:36.775" v="5037" actId="1076"/>
        <pc:sldMkLst>
          <pc:docMk/>
          <pc:sldMk cId="1318087754" sldId="344"/>
        </pc:sldMkLst>
        <pc:spChg chg="mod">
          <ac:chgData name="関田　隆一" userId="f9ed0250-8b0a-47a8-8f25-cc36237c291d" providerId="ADAL" clId="{51BFB0AD-1685-44C5-BDC6-69A130195860}" dt="2022-01-12T09:25:36.775" v="5037" actId="1076"/>
          <ac:spMkLst>
            <pc:docMk/>
            <pc:sldMk cId="1318087754" sldId="344"/>
            <ac:spMk id="5" creationId="{12A933BC-D9A9-8D41-A1E7-270EE70AE9D4}"/>
          </ac:spMkLst>
        </pc:spChg>
      </pc:sldChg>
      <pc:sldChg chg="addSp delSp modSp mod ord modTransition">
        <pc:chgData name="関田　隆一" userId="f9ed0250-8b0a-47a8-8f25-cc36237c291d" providerId="ADAL" clId="{51BFB0AD-1685-44C5-BDC6-69A130195860}" dt="2022-01-12T09:46:27.179" v="5536" actId="478"/>
        <pc:sldMkLst>
          <pc:docMk/>
          <pc:sldMk cId="3472804626" sldId="345"/>
        </pc:sldMkLst>
        <pc:spChg chg="del">
          <ac:chgData name="関田　隆一" userId="f9ed0250-8b0a-47a8-8f25-cc36237c291d" providerId="ADAL" clId="{51BFB0AD-1685-44C5-BDC6-69A130195860}" dt="2022-01-12T08:56:41.195" v="4621" actId="478"/>
          <ac:spMkLst>
            <pc:docMk/>
            <pc:sldMk cId="3472804626" sldId="345"/>
            <ac:spMk id="4" creationId="{088A91B7-F035-BD41-BFF7-91C6D5A9F1F5}"/>
          </ac:spMkLst>
        </pc:spChg>
        <pc:spChg chg="add mod">
          <ac:chgData name="関田　隆一" userId="f9ed0250-8b0a-47a8-8f25-cc36237c291d" providerId="ADAL" clId="{51BFB0AD-1685-44C5-BDC6-69A130195860}" dt="2022-01-12T09:00:15.744" v="4687" actId="20577"/>
          <ac:spMkLst>
            <pc:docMk/>
            <pc:sldMk cId="3472804626" sldId="345"/>
            <ac:spMk id="5" creationId="{7C6EE086-FFD0-4969-871B-CB3FA75A4730}"/>
          </ac:spMkLst>
        </pc:spChg>
        <pc:picChg chg="del">
          <ac:chgData name="関田　隆一" userId="f9ed0250-8b0a-47a8-8f25-cc36237c291d" providerId="ADAL" clId="{51BFB0AD-1685-44C5-BDC6-69A130195860}" dt="2022-01-11T09:05:15.365" v="1321" actId="478"/>
          <ac:picMkLst>
            <pc:docMk/>
            <pc:sldMk cId="3472804626" sldId="345"/>
            <ac:picMk id="2" creationId="{9EBD5E2D-0E35-9745-9CFD-1ECBCDA2F143}"/>
          </ac:picMkLst>
        </pc:picChg>
        <pc:picChg chg="add del">
          <ac:chgData name="関田　隆一" userId="f9ed0250-8b0a-47a8-8f25-cc36237c291d" providerId="ADAL" clId="{51BFB0AD-1685-44C5-BDC6-69A130195860}" dt="2022-01-12T09:00:57.220" v="4689" actId="478"/>
          <ac:picMkLst>
            <pc:docMk/>
            <pc:sldMk cId="3472804626" sldId="345"/>
            <ac:picMk id="3" creationId="{3D2D078E-B3EF-48F8-AD84-8BE9C534B894}"/>
          </ac:picMkLst>
        </pc:picChg>
        <pc:picChg chg="del">
          <ac:chgData name="関田　隆一" userId="f9ed0250-8b0a-47a8-8f25-cc36237c291d" providerId="ADAL" clId="{51BFB0AD-1685-44C5-BDC6-69A130195860}" dt="2022-01-12T09:46:27.179" v="5536" actId="478"/>
          <ac:picMkLst>
            <pc:docMk/>
            <pc:sldMk cId="3472804626" sldId="345"/>
            <ac:picMk id="6" creationId="{865FF2ED-15BE-4448-A7B3-9CC7A3527E04}"/>
          </ac:picMkLst>
        </pc:picChg>
        <pc:picChg chg="add mod">
          <ac:chgData name="関田　隆一" userId="f9ed0250-8b0a-47a8-8f25-cc36237c291d" providerId="ADAL" clId="{51BFB0AD-1685-44C5-BDC6-69A130195860}" dt="2022-01-12T09:07:46.963" v="4775" actId="1076"/>
          <ac:picMkLst>
            <pc:docMk/>
            <pc:sldMk cId="3472804626" sldId="345"/>
            <ac:picMk id="8" creationId="{A79C99A5-DB84-4E17-B5C3-2A2A9B76C142}"/>
          </ac:picMkLst>
        </pc:picChg>
      </pc:sldChg>
      <pc:sldChg chg="addSp delSp modSp mod modTransition">
        <pc:chgData name="関田　隆一" userId="f9ed0250-8b0a-47a8-8f25-cc36237c291d" providerId="ADAL" clId="{51BFB0AD-1685-44C5-BDC6-69A130195860}" dt="2022-01-12T09:46:16.514" v="5533" actId="478"/>
        <pc:sldMkLst>
          <pc:docMk/>
          <pc:sldMk cId="3530567321" sldId="346"/>
        </pc:sldMkLst>
        <pc:spChg chg="del">
          <ac:chgData name="関田　隆一" userId="f9ed0250-8b0a-47a8-8f25-cc36237c291d" providerId="ADAL" clId="{51BFB0AD-1685-44C5-BDC6-69A130195860}" dt="2022-01-12T09:24:16.853" v="4988" actId="478"/>
          <ac:spMkLst>
            <pc:docMk/>
            <pc:sldMk cId="3530567321" sldId="346"/>
            <ac:spMk id="4" creationId="{088A91B7-F035-BD41-BFF7-91C6D5A9F1F5}"/>
          </ac:spMkLst>
        </pc:spChg>
        <pc:spChg chg="add mod">
          <ac:chgData name="関田　隆一" userId="f9ed0250-8b0a-47a8-8f25-cc36237c291d" providerId="ADAL" clId="{51BFB0AD-1685-44C5-BDC6-69A130195860}" dt="2022-01-12T09:24:53.975" v="5034" actId="1076"/>
          <ac:spMkLst>
            <pc:docMk/>
            <pc:sldMk cId="3530567321" sldId="346"/>
            <ac:spMk id="5" creationId="{D7E14B53-8B6D-4124-9908-76841EC12B79}"/>
          </ac:spMkLst>
        </pc:spChg>
        <pc:spChg chg="add mod">
          <ac:chgData name="関田　隆一" userId="f9ed0250-8b0a-47a8-8f25-cc36237c291d" providerId="ADAL" clId="{51BFB0AD-1685-44C5-BDC6-69A130195860}" dt="2022-01-12T09:37:18.093" v="5403" actId="20577"/>
          <ac:spMkLst>
            <pc:docMk/>
            <pc:sldMk cId="3530567321" sldId="346"/>
            <ac:spMk id="8" creationId="{41A70A05-7981-4C7A-8E27-50B53246540A}"/>
          </ac:spMkLst>
        </pc:spChg>
        <pc:spChg chg="del">
          <ac:chgData name="関田　隆一" userId="f9ed0250-8b0a-47a8-8f25-cc36237c291d" providerId="ADAL" clId="{51BFB0AD-1685-44C5-BDC6-69A130195860}" dt="2022-01-11T09:05:44.248" v="1332" actId="478"/>
          <ac:spMkLst>
            <pc:docMk/>
            <pc:sldMk cId="3530567321" sldId="346"/>
            <ac:spMk id="35" creationId="{12479BA6-3EBA-B646-88A4-B9D28B6B190F}"/>
          </ac:spMkLst>
        </pc:spChg>
        <pc:spChg chg="del">
          <ac:chgData name="関田　隆一" userId="f9ed0250-8b0a-47a8-8f25-cc36237c291d" providerId="ADAL" clId="{51BFB0AD-1685-44C5-BDC6-69A130195860}" dt="2022-01-11T09:05:33.984" v="1329" actId="478"/>
          <ac:spMkLst>
            <pc:docMk/>
            <pc:sldMk cId="3530567321" sldId="346"/>
            <ac:spMk id="36" creationId="{E5AAD006-91A7-154B-9EA8-3090F775D433}"/>
          </ac:spMkLst>
        </pc:spChg>
        <pc:spChg chg="del">
          <ac:chgData name="関田　隆一" userId="f9ed0250-8b0a-47a8-8f25-cc36237c291d" providerId="ADAL" clId="{51BFB0AD-1685-44C5-BDC6-69A130195860}" dt="2022-01-11T09:05:42.004" v="1331" actId="478"/>
          <ac:spMkLst>
            <pc:docMk/>
            <pc:sldMk cId="3530567321" sldId="346"/>
            <ac:spMk id="37" creationId="{CC27FF87-4622-884B-99F6-018F61F908ED}"/>
          </ac:spMkLst>
        </pc:spChg>
        <pc:spChg chg="del">
          <ac:chgData name="関田　隆一" userId="f9ed0250-8b0a-47a8-8f25-cc36237c291d" providerId="ADAL" clId="{51BFB0AD-1685-44C5-BDC6-69A130195860}" dt="2022-01-11T09:05:36.406" v="1330" actId="478"/>
          <ac:spMkLst>
            <pc:docMk/>
            <pc:sldMk cId="3530567321" sldId="346"/>
            <ac:spMk id="38" creationId="{FAC21C4E-0072-4543-976E-04A8D968DF1F}"/>
          </ac:spMkLst>
        </pc:spChg>
        <pc:spChg chg="del">
          <ac:chgData name="関田　隆一" userId="f9ed0250-8b0a-47a8-8f25-cc36237c291d" providerId="ADAL" clId="{51BFB0AD-1685-44C5-BDC6-69A130195860}" dt="2022-01-11T09:05:28.213" v="1326" actId="478"/>
          <ac:spMkLst>
            <pc:docMk/>
            <pc:sldMk cId="3530567321" sldId="346"/>
            <ac:spMk id="42" creationId="{141B953A-AF5C-B64E-A26A-9441FDD29C99}"/>
          </ac:spMkLst>
        </pc:spChg>
        <pc:spChg chg="del">
          <ac:chgData name="関田　隆一" userId="f9ed0250-8b0a-47a8-8f25-cc36237c291d" providerId="ADAL" clId="{51BFB0AD-1685-44C5-BDC6-69A130195860}" dt="2022-01-12T09:24:14.447" v="4987" actId="478"/>
          <ac:spMkLst>
            <pc:docMk/>
            <pc:sldMk cId="3530567321" sldId="346"/>
            <ac:spMk id="44" creationId="{E82FD11E-4950-F54F-B2A4-8BB863AB2BA2}"/>
          </ac:spMkLst>
        </pc:spChg>
        <pc:spChg chg="del">
          <ac:chgData name="関田　隆一" userId="f9ed0250-8b0a-47a8-8f25-cc36237c291d" providerId="ADAL" clId="{51BFB0AD-1685-44C5-BDC6-69A130195860}" dt="2022-01-11T09:05:26.255" v="1324" actId="478"/>
          <ac:spMkLst>
            <pc:docMk/>
            <pc:sldMk cId="3530567321" sldId="346"/>
            <ac:spMk id="45" creationId="{0784E508-4A40-B447-AA1E-A32CAA9F00FA}"/>
          </ac:spMkLst>
        </pc:spChg>
        <pc:spChg chg="del">
          <ac:chgData name="関田　隆一" userId="f9ed0250-8b0a-47a8-8f25-cc36237c291d" providerId="ADAL" clId="{51BFB0AD-1685-44C5-BDC6-69A130195860}" dt="2022-01-11T09:05:27.211" v="1325" actId="478"/>
          <ac:spMkLst>
            <pc:docMk/>
            <pc:sldMk cId="3530567321" sldId="346"/>
            <ac:spMk id="46" creationId="{95EB9C18-2171-F64B-8491-512FF37DAE58}"/>
          </ac:spMkLst>
        </pc:spChg>
        <pc:picChg chg="del">
          <ac:chgData name="関田　隆一" userId="f9ed0250-8b0a-47a8-8f25-cc36237c291d" providerId="ADAL" clId="{51BFB0AD-1685-44C5-BDC6-69A130195860}" dt="2022-01-11T09:05:24.056" v="1323" actId="478"/>
          <ac:picMkLst>
            <pc:docMk/>
            <pc:sldMk cId="3530567321" sldId="346"/>
            <ac:picMk id="3" creationId="{349957F2-CED6-4449-A194-6A32CE5817A6}"/>
          </ac:picMkLst>
        </pc:picChg>
        <pc:picChg chg="add mod">
          <ac:chgData name="関田　隆一" userId="f9ed0250-8b0a-47a8-8f25-cc36237c291d" providerId="ADAL" clId="{51BFB0AD-1685-44C5-BDC6-69A130195860}" dt="2022-01-12T09:34:10.193" v="5354" actId="1076"/>
          <ac:picMkLst>
            <pc:docMk/>
            <pc:sldMk cId="3530567321" sldId="346"/>
            <ac:picMk id="3" creationId="{3664A53E-1E71-48C2-84DD-D976A1B9BE0F}"/>
          </ac:picMkLst>
        </pc:picChg>
        <pc:picChg chg="del">
          <ac:chgData name="関田　隆一" userId="f9ed0250-8b0a-47a8-8f25-cc36237c291d" providerId="ADAL" clId="{51BFB0AD-1685-44C5-BDC6-69A130195860}" dt="2022-01-12T09:46:16.514" v="5533" actId="478"/>
          <ac:picMkLst>
            <pc:docMk/>
            <pc:sldMk cId="3530567321" sldId="346"/>
            <ac:picMk id="6" creationId="{865FF2ED-15BE-4448-A7B3-9CC7A3527E04}"/>
          </ac:picMkLst>
        </pc:picChg>
        <pc:picChg chg="add mod">
          <ac:chgData name="関田　隆一" userId="f9ed0250-8b0a-47a8-8f25-cc36237c291d" providerId="ADAL" clId="{51BFB0AD-1685-44C5-BDC6-69A130195860}" dt="2022-01-12T09:32:03.724" v="5299" actId="1076"/>
          <ac:picMkLst>
            <pc:docMk/>
            <pc:sldMk cId="3530567321" sldId="346"/>
            <ac:picMk id="7" creationId="{9749741C-2488-4254-A36C-AD8B5DDDFA2D}"/>
          </ac:picMkLst>
        </pc:picChg>
        <pc:picChg chg="del">
          <ac:chgData name="関田　隆一" userId="f9ed0250-8b0a-47a8-8f25-cc36237c291d" providerId="ADAL" clId="{51BFB0AD-1685-44C5-BDC6-69A130195860}" dt="2022-01-11T09:05:23.053" v="1322" actId="478"/>
          <ac:picMkLst>
            <pc:docMk/>
            <pc:sldMk cId="3530567321" sldId="346"/>
            <ac:picMk id="34" creationId="{E694FD3A-645F-2342-B664-ED46BD3DC71C}"/>
          </ac:picMkLst>
        </pc:picChg>
        <pc:picChg chg="del">
          <ac:chgData name="関田　隆一" userId="f9ed0250-8b0a-47a8-8f25-cc36237c291d" providerId="ADAL" clId="{51BFB0AD-1685-44C5-BDC6-69A130195860}" dt="2022-01-11T09:05:29.448" v="1327" actId="478"/>
          <ac:picMkLst>
            <pc:docMk/>
            <pc:sldMk cId="3530567321" sldId="346"/>
            <ac:picMk id="43" creationId="{BF9F68D8-5313-634A-9F59-159984AF2A96}"/>
          </ac:picMkLst>
        </pc:picChg>
        <pc:cxnChg chg="del">
          <ac:chgData name="関田　隆一" userId="f9ed0250-8b0a-47a8-8f25-cc36237c291d" providerId="ADAL" clId="{51BFB0AD-1685-44C5-BDC6-69A130195860}" dt="2022-01-11T09:05:30.897" v="1328" actId="478"/>
          <ac:cxnSpMkLst>
            <pc:docMk/>
            <pc:sldMk cId="3530567321" sldId="346"/>
            <ac:cxnSpMk id="40" creationId="{7DAE67CB-FE8E-7E43-A8CB-B774884EE9CF}"/>
          </ac:cxnSpMkLst>
        </pc:cxnChg>
      </pc:sldChg>
      <pc:sldChg chg="del">
        <pc:chgData name="関田　隆一" userId="f9ed0250-8b0a-47a8-8f25-cc36237c291d" providerId="ADAL" clId="{51BFB0AD-1685-44C5-BDC6-69A130195860}" dt="2022-01-11T09:05:53.916" v="1333" actId="47"/>
        <pc:sldMkLst>
          <pc:docMk/>
          <pc:sldMk cId="3708579120" sldId="347"/>
        </pc:sldMkLst>
      </pc:sldChg>
      <pc:sldChg chg="del">
        <pc:chgData name="関田　隆一" userId="f9ed0250-8b0a-47a8-8f25-cc36237c291d" providerId="ADAL" clId="{51BFB0AD-1685-44C5-BDC6-69A130195860}" dt="2022-01-11T09:05:53.916" v="1333" actId="47"/>
        <pc:sldMkLst>
          <pc:docMk/>
          <pc:sldMk cId="2913936287" sldId="348"/>
        </pc:sldMkLst>
      </pc:sldChg>
      <pc:sldChg chg="del">
        <pc:chgData name="関田　隆一" userId="f9ed0250-8b0a-47a8-8f25-cc36237c291d" providerId="ADAL" clId="{51BFB0AD-1685-44C5-BDC6-69A130195860}" dt="2022-01-11T09:05:53.916" v="1333" actId="47"/>
        <pc:sldMkLst>
          <pc:docMk/>
          <pc:sldMk cId="1757832799" sldId="349"/>
        </pc:sldMkLst>
      </pc:sldChg>
      <pc:sldChg chg="modSp del mod">
        <pc:chgData name="関田　隆一" userId="f9ed0250-8b0a-47a8-8f25-cc36237c291d" providerId="ADAL" clId="{51BFB0AD-1685-44C5-BDC6-69A130195860}" dt="2022-01-11T09:06:58.463" v="1358" actId="47"/>
        <pc:sldMkLst>
          <pc:docMk/>
          <pc:sldMk cId="1599300889" sldId="351"/>
        </pc:sldMkLst>
        <pc:spChg chg="mod">
          <ac:chgData name="関田　隆一" userId="f9ed0250-8b0a-47a8-8f25-cc36237c291d" providerId="ADAL" clId="{51BFB0AD-1685-44C5-BDC6-69A130195860}" dt="2022-01-11T09:06:38.380" v="1357" actId="20577"/>
          <ac:spMkLst>
            <pc:docMk/>
            <pc:sldMk cId="1599300889" sldId="351"/>
            <ac:spMk id="5" creationId="{12A933BC-D9A9-8D41-A1E7-270EE70AE9D4}"/>
          </ac:spMkLst>
        </pc:spChg>
      </pc:sldChg>
      <pc:sldChg chg="modSp mod modTransition">
        <pc:chgData name="関田　隆一" userId="f9ed0250-8b0a-47a8-8f25-cc36237c291d" providerId="ADAL" clId="{51BFB0AD-1685-44C5-BDC6-69A130195860}" dt="2022-01-11T09:12:50.697" v="1403"/>
        <pc:sldMkLst>
          <pc:docMk/>
          <pc:sldMk cId="3715305199" sldId="352"/>
        </pc:sldMkLst>
        <pc:spChg chg="mod">
          <ac:chgData name="関田　隆一" userId="f9ed0250-8b0a-47a8-8f25-cc36237c291d" providerId="ADAL" clId="{51BFB0AD-1685-44C5-BDC6-69A130195860}" dt="2022-01-11T09:07:30.142" v="1379" actId="20577"/>
          <ac:spMkLst>
            <pc:docMk/>
            <pc:sldMk cId="3715305199" sldId="352"/>
            <ac:spMk id="5" creationId="{12A933BC-D9A9-8D41-A1E7-270EE70AE9D4}"/>
          </ac:spMkLst>
        </pc:spChg>
      </pc:sldChg>
      <pc:sldChg chg="del">
        <pc:chgData name="関田　隆一" userId="f9ed0250-8b0a-47a8-8f25-cc36237c291d" providerId="ADAL" clId="{51BFB0AD-1685-44C5-BDC6-69A130195860}" dt="2022-01-11T09:06:58.463" v="1358" actId="47"/>
        <pc:sldMkLst>
          <pc:docMk/>
          <pc:sldMk cId="378845188" sldId="353"/>
        </pc:sldMkLst>
      </pc:sldChg>
      <pc:sldChg chg="del">
        <pc:chgData name="関田　隆一" userId="f9ed0250-8b0a-47a8-8f25-cc36237c291d" providerId="ADAL" clId="{51BFB0AD-1685-44C5-BDC6-69A130195860}" dt="2022-01-11T09:06:58.463" v="1358" actId="47"/>
        <pc:sldMkLst>
          <pc:docMk/>
          <pc:sldMk cId="3283192124" sldId="354"/>
        </pc:sldMkLst>
      </pc:sldChg>
      <pc:sldChg chg="addSp delSp modSp mod ord modTransition">
        <pc:chgData name="関田　隆一" userId="f9ed0250-8b0a-47a8-8f25-cc36237c291d" providerId="ADAL" clId="{51BFB0AD-1685-44C5-BDC6-69A130195860}" dt="2022-01-12T07:06:24.441" v="1895" actId="478"/>
        <pc:sldMkLst>
          <pc:docMk/>
          <pc:sldMk cId="2666582841" sldId="355"/>
        </pc:sldMkLst>
        <pc:spChg chg="del">
          <ac:chgData name="関田　隆一" userId="f9ed0250-8b0a-47a8-8f25-cc36237c291d" providerId="ADAL" clId="{51BFB0AD-1685-44C5-BDC6-69A130195860}" dt="2022-01-11T09:38:05.653" v="1646" actId="478"/>
          <ac:spMkLst>
            <pc:docMk/>
            <pc:sldMk cId="2666582841" sldId="355"/>
            <ac:spMk id="3" creationId="{03A34E3B-2B2F-FC45-B116-B6BF8D02C099}"/>
          </ac:spMkLst>
        </pc:spChg>
        <pc:spChg chg="mod">
          <ac:chgData name="関田　隆一" userId="f9ed0250-8b0a-47a8-8f25-cc36237c291d" providerId="ADAL" clId="{51BFB0AD-1685-44C5-BDC6-69A130195860}" dt="2022-01-11T09:44:39.835" v="1665" actId="1035"/>
          <ac:spMkLst>
            <pc:docMk/>
            <pc:sldMk cId="2666582841" sldId="355"/>
            <ac:spMk id="6" creationId="{3CD0D14F-8571-B248-9470-AF1C3F966333}"/>
          </ac:spMkLst>
        </pc:spChg>
        <pc:spChg chg="mod">
          <ac:chgData name="関田　隆一" userId="f9ed0250-8b0a-47a8-8f25-cc36237c291d" providerId="ADAL" clId="{51BFB0AD-1685-44C5-BDC6-69A130195860}" dt="2022-01-11T09:44:23.929" v="1660" actId="1076"/>
          <ac:spMkLst>
            <pc:docMk/>
            <pc:sldMk cId="2666582841" sldId="355"/>
            <ac:spMk id="9" creationId="{AE74E00C-F9B4-4F48-815B-CF48829159EA}"/>
          </ac:spMkLst>
        </pc:spChg>
        <pc:spChg chg="mod">
          <ac:chgData name="関田　隆一" userId="f9ed0250-8b0a-47a8-8f25-cc36237c291d" providerId="ADAL" clId="{51BFB0AD-1685-44C5-BDC6-69A130195860}" dt="2022-01-11T09:44:48.015" v="1667" actId="1076"/>
          <ac:spMkLst>
            <pc:docMk/>
            <pc:sldMk cId="2666582841" sldId="355"/>
            <ac:spMk id="10" creationId="{12479BA6-3EBA-B646-88A4-B9D28B6B190F}"/>
          </ac:spMkLst>
        </pc:spChg>
        <pc:spChg chg="mod">
          <ac:chgData name="関田　隆一" userId="f9ed0250-8b0a-47a8-8f25-cc36237c291d" providerId="ADAL" clId="{51BFB0AD-1685-44C5-BDC6-69A130195860}" dt="2022-01-11T09:44:52.505" v="1668" actId="1076"/>
          <ac:spMkLst>
            <pc:docMk/>
            <pc:sldMk cId="2666582841" sldId="355"/>
            <ac:spMk id="11" creationId="{E5AAD006-91A7-154B-9EA8-3090F775D433}"/>
          </ac:spMkLst>
        </pc:spChg>
        <pc:spChg chg="mod">
          <ac:chgData name="関田　隆一" userId="f9ed0250-8b0a-47a8-8f25-cc36237c291d" providerId="ADAL" clId="{51BFB0AD-1685-44C5-BDC6-69A130195860}" dt="2022-01-11T09:44:56.901" v="1669" actId="1076"/>
          <ac:spMkLst>
            <pc:docMk/>
            <pc:sldMk cId="2666582841" sldId="355"/>
            <ac:spMk id="12" creationId="{CC27FF87-4622-884B-99F6-018F61F908ED}"/>
          </ac:spMkLst>
        </pc:spChg>
        <pc:spChg chg="mod">
          <ac:chgData name="関田　隆一" userId="f9ed0250-8b0a-47a8-8f25-cc36237c291d" providerId="ADAL" clId="{51BFB0AD-1685-44C5-BDC6-69A130195860}" dt="2022-01-11T09:45:00.942" v="1670" actId="1076"/>
          <ac:spMkLst>
            <pc:docMk/>
            <pc:sldMk cId="2666582841" sldId="355"/>
            <ac:spMk id="13" creationId="{FAC21C4E-0072-4543-976E-04A8D968DF1F}"/>
          </ac:spMkLst>
        </pc:spChg>
        <pc:spChg chg="add del mod">
          <ac:chgData name="関田　隆一" userId="f9ed0250-8b0a-47a8-8f25-cc36237c291d" providerId="ADAL" clId="{51BFB0AD-1685-44C5-BDC6-69A130195860}" dt="2022-01-12T07:06:18.873" v="1893" actId="478"/>
          <ac:spMkLst>
            <pc:docMk/>
            <pc:sldMk cId="2666582841" sldId="355"/>
            <ac:spMk id="14" creationId="{78F5B3A6-FB6A-47B6-9DCE-EACE713B2742}"/>
          </ac:spMkLst>
        </pc:spChg>
        <pc:spChg chg="add mod">
          <ac:chgData name="関田　隆一" userId="f9ed0250-8b0a-47a8-8f25-cc36237c291d" providerId="ADAL" clId="{51BFB0AD-1685-44C5-BDC6-69A130195860}" dt="2022-01-12T07:06:20.919" v="1894"/>
          <ac:spMkLst>
            <pc:docMk/>
            <pc:sldMk cId="2666582841" sldId="355"/>
            <ac:spMk id="15" creationId="{4FBB957C-6795-47C1-8D41-18C1CE87F5BC}"/>
          </ac:spMkLst>
        </pc:spChg>
        <pc:picChg chg="mod">
          <ac:chgData name="関田　隆一" userId="f9ed0250-8b0a-47a8-8f25-cc36237c291d" providerId="ADAL" clId="{51BFB0AD-1685-44C5-BDC6-69A130195860}" dt="2022-01-11T09:44:29.142" v="1661" actId="1076"/>
          <ac:picMkLst>
            <pc:docMk/>
            <pc:sldMk cId="2666582841" sldId="355"/>
            <ac:picMk id="2" creationId="{300BE5A1-5F66-C84E-A894-E60ADA453E6D}"/>
          </ac:picMkLst>
        </pc:picChg>
        <pc:picChg chg="del">
          <ac:chgData name="関田　隆一" userId="f9ed0250-8b0a-47a8-8f25-cc36237c291d" providerId="ADAL" clId="{51BFB0AD-1685-44C5-BDC6-69A130195860}" dt="2022-01-12T07:06:24.441" v="1895" actId="478"/>
          <ac:picMkLst>
            <pc:docMk/>
            <pc:sldMk cId="2666582841" sldId="355"/>
            <ac:picMk id="4" creationId="{7C5FF936-65B3-0842-81A5-5970A0C036EC}"/>
          </ac:picMkLst>
        </pc:picChg>
      </pc:sldChg>
      <pc:sldChg chg="delSp modTransition">
        <pc:chgData name="関田　隆一" userId="f9ed0250-8b0a-47a8-8f25-cc36237c291d" providerId="ADAL" clId="{51BFB0AD-1685-44C5-BDC6-69A130195860}" dt="2022-01-11T09:13:01.630" v="1404"/>
        <pc:sldMkLst>
          <pc:docMk/>
          <pc:sldMk cId="3786680099" sldId="358"/>
        </pc:sldMkLst>
        <pc:picChg chg="del">
          <ac:chgData name="関田　隆一" userId="f9ed0250-8b0a-47a8-8f25-cc36237c291d" providerId="ADAL" clId="{51BFB0AD-1685-44C5-BDC6-69A130195860}" dt="2022-01-11T09:07:43.148" v="1381" actId="478"/>
          <ac:picMkLst>
            <pc:docMk/>
            <pc:sldMk cId="3786680099" sldId="358"/>
            <ac:picMk id="4" creationId="{1A112C5D-F84D-9B4D-B40D-2F728384D5F7}"/>
          </ac:picMkLst>
        </pc:picChg>
      </pc:sldChg>
      <pc:sldChg chg="del">
        <pc:chgData name="関田　隆一" userId="f9ed0250-8b0a-47a8-8f25-cc36237c291d" providerId="ADAL" clId="{51BFB0AD-1685-44C5-BDC6-69A130195860}" dt="2022-01-11T09:07:38.991" v="1380" actId="2696"/>
        <pc:sldMkLst>
          <pc:docMk/>
          <pc:sldMk cId="408364186" sldId="359"/>
        </pc:sldMkLst>
      </pc:sldChg>
      <pc:sldChg chg="addSp delSp modSp add mod modTransition">
        <pc:chgData name="関田　隆一" userId="f9ed0250-8b0a-47a8-8f25-cc36237c291d" providerId="ADAL" clId="{51BFB0AD-1685-44C5-BDC6-69A130195860}" dt="2022-01-12T09:46:20.007" v="5534" actId="478"/>
        <pc:sldMkLst>
          <pc:docMk/>
          <pc:sldMk cId="1583339207" sldId="359"/>
        </pc:sldMkLst>
        <pc:spChg chg="del">
          <ac:chgData name="関田　隆一" userId="f9ed0250-8b0a-47a8-8f25-cc36237c291d" providerId="ADAL" clId="{51BFB0AD-1685-44C5-BDC6-69A130195860}" dt="2022-01-12T09:13:25.334" v="4776" actId="478"/>
          <ac:spMkLst>
            <pc:docMk/>
            <pc:sldMk cId="1583339207" sldId="359"/>
            <ac:spMk id="4" creationId="{088A91B7-F035-BD41-BFF7-91C6D5A9F1F5}"/>
          </ac:spMkLst>
        </pc:spChg>
        <pc:spChg chg="add mod">
          <ac:chgData name="関田　隆一" userId="f9ed0250-8b0a-47a8-8f25-cc36237c291d" providerId="ADAL" clId="{51BFB0AD-1685-44C5-BDC6-69A130195860}" dt="2022-01-12T09:22:20.034" v="4983" actId="20577"/>
          <ac:spMkLst>
            <pc:docMk/>
            <pc:sldMk cId="1583339207" sldId="359"/>
            <ac:spMk id="5" creationId="{45EE0B1F-A253-407B-B856-88CC99D1DCCD}"/>
          </ac:spMkLst>
        </pc:spChg>
        <pc:spChg chg="add del">
          <ac:chgData name="関田　隆一" userId="f9ed0250-8b0a-47a8-8f25-cc36237c291d" providerId="ADAL" clId="{51BFB0AD-1685-44C5-BDC6-69A130195860}" dt="2022-01-12T09:15:32.257" v="4840" actId="478"/>
          <ac:spMkLst>
            <pc:docMk/>
            <pc:sldMk cId="1583339207" sldId="359"/>
            <ac:spMk id="7" creationId="{A0DDCB37-3D9A-4D70-9A41-FB9FD7ABE564}"/>
          </ac:spMkLst>
        </pc:spChg>
        <pc:spChg chg="add mod">
          <ac:chgData name="関田　隆一" userId="f9ed0250-8b0a-47a8-8f25-cc36237c291d" providerId="ADAL" clId="{51BFB0AD-1685-44C5-BDC6-69A130195860}" dt="2022-01-12T09:23:48.912" v="4986" actId="255"/>
          <ac:spMkLst>
            <pc:docMk/>
            <pc:sldMk cId="1583339207" sldId="359"/>
            <ac:spMk id="9" creationId="{CDD33DC2-5A69-48B9-8922-B22EB1226BBA}"/>
          </ac:spMkLst>
        </pc:spChg>
        <pc:picChg chg="add mod">
          <ac:chgData name="関田　隆一" userId="f9ed0250-8b0a-47a8-8f25-cc36237c291d" providerId="ADAL" clId="{51BFB0AD-1685-44C5-BDC6-69A130195860}" dt="2022-01-12T09:22:54.691" v="4984" actId="14100"/>
          <ac:picMkLst>
            <pc:docMk/>
            <pc:sldMk cId="1583339207" sldId="359"/>
            <ac:picMk id="2" creationId="{67B76D50-B3D3-4BB0-BBB6-152FB2EFFA9F}"/>
          </ac:picMkLst>
        </pc:picChg>
        <pc:picChg chg="del">
          <ac:chgData name="関田　隆一" userId="f9ed0250-8b0a-47a8-8f25-cc36237c291d" providerId="ADAL" clId="{51BFB0AD-1685-44C5-BDC6-69A130195860}" dt="2022-01-12T09:46:20.007" v="5534" actId="478"/>
          <ac:picMkLst>
            <pc:docMk/>
            <pc:sldMk cId="1583339207" sldId="359"/>
            <ac:picMk id="6" creationId="{865FF2ED-15BE-4448-A7B3-9CC7A3527E04}"/>
          </ac:picMkLst>
        </pc:picChg>
      </pc:sldChg>
      <pc:sldChg chg="delSp add del mod">
        <pc:chgData name="関田　隆一" userId="f9ed0250-8b0a-47a8-8f25-cc36237c291d" providerId="ADAL" clId="{51BFB0AD-1685-44C5-BDC6-69A130195860}" dt="2022-01-12T08:23:13.836" v="3047" actId="2696"/>
        <pc:sldMkLst>
          <pc:docMk/>
          <pc:sldMk cId="4004082208" sldId="360"/>
        </pc:sldMkLst>
        <pc:spChg chg="del">
          <ac:chgData name="関田　隆一" userId="f9ed0250-8b0a-47a8-8f25-cc36237c291d" providerId="ADAL" clId="{51BFB0AD-1685-44C5-BDC6-69A130195860}" dt="2022-01-12T06:57:16.531" v="1676" actId="478"/>
          <ac:spMkLst>
            <pc:docMk/>
            <pc:sldMk cId="4004082208" sldId="360"/>
            <ac:spMk id="7" creationId="{3570B87A-A422-004F-BD5C-D2B1F18A26AA}"/>
          </ac:spMkLst>
        </pc:spChg>
        <pc:spChg chg="del">
          <ac:chgData name="関田　隆一" userId="f9ed0250-8b0a-47a8-8f25-cc36237c291d" providerId="ADAL" clId="{51BFB0AD-1685-44C5-BDC6-69A130195860}" dt="2022-01-12T06:57:14.210" v="1674" actId="478"/>
          <ac:spMkLst>
            <pc:docMk/>
            <pc:sldMk cId="4004082208" sldId="360"/>
            <ac:spMk id="8" creationId="{3A826721-F491-1544-BDEA-235B1242DBD7}"/>
          </ac:spMkLst>
        </pc:spChg>
        <pc:spChg chg="del">
          <ac:chgData name="関田　隆一" userId="f9ed0250-8b0a-47a8-8f25-cc36237c291d" providerId="ADAL" clId="{51BFB0AD-1685-44C5-BDC6-69A130195860}" dt="2022-01-12T06:57:15.259" v="1675" actId="478"/>
          <ac:spMkLst>
            <pc:docMk/>
            <pc:sldMk cId="4004082208" sldId="360"/>
            <ac:spMk id="9" creationId="{FE785F94-3F10-4D4E-9D5B-0BB779EB14B7}"/>
          </ac:spMkLst>
        </pc:spChg>
      </pc:sldChg>
      <pc:sldChg chg="addSp delSp modSp add mod">
        <pc:chgData name="関田　隆一" userId="f9ed0250-8b0a-47a8-8f25-cc36237c291d" providerId="ADAL" clId="{51BFB0AD-1685-44C5-BDC6-69A130195860}" dt="2022-01-12T08:56:01.432" v="4620" actId="14100"/>
        <pc:sldMkLst>
          <pc:docMk/>
          <pc:sldMk cId="2695972852" sldId="361"/>
        </pc:sldMkLst>
        <pc:spChg chg="mod">
          <ac:chgData name="関田　隆一" userId="f9ed0250-8b0a-47a8-8f25-cc36237c291d" providerId="ADAL" clId="{51BFB0AD-1685-44C5-BDC6-69A130195860}" dt="2022-01-12T08:51:22.305" v="4590" actId="20577"/>
          <ac:spMkLst>
            <pc:docMk/>
            <pc:sldMk cId="2695972852" sldId="361"/>
            <ac:spMk id="6" creationId="{F31A594E-F7FA-064B-8908-E1E373FCDAE7}"/>
          </ac:spMkLst>
        </pc:spChg>
        <pc:spChg chg="del">
          <ac:chgData name="関田　隆一" userId="f9ed0250-8b0a-47a8-8f25-cc36237c291d" providerId="ADAL" clId="{51BFB0AD-1685-44C5-BDC6-69A130195860}" dt="2022-01-12T06:57:24.595" v="1679" actId="478"/>
          <ac:spMkLst>
            <pc:docMk/>
            <pc:sldMk cId="2695972852" sldId="361"/>
            <ac:spMk id="7" creationId="{3570B87A-A422-004F-BD5C-D2B1F18A26AA}"/>
          </ac:spMkLst>
        </pc:spChg>
        <pc:spChg chg="del">
          <ac:chgData name="関田　隆一" userId="f9ed0250-8b0a-47a8-8f25-cc36237c291d" providerId="ADAL" clId="{51BFB0AD-1685-44C5-BDC6-69A130195860}" dt="2022-01-12T06:57:21.643" v="1677" actId="478"/>
          <ac:spMkLst>
            <pc:docMk/>
            <pc:sldMk cId="2695972852" sldId="361"/>
            <ac:spMk id="8" creationId="{3A826721-F491-1544-BDEA-235B1242DBD7}"/>
          </ac:spMkLst>
        </pc:spChg>
        <pc:spChg chg="del">
          <ac:chgData name="関田　隆一" userId="f9ed0250-8b0a-47a8-8f25-cc36237c291d" providerId="ADAL" clId="{51BFB0AD-1685-44C5-BDC6-69A130195860}" dt="2022-01-12T06:57:22.923" v="1678" actId="478"/>
          <ac:spMkLst>
            <pc:docMk/>
            <pc:sldMk cId="2695972852" sldId="361"/>
            <ac:spMk id="9" creationId="{FE785F94-3F10-4D4E-9D5B-0BB779EB14B7}"/>
          </ac:spMkLst>
        </pc:spChg>
        <pc:spChg chg="del">
          <ac:chgData name="関田　隆一" userId="f9ed0250-8b0a-47a8-8f25-cc36237c291d" providerId="ADAL" clId="{51BFB0AD-1685-44C5-BDC6-69A130195860}" dt="2022-01-12T08:46:02.477" v="4289" actId="478"/>
          <ac:spMkLst>
            <pc:docMk/>
            <pc:sldMk cId="2695972852" sldId="361"/>
            <ac:spMk id="11" creationId="{C83926A8-D459-A345-85FE-6E66CEFC3A89}"/>
          </ac:spMkLst>
        </pc:spChg>
        <pc:spChg chg="mod">
          <ac:chgData name="関田　隆一" userId="f9ed0250-8b0a-47a8-8f25-cc36237c291d" providerId="ADAL" clId="{51BFB0AD-1685-44C5-BDC6-69A130195860}" dt="2022-01-12T08:46:44.653" v="4348" actId="1076"/>
          <ac:spMkLst>
            <pc:docMk/>
            <pc:sldMk cId="2695972852" sldId="361"/>
            <ac:spMk id="12" creationId="{717BBA16-88BF-8141-92BD-DB89B758357F}"/>
          </ac:spMkLst>
        </pc:spChg>
        <pc:spChg chg="del">
          <ac:chgData name="関田　隆一" userId="f9ed0250-8b0a-47a8-8f25-cc36237c291d" providerId="ADAL" clId="{51BFB0AD-1685-44C5-BDC6-69A130195860}" dt="2022-01-12T08:47:04.268" v="4350" actId="478"/>
          <ac:spMkLst>
            <pc:docMk/>
            <pc:sldMk cId="2695972852" sldId="361"/>
            <ac:spMk id="15" creationId="{E7B91A65-9C05-444B-878A-C8383A4B6BEB}"/>
          </ac:spMkLst>
        </pc:spChg>
        <pc:picChg chg="add mod">
          <ac:chgData name="関田　隆一" userId="f9ed0250-8b0a-47a8-8f25-cc36237c291d" providerId="ADAL" clId="{51BFB0AD-1685-44C5-BDC6-69A130195860}" dt="2022-01-12T08:56:01.432" v="4620" actId="14100"/>
          <ac:picMkLst>
            <pc:docMk/>
            <pc:sldMk cId="2695972852" sldId="361"/>
            <ac:picMk id="3" creationId="{8EBDDFD4-2439-453A-B494-0D531D523676}"/>
          </ac:picMkLst>
        </pc:picChg>
        <pc:picChg chg="add mod">
          <ac:chgData name="関田　隆一" userId="f9ed0250-8b0a-47a8-8f25-cc36237c291d" providerId="ADAL" clId="{51BFB0AD-1685-44C5-BDC6-69A130195860}" dt="2022-01-12T08:55:46.562" v="4617" actId="1076"/>
          <ac:picMkLst>
            <pc:docMk/>
            <pc:sldMk cId="2695972852" sldId="361"/>
            <ac:picMk id="4" creationId="{91ACAFC1-4073-45E2-9788-9E8FBBE991A0}"/>
          </ac:picMkLst>
        </pc:picChg>
        <pc:picChg chg="add mod">
          <ac:chgData name="関田　隆一" userId="f9ed0250-8b0a-47a8-8f25-cc36237c291d" providerId="ADAL" clId="{51BFB0AD-1685-44C5-BDC6-69A130195860}" dt="2022-01-12T08:55:49.639" v="4618" actId="1076"/>
          <ac:picMkLst>
            <pc:docMk/>
            <pc:sldMk cId="2695972852" sldId="361"/>
            <ac:picMk id="5" creationId="{3903BDD4-4A0D-44EB-9F34-75F8FA3D40C5}"/>
          </ac:picMkLst>
        </pc:picChg>
        <pc:picChg chg="del">
          <ac:chgData name="関田　隆一" userId="f9ed0250-8b0a-47a8-8f25-cc36237c291d" providerId="ADAL" clId="{51BFB0AD-1685-44C5-BDC6-69A130195860}" dt="2022-01-12T08:46:05.316" v="4290" actId="478"/>
          <ac:picMkLst>
            <pc:docMk/>
            <pc:sldMk cId="2695972852" sldId="361"/>
            <ac:picMk id="13" creationId="{F024FCAB-0994-C444-9B79-DA22BF5CDF92}"/>
          </ac:picMkLst>
        </pc:picChg>
        <pc:picChg chg="add mod">
          <ac:chgData name="関田　隆一" userId="f9ed0250-8b0a-47a8-8f25-cc36237c291d" providerId="ADAL" clId="{51BFB0AD-1685-44C5-BDC6-69A130195860}" dt="2022-01-12T08:55:52.979" v="4619" actId="1076"/>
          <ac:picMkLst>
            <pc:docMk/>
            <pc:sldMk cId="2695972852" sldId="361"/>
            <ac:picMk id="14" creationId="{66055FFF-A31B-4124-8C3A-5BAA683E8925}"/>
          </ac:picMkLst>
        </pc:picChg>
      </pc:sldChg>
      <pc:sldChg chg="addSp delSp modSp add mod">
        <pc:chgData name="関田　隆一" userId="f9ed0250-8b0a-47a8-8f25-cc36237c291d" providerId="ADAL" clId="{51BFB0AD-1685-44C5-BDC6-69A130195860}" dt="2022-01-12T07:02:24.916" v="1820" actId="20577"/>
        <pc:sldMkLst>
          <pc:docMk/>
          <pc:sldMk cId="229988602" sldId="362"/>
        </pc:sldMkLst>
        <pc:spChg chg="del">
          <ac:chgData name="関田　隆一" userId="f9ed0250-8b0a-47a8-8f25-cc36237c291d" providerId="ADAL" clId="{51BFB0AD-1685-44C5-BDC6-69A130195860}" dt="2022-01-11T09:27:00.215" v="1528" actId="478"/>
          <ac:spMkLst>
            <pc:docMk/>
            <pc:sldMk cId="229988602" sldId="362"/>
            <ac:spMk id="8" creationId="{80A18AE5-C83C-914C-AA4E-61D37C73B08C}"/>
          </ac:spMkLst>
        </pc:spChg>
        <pc:spChg chg="add mod">
          <ac:chgData name="関田　隆一" userId="f9ed0250-8b0a-47a8-8f25-cc36237c291d" providerId="ADAL" clId="{51BFB0AD-1685-44C5-BDC6-69A130195860}" dt="2022-01-12T07:01:13.715" v="1789" actId="1076"/>
          <ac:spMkLst>
            <pc:docMk/>
            <pc:sldMk cId="229988602" sldId="362"/>
            <ac:spMk id="9" creationId="{78ABF6CC-8A44-4E45-9FF6-EBC931957E34}"/>
          </ac:spMkLst>
        </pc:spChg>
        <pc:spChg chg="del">
          <ac:chgData name="関田　隆一" userId="f9ed0250-8b0a-47a8-8f25-cc36237c291d" providerId="ADAL" clId="{51BFB0AD-1685-44C5-BDC6-69A130195860}" dt="2022-01-11T09:26:56.061" v="1526" actId="478"/>
          <ac:spMkLst>
            <pc:docMk/>
            <pc:sldMk cId="229988602" sldId="362"/>
            <ac:spMk id="9" creationId="{9338A239-36BB-2144-9F69-D9AAAAEA996E}"/>
          </ac:spMkLst>
        </pc:spChg>
        <pc:spChg chg="del mod">
          <ac:chgData name="関田　隆一" userId="f9ed0250-8b0a-47a8-8f25-cc36237c291d" providerId="ADAL" clId="{51BFB0AD-1685-44C5-BDC6-69A130195860}" dt="2022-01-12T07:00:52.275" v="1787" actId="478"/>
          <ac:spMkLst>
            <pc:docMk/>
            <pc:sldMk cId="229988602" sldId="362"/>
            <ac:spMk id="15" creationId="{458179DB-15FC-43D5-8747-841B6A209364}"/>
          </ac:spMkLst>
        </pc:spChg>
        <pc:spChg chg="add mod">
          <ac:chgData name="関田　隆一" userId="f9ed0250-8b0a-47a8-8f25-cc36237c291d" providerId="ADAL" clId="{51BFB0AD-1685-44C5-BDC6-69A130195860}" dt="2022-01-12T07:01:27.556" v="1793" actId="14100"/>
          <ac:spMkLst>
            <pc:docMk/>
            <pc:sldMk cId="229988602" sldId="362"/>
            <ac:spMk id="16" creationId="{7A10F32E-F2DB-4DFA-BBE0-DA4543F8DC5A}"/>
          </ac:spMkLst>
        </pc:spChg>
        <pc:spChg chg="add mod">
          <ac:chgData name="関田　隆一" userId="f9ed0250-8b0a-47a8-8f25-cc36237c291d" providerId="ADAL" clId="{51BFB0AD-1685-44C5-BDC6-69A130195860}" dt="2022-01-11T09:28:57.189" v="1540"/>
          <ac:spMkLst>
            <pc:docMk/>
            <pc:sldMk cId="229988602" sldId="362"/>
            <ac:spMk id="17" creationId="{840CED1D-1A3E-444C-8F98-7176729A45BA}"/>
          </ac:spMkLst>
        </pc:spChg>
        <pc:spChg chg="add mod">
          <ac:chgData name="関田　隆一" userId="f9ed0250-8b0a-47a8-8f25-cc36237c291d" providerId="ADAL" clId="{51BFB0AD-1685-44C5-BDC6-69A130195860}" dt="2022-01-12T07:02:24.916" v="1820" actId="20577"/>
          <ac:spMkLst>
            <pc:docMk/>
            <pc:sldMk cId="229988602" sldId="362"/>
            <ac:spMk id="18" creationId="{3D376FA1-8753-487C-A720-25FED96B56C6}"/>
          </ac:spMkLst>
        </pc:spChg>
        <pc:spChg chg="add mod">
          <ac:chgData name="関田　隆一" userId="f9ed0250-8b0a-47a8-8f25-cc36237c291d" providerId="ADAL" clId="{51BFB0AD-1685-44C5-BDC6-69A130195860}" dt="2022-01-11T09:31:19.314" v="1562" actId="1076"/>
          <ac:spMkLst>
            <pc:docMk/>
            <pc:sldMk cId="229988602" sldId="362"/>
            <ac:spMk id="19" creationId="{6D7401DB-AB97-4BD3-B819-567C24250AA2}"/>
          </ac:spMkLst>
        </pc:spChg>
        <pc:spChg chg="del">
          <ac:chgData name="関田　隆一" userId="f9ed0250-8b0a-47a8-8f25-cc36237c291d" providerId="ADAL" clId="{51BFB0AD-1685-44C5-BDC6-69A130195860}" dt="2022-01-11T09:26:54.574" v="1525" actId="478"/>
          <ac:spMkLst>
            <pc:docMk/>
            <pc:sldMk cId="229988602" sldId="362"/>
            <ac:spMk id="33" creationId="{0A26BC00-19A8-6244-AB86-3430FF2A9BC9}"/>
          </ac:spMkLst>
        </pc:spChg>
        <pc:spChg chg="del">
          <ac:chgData name="関田　隆一" userId="f9ed0250-8b0a-47a8-8f25-cc36237c291d" providerId="ADAL" clId="{51BFB0AD-1685-44C5-BDC6-69A130195860}" dt="2022-01-11T09:27:13.727" v="1531" actId="478"/>
          <ac:spMkLst>
            <pc:docMk/>
            <pc:sldMk cId="229988602" sldId="362"/>
            <ac:spMk id="34" creationId="{C9EA30D8-C078-7C49-B1FD-003E875D7F3A}"/>
          </ac:spMkLst>
        </pc:spChg>
        <pc:spChg chg="del">
          <ac:chgData name="関田　隆一" userId="f9ed0250-8b0a-47a8-8f25-cc36237c291d" providerId="ADAL" clId="{51BFB0AD-1685-44C5-BDC6-69A130195860}" dt="2022-01-11T09:27:13.727" v="1531" actId="478"/>
          <ac:spMkLst>
            <pc:docMk/>
            <pc:sldMk cId="229988602" sldId="362"/>
            <ac:spMk id="36" creationId="{E3E0256E-246F-7741-A99D-B03C987C9A9D}"/>
          </ac:spMkLst>
        </pc:spChg>
        <pc:spChg chg="del">
          <ac:chgData name="関田　隆一" userId="f9ed0250-8b0a-47a8-8f25-cc36237c291d" providerId="ADAL" clId="{51BFB0AD-1685-44C5-BDC6-69A130195860}" dt="2022-01-11T09:27:13.727" v="1531" actId="478"/>
          <ac:spMkLst>
            <pc:docMk/>
            <pc:sldMk cId="229988602" sldId="362"/>
            <ac:spMk id="37" creationId="{E58287F6-89FD-7B45-B37F-0BC5FDC410C0}"/>
          </ac:spMkLst>
        </pc:spChg>
        <pc:spChg chg="del">
          <ac:chgData name="関田　隆一" userId="f9ed0250-8b0a-47a8-8f25-cc36237c291d" providerId="ADAL" clId="{51BFB0AD-1685-44C5-BDC6-69A130195860}" dt="2022-01-11T09:27:13.727" v="1531" actId="478"/>
          <ac:spMkLst>
            <pc:docMk/>
            <pc:sldMk cId="229988602" sldId="362"/>
            <ac:spMk id="38" creationId="{66EECE06-74F5-2846-B2E5-2433B7473B22}"/>
          </ac:spMkLst>
        </pc:spChg>
        <pc:spChg chg="del">
          <ac:chgData name="関田　隆一" userId="f9ed0250-8b0a-47a8-8f25-cc36237c291d" providerId="ADAL" clId="{51BFB0AD-1685-44C5-BDC6-69A130195860}" dt="2022-01-11T09:27:13.727" v="1531" actId="478"/>
          <ac:spMkLst>
            <pc:docMk/>
            <pc:sldMk cId="229988602" sldId="362"/>
            <ac:spMk id="39" creationId="{57E4E308-3C13-2E4D-AC4A-4404F23EFCB8}"/>
          </ac:spMkLst>
        </pc:spChg>
        <pc:spChg chg="del">
          <ac:chgData name="関田　隆一" userId="f9ed0250-8b0a-47a8-8f25-cc36237c291d" providerId="ADAL" clId="{51BFB0AD-1685-44C5-BDC6-69A130195860}" dt="2022-01-11T09:26:58.272" v="1527" actId="478"/>
          <ac:spMkLst>
            <pc:docMk/>
            <pc:sldMk cId="229988602" sldId="362"/>
            <ac:spMk id="40" creationId="{6A83BF00-13EF-C149-90B2-3939EDE6A875}"/>
          </ac:spMkLst>
        </pc:spChg>
        <pc:graphicFrameChg chg="del">
          <ac:chgData name="関田　隆一" userId="f9ed0250-8b0a-47a8-8f25-cc36237c291d" providerId="ADAL" clId="{51BFB0AD-1685-44C5-BDC6-69A130195860}" dt="2022-01-11T09:26:52.271" v="1524" actId="478"/>
          <ac:graphicFrameMkLst>
            <pc:docMk/>
            <pc:sldMk cId="229988602" sldId="362"/>
            <ac:graphicFrameMk id="32" creationId="{CF46902B-1D66-2544-B98D-CB597D7658E2}"/>
          </ac:graphicFrameMkLst>
        </pc:graphicFrameChg>
        <pc:picChg chg="add mod">
          <ac:chgData name="関田　隆一" userId="f9ed0250-8b0a-47a8-8f25-cc36237c291d" providerId="ADAL" clId="{51BFB0AD-1685-44C5-BDC6-69A130195860}" dt="2022-01-11T09:30:54.727" v="1560" actId="1076"/>
          <ac:picMkLst>
            <pc:docMk/>
            <pc:sldMk cId="229988602" sldId="362"/>
            <ac:picMk id="2" creationId="{A33DCF89-DD15-46D5-A676-C12EC1C79F77}"/>
          </ac:picMkLst>
        </pc:picChg>
        <pc:picChg chg="del">
          <ac:chgData name="関田　隆一" userId="f9ed0250-8b0a-47a8-8f25-cc36237c291d" providerId="ADAL" clId="{51BFB0AD-1685-44C5-BDC6-69A130195860}" dt="2022-01-12T07:01:45.684" v="1798" actId="478"/>
          <ac:picMkLst>
            <pc:docMk/>
            <pc:sldMk cId="229988602" sldId="362"/>
            <ac:picMk id="4" creationId="{7C5FF936-65B3-0842-81A5-5970A0C036EC}"/>
          </ac:picMkLst>
        </pc:picChg>
        <pc:cxnChg chg="del">
          <ac:chgData name="関田　隆一" userId="f9ed0250-8b0a-47a8-8f25-cc36237c291d" providerId="ADAL" clId="{51BFB0AD-1685-44C5-BDC6-69A130195860}" dt="2022-01-11T09:27:13.727" v="1531" actId="478"/>
          <ac:cxnSpMkLst>
            <pc:docMk/>
            <pc:sldMk cId="229988602" sldId="362"/>
            <ac:cxnSpMk id="35" creationId="{90FD5D18-05EF-7940-BD61-BD8629BE5928}"/>
          </ac:cxnSpMkLst>
        </pc:cxnChg>
      </pc:sldChg>
      <pc:sldChg chg="addSp delSp modSp add mod">
        <pc:chgData name="関田　隆一" userId="f9ed0250-8b0a-47a8-8f25-cc36237c291d" providerId="ADAL" clId="{51BFB0AD-1685-44C5-BDC6-69A130195860}" dt="2022-01-12T08:49:23.462" v="4581" actId="14100"/>
        <pc:sldMkLst>
          <pc:docMk/>
          <pc:sldMk cId="3342036292" sldId="363"/>
        </pc:sldMkLst>
        <pc:spChg chg="mod">
          <ac:chgData name="関田　隆一" userId="f9ed0250-8b0a-47a8-8f25-cc36237c291d" providerId="ADAL" clId="{51BFB0AD-1685-44C5-BDC6-69A130195860}" dt="2022-01-12T08:44:18.495" v="4236" actId="20577"/>
          <ac:spMkLst>
            <pc:docMk/>
            <pc:sldMk cId="3342036292" sldId="363"/>
            <ac:spMk id="6" creationId="{F31A594E-F7FA-064B-8908-E1E373FCDAE7}"/>
          </ac:spMkLst>
        </pc:spChg>
        <pc:spChg chg="mod">
          <ac:chgData name="関田　隆一" userId="f9ed0250-8b0a-47a8-8f25-cc36237c291d" providerId="ADAL" clId="{51BFB0AD-1685-44C5-BDC6-69A130195860}" dt="2022-01-12T08:26:11.547" v="3105" actId="1076"/>
          <ac:spMkLst>
            <pc:docMk/>
            <pc:sldMk cId="3342036292" sldId="363"/>
            <ac:spMk id="12" creationId="{717BBA16-88BF-8141-92BD-DB89B758357F}"/>
          </ac:spMkLst>
        </pc:spChg>
        <pc:picChg chg="del">
          <ac:chgData name="関田　隆一" userId="f9ed0250-8b0a-47a8-8f25-cc36237c291d" providerId="ADAL" clId="{51BFB0AD-1685-44C5-BDC6-69A130195860}" dt="2022-01-12T08:25:38.830" v="3096" actId="478"/>
          <ac:picMkLst>
            <pc:docMk/>
            <pc:sldMk cId="3342036292" sldId="363"/>
            <ac:picMk id="2" creationId="{967278EA-BC97-48AC-8808-9294C5C955AE}"/>
          </ac:picMkLst>
        </pc:picChg>
        <pc:picChg chg="add mod">
          <ac:chgData name="関田　隆一" userId="f9ed0250-8b0a-47a8-8f25-cc36237c291d" providerId="ADAL" clId="{51BFB0AD-1685-44C5-BDC6-69A130195860}" dt="2022-01-12T08:26:20.387" v="3106" actId="14100"/>
          <ac:picMkLst>
            <pc:docMk/>
            <pc:sldMk cId="3342036292" sldId="363"/>
            <ac:picMk id="5" creationId="{3F024C55-D3EA-43F6-8429-1043920D4A76}"/>
          </ac:picMkLst>
        </pc:picChg>
        <pc:picChg chg="add mod">
          <ac:chgData name="関田　隆一" userId="f9ed0250-8b0a-47a8-8f25-cc36237c291d" providerId="ADAL" clId="{51BFB0AD-1685-44C5-BDC6-69A130195860}" dt="2022-01-12T08:49:23.462" v="4581" actId="14100"/>
          <ac:picMkLst>
            <pc:docMk/>
            <pc:sldMk cId="3342036292" sldId="363"/>
            <ac:picMk id="8" creationId="{F623CCB3-A3A6-4F32-BF91-AFC5B69AA9B4}"/>
          </ac:picMkLst>
        </pc:picChg>
        <pc:picChg chg="del">
          <ac:chgData name="関田　隆一" userId="f9ed0250-8b0a-47a8-8f25-cc36237c291d" providerId="ADAL" clId="{51BFB0AD-1685-44C5-BDC6-69A130195860}" dt="2022-01-12T08:26:02.677" v="3102" actId="478"/>
          <ac:picMkLst>
            <pc:docMk/>
            <pc:sldMk cId="3342036292" sldId="363"/>
            <ac:picMk id="13" creationId="{F024FCAB-0994-C444-9B79-DA22BF5CDF92}"/>
          </ac:picMkLst>
        </pc:picChg>
        <pc:picChg chg="del">
          <ac:chgData name="関田　隆一" userId="f9ed0250-8b0a-47a8-8f25-cc36237c291d" providerId="ADAL" clId="{51BFB0AD-1685-44C5-BDC6-69A130195860}" dt="2022-01-12T08:23:21.405" v="3049" actId="478"/>
          <ac:picMkLst>
            <pc:docMk/>
            <pc:sldMk cId="3342036292" sldId="363"/>
            <ac:picMk id="14" creationId="{18A73F17-6CFD-4B3F-9B44-69ABE508C835}"/>
          </ac:picMkLst>
        </pc:picChg>
      </pc:sldChg>
      <pc:sldChg chg="addSp delSp modSp add mod">
        <pc:chgData name="関田　隆一" userId="f9ed0250-8b0a-47a8-8f25-cc36237c291d" providerId="ADAL" clId="{51BFB0AD-1685-44C5-BDC6-69A130195860}" dt="2022-01-12T09:46:24.171" v="5535" actId="478"/>
        <pc:sldMkLst>
          <pc:docMk/>
          <pc:sldMk cId="4234031399" sldId="364"/>
        </pc:sldMkLst>
        <pc:spChg chg="mod">
          <ac:chgData name="関田　隆一" userId="f9ed0250-8b0a-47a8-8f25-cc36237c291d" providerId="ADAL" clId="{51BFB0AD-1685-44C5-BDC6-69A130195860}" dt="2022-01-12T09:37:46.234" v="5405" actId="1076"/>
          <ac:spMkLst>
            <pc:docMk/>
            <pc:sldMk cId="4234031399" sldId="364"/>
            <ac:spMk id="5" creationId="{7C6EE086-FFD0-4969-871B-CB3FA75A4730}"/>
          </ac:spMkLst>
        </pc:spChg>
        <pc:picChg chg="add mod">
          <ac:chgData name="関田　隆一" userId="f9ed0250-8b0a-47a8-8f25-cc36237c291d" providerId="ADAL" clId="{51BFB0AD-1685-44C5-BDC6-69A130195860}" dt="2022-01-12T09:07:40.408" v="4774" actId="1076"/>
          <ac:picMkLst>
            <pc:docMk/>
            <pc:sldMk cId="4234031399" sldId="364"/>
            <ac:picMk id="3" creationId="{DD220C2F-EF7C-4829-9D6D-14570A6F6515}"/>
          </ac:picMkLst>
        </pc:picChg>
        <pc:picChg chg="del">
          <ac:chgData name="関田　隆一" userId="f9ed0250-8b0a-47a8-8f25-cc36237c291d" providerId="ADAL" clId="{51BFB0AD-1685-44C5-BDC6-69A130195860}" dt="2022-01-12T09:46:24.171" v="5535" actId="478"/>
          <ac:picMkLst>
            <pc:docMk/>
            <pc:sldMk cId="4234031399" sldId="364"/>
            <ac:picMk id="6" creationId="{865FF2ED-15BE-4448-A7B3-9CC7A3527E04}"/>
          </ac:picMkLst>
        </pc:picChg>
        <pc:picChg chg="del">
          <ac:chgData name="関田　隆一" userId="f9ed0250-8b0a-47a8-8f25-cc36237c291d" providerId="ADAL" clId="{51BFB0AD-1685-44C5-BDC6-69A130195860}" dt="2022-01-12T09:03:20.367" v="4694" actId="478"/>
          <ac:picMkLst>
            <pc:docMk/>
            <pc:sldMk cId="4234031399" sldId="364"/>
            <ac:picMk id="8" creationId="{A79C99A5-DB84-4E17-B5C3-2A2A9B76C142}"/>
          </ac:picMkLst>
        </pc:picChg>
      </pc:sldChg>
      <pc:sldChg chg="addSp delSp modSp add mod">
        <pc:chgData name="関田　隆一" userId="f9ed0250-8b0a-47a8-8f25-cc36237c291d" providerId="ADAL" clId="{51BFB0AD-1685-44C5-BDC6-69A130195860}" dt="2022-01-12T09:52:20.056" v="5616" actId="1076"/>
        <pc:sldMkLst>
          <pc:docMk/>
          <pc:sldMk cId="1659367636" sldId="365"/>
        </pc:sldMkLst>
        <pc:spChg chg="add mod">
          <ac:chgData name="関田　隆一" userId="f9ed0250-8b0a-47a8-8f25-cc36237c291d" providerId="ADAL" clId="{51BFB0AD-1685-44C5-BDC6-69A130195860}" dt="2022-01-12T09:51:56.292" v="5613" actId="1076"/>
          <ac:spMkLst>
            <pc:docMk/>
            <pc:sldMk cId="1659367636" sldId="365"/>
            <ac:spMk id="8" creationId="{A8C8785C-CB2A-4F60-8D86-A407C0023848}"/>
          </ac:spMkLst>
        </pc:spChg>
        <pc:spChg chg="add mod">
          <ac:chgData name="関田　隆一" userId="f9ed0250-8b0a-47a8-8f25-cc36237c291d" providerId="ADAL" clId="{51BFB0AD-1685-44C5-BDC6-69A130195860}" dt="2022-01-12T09:52:01.004" v="5614" actId="1076"/>
          <ac:spMkLst>
            <pc:docMk/>
            <pc:sldMk cId="1659367636" sldId="365"/>
            <ac:spMk id="14" creationId="{96A50A48-E8AA-4C25-8874-2231CB2AC7EE}"/>
          </ac:spMkLst>
        </pc:spChg>
        <pc:picChg chg="add mod ord">
          <ac:chgData name="関田　隆一" userId="f9ed0250-8b0a-47a8-8f25-cc36237c291d" providerId="ADAL" clId="{51BFB0AD-1685-44C5-BDC6-69A130195860}" dt="2022-01-12T09:52:20.056" v="5616" actId="1076"/>
          <ac:picMkLst>
            <pc:docMk/>
            <pc:sldMk cId="1659367636" sldId="365"/>
            <ac:picMk id="3" creationId="{6666923B-3426-417C-814E-D7125E4599C9}"/>
          </ac:picMkLst>
        </pc:picChg>
        <pc:picChg chg="del">
          <ac:chgData name="関田　隆一" userId="f9ed0250-8b0a-47a8-8f25-cc36237c291d" providerId="ADAL" clId="{51BFB0AD-1685-44C5-BDC6-69A130195860}" dt="2022-01-12T09:46:13.305" v="5532" actId="478"/>
          <ac:picMkLst>
            <pc:docMk/>
            <pc:sldMk cId="1659367636" sldId="365"/>
            <ac:picMk id="6" creationId="{865FF2ED-15BE-4448-A7B3-9CC7A3527E04}"/>
          </ac:picMkLst>
        </pc:picChg>
        <pc:picChg chg="add mod">
          <ac:chgData name="関田　隆一" userId="f9ed0250-8b0a-47a8-8f25-cc36237c291d" providerId="ADAL" clId="{51BFB0AD-1685-44C5-BDC6-69A130195860}" dt="2022-01-12T09:51:51.526" v="5612" actId="1076"/>
          <ac:picMkLst>
            <pc:docMk/>
            <pc:sldMk cId="1659367636" sldId="365"/>
            <ac:picMk id="7" creationId="{F6D65F01-30C8-4A24-8975-122126025356}"/>
          </ac:picMkLst>
        </pc:picChg>
        <pc:picChg chg="add del mod">
          <ac:chgData name="関田　隆一" userId="f9ed0250-8b0a-47a8-8f25-cc36237c291d" providerId="ADAL" clId="{51BFB0AD-1685-44C5-BDC6-69A130195860}" dt="2022-01-12T09:48:32.280" v="5575" actId="478"/>
          <ac:picMkLst>
            <pc:docMk/>
            <pc:sldMk cId="1659367636" sldId="365"/>
            <ac:picMk id="10" creationId="{CAC19A68-D5F4-4CC5-9477-1C6736D6B0F1}"/>
          </ac:picMkLst>
        </pc:picChg>
        <pc:picChg chg="add mod">
          <ac:chgData name="関田　隆一" userId="f9ed0250-8b0a-47a8-8f25-cc36237c291d" providerId="ADAL" clId="{51BFB0AD-1685-44C5-BDC6-69A130195860}" dt="2022-01-12T09:51:43.521" v="5611" actId="1076"/>
          <ac:picMkLst>
            <pc:docMk/>
            <pc:sldMk cId="1659367636" sldId="365"/>
            <ac:picMk id="12" creationId="{46D0CB72-FD19-4598-80A1-6A017E28BFAE}"/>
          </ac:picMkLst>
        </pc:picChg>
      </pc:sldChg>
      <pc:sldChg chg="modSp add mod">
        <pc:chgData name="関田　隆一" userId="f9ed0250-8b0a-47a8-8f25-cc36237c291d" providerId="ADAL" clId="{51BFB0AD-1685-44C5-BDC6-69A130195860}" dt="2022-01-12T09:53:01.636" v="5653" actId="1076"/>
        <pc:sldMkLst>
          <pc:docMk/>
          <pc:sldMk cId="512830352" sldId="366"/>
        </pc:sldMkLst>
        <pc:spChg chg="mod">
          <ac:chgData name="関田　隆一" userId="f9ed0250-8b0a-47a8-8f25-cc36237c291d" providerId="ADAL" clId="{51BFB0AD-1685-44C5-BDC6-69A130195860}" dt="2022-01-12T09:53:01.636" v="5653" actId="1076"/>
          <ac:spMkLst>
            <pc:docMk/>
            <pc:sldMk cId="512830352" sldId="366"/>
            <ac:spMk id="5" creationId="{D7E14B53-8B6D-4124-9908-76841EC12B79}"/>
          </ac:spMkLst>
        </pc:spChg>
      </pc:sldChg>
      <pc:sldMasterChg chg="addSp modSp modSldLayout">
        <pc:chgData name="関田　隆一" userId="f9ed0250-8b0a-47a8-8f25-cc36237c291d" providerId="ADAL" clId="{51BFB0AD-1685-44C5-BDC6-69A130195860}" dt="2022-01-11T03:13:09.102" v="45" actId="2711"/>
        <pc:sldMasterMkLst>
          <pc:docMk/>
          <pc:sldMasterMk cId="16138761" sldId="2147483660"/>
        </pc:sldMasterMkLst>
        <pc:spChg chg="mod">
          <ac:chgData name="関田　隆一" userId="f9ed0250-8b0a-47a8-8f25-cc36237c291d" providerId="ADAL" clId="{51BFB0AD-1685-44C5-BDC6-69A130195860}" dt="2022-01-11T03:13:00.371" v="44" actId="255"/>
          <ac:spMkLst>
            <pc:docMk/>
            <pc:sldMasterMk cId="16138761" sldId="2147483660"/>
            <ac:spMk id="2" creationId="{00000000-0000-0000-0000-000000000000}"/>
          </ac:spMkLst>
        </pc:spChg>
        <pc:spChg chg="mod">
          <ac:chgData name="関田　隆一" userId="f9ed0250-8b0a-47a8-8f25-cc36237c291d" providerId="ADAL" clId="{51BFB0AD-1685-44C5-BDC6-69A130195860}" dt="2022-01-11T03:13:09.102" v="45" actId="2711"/>
          <ac:spMkLst>
            <pc:docMk/>
            <pc:sldMasterMk cId="16138761" sldId="2147483660"/>
            <ac:spMk id="3" creationId="{00000000-0000-0000-0000-000000000000}"/>
          </ac:spMkLst>
        </pc:spChg>
        <pc:picChg chg="add mod">
          <ac:chgData name="関田　隆一" userId="f9ed0250-8b0a-47a8-8f25-cc36237c291d" providerId="ADAL" clId="{51BFB0AD-1685-44C5-BDC6-69A130195860}" dt="2022-01-11T03:04:51.661" v="7"/>
          <ac:picMkLst>
            <pc:docMk/>
            <pc:sldMasterMk cId="16138761" sldId="2147483660"/>
            <ac:picMk id="7" creationId="{7C297F4C-EB56-4D73-89B5-2765CD2F022E}"/>
          </ac:picMkLst>
        </pc:picChg>
        <pc:picChg chg="add mod">
          <ac:chgData name="関田　隆一" userId="f9ed0250-8b0a-47a8-8f25-cc36237c291d" providerId="ADAL" clId="{51BFB0AD-1685-44C5-BDC6-69A130195860}" dt="2022-01-11T03:05:04.471" v="8"/>
          <ac:picMkLst>
            <pc:docMk/>
            <pc:sldMasterMk cId="16138761" sldId="2147483660"/>
            <ac:picMk id="8" creationId="{B57F1084-46E8-425F-A42B-37D1A12DD5C3}"/>
          </ac:picMkLst>
        </pc:picChg>
        <pc:sldLayoutChg chg="addSp modSp mod">
          <pc:chgData name="関田　隆一" userId="f9ed0250-8b0a-47a8-8f25-cc36237c291d" providerId="ADAL" clId="{51BFB0AD-1685-44C5-BDC6-69A130195860}" dt="2022-01-11T03:08:12.788" v="12" actId="255"/>
          <pc:sldLayoutMkLst>
            <pc:docMk/>
            <pc:sldMasterMk cId="16138761" sldId="2147483660"/>
            <pc:sldLayoutMk cId="2007084030" sldId="2147483661"/>
          </pc:sldLayoutMkLst>
          <pc:spChg chg="mod">
            <ac:chgData name="関田　隆一" userId="f9ed0250-8b0a-47a8-8f25-cc36237c291d" providerId="ADAL" clId="{51BFB0AD-1685-44C5-BDC6-69A130195860}" dt="2022-01-11T03:08:03.906" v="11" actId="255"/>
            <ac:spMkLst>
              <pc:docMk/>
              <pc:sldMasterMk cId="16138761" sldId="2147483660"/>
              <pc:sldLayoutMk cId="2007084030" sldId="2147483661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08:12.788" v="12" actId="255"/>
            <ac:spMkLst>
              <pc:docMk/>
              <pc:sldMasterMk cId="16138761" sldId="2147483660"/>
              <pc:sldLayoutMk cId="2007084030" sldId="2147483661"/>
              <ac:spMk id="3" creationId="{00000000-0000-0000-0000-000000000000}"/>
            </ac:spMkLst>
          </pc:spChg>
          <pc:picChg chg="add mod">
            <ac:chgData name="関田　隆一" userId="f9ed0250-8b0a-47a8-8f25-cc36237c291d" providerId="ADAL" clId="{51BFB0AD-1685-44C5-BDC6-69A130195860}" dt="2022-01-11T03:03:58.802" v="3" actId="14100"/>
            <ac:picMkLst>
              <pc:docMk/>
              <pc:sldMasterMk cId="16138761" sldId="2147483660"/>
              <pc:sldLayoutMk cId="2007084030" sldId="2147483661"/>
              <ac:picMk id="7" creationId="{948C5CC6-FAC5-4760-AB0C-2B2A0EA6982B}"/>
            </ac:picMkLst>
          </pc:picChg>
          <pc:picChg chg="add mod">
            <ac:chgData name="関田　隆一" userId="f9ed0250-8b0a-47a8-8f25-cc36237c291d" providerId="ADAL" clId="{51BFB0AD-1685-44C5-BDC6-69A130195860}" dt="2022-01-11T03:04:29.071" v="6" actId="14100"/>
            <ac:picMkLst>
              <pc:docMk/>
              <pc:sldMasterMk cId="16138761" sldId="2147483660"/>
              <pc:sldLayoutMk cId="2007084030" sldId="2147483661"/>
              <ac:picMk id="8" creationId="{A6CC846F-6B1A-4AF3-9C2E-6BC950391A50}"/>
            </ac:picMkLst>
          </pc:picChg>
        </pc:sldLayoutChg>
        <pc:sldLayoutChg chg="modSp">
          <pc:chgData name="関田　隆一" userId="f9ed0250-8b0a-47a8-8f25-cc36237c291d" providerId="ADAL" clId="{51BFB0AD-1685-44C5-BDC6-69A130195860}" dt="2022-01-11T03:08:54.175" v="17" actId="2711"/>
          <pc:sldLayoutMkLst>
            <pc:docMk/>
            <pc:sldMasterMk cId="16138761" sldId="2147483660"/>
            <pc:sldLayoutMk cId="2346776893" sldId="2147483662"/>
          </pc:sldLayoutMkLst>
          <pc:spChg chg="mod">
            <ac:chgData name="関田　隆一" userId="f9ed0250-8b0a-47a8-8f25-cc36237c291d" providerId="ADAL" clId="{51BFB0AD-1685-44C5-BDC6-69A130195860}" dt="2022-01-11T03:08:27.543" v="14" actId="255"/>
            <ac:spMkLst>
              <pc:docMk/>
              <pc:sldMasterMk cId="16138761" sldId="2147483660"/>
              <pc:sldLayoutMk cId="2346776893" sldId="2147483662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08:54.175" v="17" actId="2711"/>
            <ac:spMkLst>
              <pc:docMk/>
              <pc:sldMasterMk cId="16138761" sldId="2147483660"/>
              <pc:sldLayoutMk cId="2346776893" sldId="2147483662"/>
              <ac:spMk id="3" creationId="{00000000-0000-0000-0000-000000000000}"/>
            </ac:spMkLst>
          </pc:spChg>
        </pc:sldLayoutChg>
        <pc:sldLayoutChg chg="modSp">
          <pc:chgData name="関田　隆一" userId="f9ed0250-8b0a-47a8-8f25-cc36237c291d" providerId="ADAL" clId="{51BFB0AD-1685-44C5-BDC6-69A130195860}" dt="2022-01-11T03:09:25.200" v="20" actId="2711"/>
          <pc:sldLayoutMkLst>
            <pc:docMk/>
            <pc:sldMasterMk cId="16138761" sldId="2147483660"/>
            <pc:sldLayoutMk cId="3032118571" sldId="2147483663"/>
          </pc:sldLayoutMkLst>
          <pc:spChg chg="mod">
            <ac:chgData name="関田　隆一" userId="f9ed0250-8b0a-47a8-8f25-cc36237c291d" providerId="ADAL" clId="{51BFB0AD-1685-44C5-BDC6-69A130195860}" dt="2022-01-11T03:09:15.895" v="19" actId="255"/>
            <ac:spMkLst>
              <pc:docMk/>
              <pc:sldMasterMk cId="16138761" sldId="2147483660"/>
              <pc:sldLayoutMk cId="3032118571" sldId="2147483663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09:25.200" v="20" actId="2711"/>
            <ac:spMkLst>
              <pc:docMk/>
              <pc:sldMasterMk cId="16138761" sldId="2147483660"/>
              <pc:sldLayoutMk cId="3032118571" sldId="2147483663"/>
              <ac:spMk id="3" creationId="{00000000-0000-0000-0000-000000000000}"/>
            </ac:spMkLst>
          </pc:spChg>
        </pc:sldLayoutChg>
        <pc:sldLayoutChg chg="modSp">
          <pc:chgData name="関田　隆一" userId="f9ed0250-8b0a-47a8-8f25-cc36237c291d" providerId="ADAL" clId="{51BFB0AD-1685-44C5-BDC6-69A130195860}" dt="2022-01-11T03:09:59.890" v="24" actId="2711"/>
          <pc:sldLayoutMkLst>
            <pc:docMk/>
            <pc:sldMasterMk cId="16138761" sldId="2147483660"/>
            <pc:sldLayoutMk cId="3241115537" sldId="2147483664"/>
          </pc:sldLayoutMkLst>
          <pc:spChg chg="mod">
            <ac:chgData name="関田　隆一" userId="f9ed0250-8b0a-47a8-8f25-cc36237c291d" providerId="ADAL" clId="{51BFB0AD-1685-44C5-BDC6-69A130195860}" dt="2022-01-11T03:09:42.178" v="22" actId="255"/>
            <ac:spMkLst>
              <pc:docMk/>
              <pc:sldMasterMk cId="16138761" sldId="2147483660"/>
              <pc:sldLayoutMk cId="3241115537" sldId="2147483664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09:50.674" v="23" actId="2711"/>
            <ac:spMkLst>
              <pc:docMk/>
              <pc:sldMasterMk cId="16138761" sldId="2147483660"/>
              <pc:sldLayoutMk cId="3241115537" sldId="2147483664"/>
              <ac:spMk id="3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09:59.890" v="24" actId="2711"/>
            <ac:spMkLst>
              <pc:docMk/>
              <pc:sldMasterMk cId="16138761" sldId="2147483660"/>
              <pc:sldLayoutMk cId="3241115537" sldId="2147483664"/>
              <ac:spMk id="4" creationId="{00000000-0000-0000-0000-000000000000}"/>
            </ac:spMkLst>
          </pc:spChg>
        </pc:sldLayoutChg>
        <pc:sldLayoutChg chg="modSp">
          <pc:chgData name="関田　隆一" userId="f9ed0250-8b0a-47a8-8f25-cc36237c291d" providerId="ADAL" clId="{51BFB0AD-1685-44C5-BDC6-69A130195860}" dt="2022-01-11T03:10:59.145" v="30" actId="2711"/>
          <pc:sldLayoutMkLst>
            <pc:docMk/>
            <pc:sldMasterMk cId="16138761" sldId="2147483660"/>
            <pc:sldLayoutMk cId="1799198447" sldId="2147483665"/>
          </pc:sldLayoutMkLst>
          <pc:spChg chg="mod">
            <ac:chgData name="関田　隆一" userId="f9ed0250-8b0a-47a8-8f25-cc36237c291d" providerId="ADAL" clId="{51BFB0AD-1685-44C5-BDC6-69A130195860}" dt="2022-01-11T03:10:21.068" v="26" actId="255"/>
            <ac:spMkLst>
              <pc:docMk/>
              <pc:sldMasterMk cId="16138761" sldId="2147483660"/>
              <pc:sldLayoutMk cId="1799198447" sldId="2147483665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0:30.086" v="27" actId="2711"/>
            <ac:spMkLst>
              <pc:docMk/>
              <pc:sldMasterMk cId="16138761" sldId="2147483660"/>
              <pc:sldLayoutMk cId="1799198447" sldId="2147483665"/>
              <ac:spMk id="3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0:39.401" v="28" actId="2711"/>
            <ac:spMkLst>
              <pc:docMk/>
              <pc:sldMasterMk cId="16138761" sldId="2147483660"/>
              <pc:sldLayoutMk cId="1799198447" sldId="2147483665"/>
              <ac:spMk id="4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0:49.493" v="29" actId="2711"/>
            <ac:spMkLst>
              <pc:docMk/>
              <pc:sldMasterMk cId="16138761" sldId="2147483660"/>
              <pc:sldLayoutMk cId="1799198447" sldId="2147483665"/>
              <ac:spMk id="5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0:59.145" v="30" actId="2711"/>
            <ac:spMkLst>
              <pc:docMk/>
              <pc:sldMasterMk cId="16138761" sldId="2147483660"/>
              <pc:sldLayoutMk cId="1799198447" sldId="2147483665"/>
              <ac:spMk id="6" creationId="{00000000-0000-0000-0000-000000000000}"/>
            </ac:spMkLst>
          </pc:spChg>
        </pc:sldLayoutChg>
        <pc:sldLayoutChg chg="modSp">
          <pc:chgData name="関田　隆一" userId="f9ed0250-8b0a-47a8-8f25-cc36237c291d" providerId="ADAL" clId="{51BFB0AD-1685-44C5-BDC6-69A130195860}" dt="2022-01-11T03:11:13.357" v="32" actId="255"/>
          <pc:sldLayoutMkLst>
            <pc:docMk/>
            <pc:sldMasterMk cId="16138761" sldId="2147483660"/>
            <pc:sldLayoutMk cId="889104032" sldId="2147483666"/>
          </pc:sldLayoutMkLst>
          <pc:spChg chg="mod">
            <ac:chgData name="関田　隆一" userId="f9ed0250-8b0a-47a8-8f25-cc36237c291d" providerId="ADAL" clId="{51BFB0AD-1685-44C5-BDC6-69A130195860}" dt="2022-01-11T03:11:13.357" v="32" actId="255"/>
            <ac:spMkLst>
              <pc:docMk/>
              <pc:sldMasterMk cId="16138761" sldId="2147483660"/>
              <pc:sldLayoutMk cId="889104032" sldId="2147483666"/>
              <ac:spMk id="2" creationId="{00000000-0000-0000-0000-000000000000}"/>
            </ac:spMkLst>
          </pc:spChg>
        </pc:sldLayoutChg>
        <pc:sldLayoutChg chg="modSp">
          <pc:chgData name="関田　隆一" userId="f9ed0250-8b0a-47a8-8f25-cc36237c291d" providerId="ADAL" clId="{51BFB0AD-1685-44C5-BDC6-69A130195860}" dt="2022-01-11T03:11:48.433" v="36" actId="2711"/>
          <pc:sldLayoutMkLst>
            <pc:docMk/>
            <pc:sldMasterMk cId="16138761" sldId="2147483660"/>
            <pc:sldLayoutMk cId="2485654338" sldId="2147483668"/>
          </pc:sldLayoutMkLst>
          <pc:spChg chg="mod">
            <ac:chgData name="関田　隆一" userId="f9ed0250-8b0a-47a8-8f25-cc36237c291d" providerId="ADAL" clId="{51BFB0AD-1685-44C5-BDC6-69A130195860}" dt="2022-01-11T03:11:31.076" v="34" actId="255"/>
            <ac:spMkLst>
              <pc:docMk/>
              <pc:sldMasterMk cId="16138761" sldId="2147483660"/>
              <pc:sldLayoutMk cId="2485654338" sldId="2147483668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1:48.433" v="36" actId="2711"/>
            <ac:spMkLst>
              <pc:docMk/>
              <pc:sldMasterMk cId="16138761" sldId="2147483660"/>
              <pc:sldLayoutMk cId="2485654338" sldId="2147483668"/>
              <ac:spMk id="3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1:38.997" v="35" actId="2711"/>
            <ac:spMkLst>
              <pc:docMk/>
              <pc:sldMasterMk cId="16138761" sldId="2147483660"/>
              <pc:sldLayoutMk cId="2485654338" sldId="2147483668"/>
              <ac:spMk id="4" creationId="{00000000-0000-0000-0000-000000000000}"/>
            </ac:spMkLst>
          </pc:spChg>
        </pc:sldLayoutChg>
        <pc:sldLayoutChg chg="modSp">
          <pc:chgData name="関田　隆一" userId="f9ed0250-8b0a-47a8-8f25-cc36237c291d" providerId="ADAL" clId="{51BFB0AD-1685-44C5-BDC6-69A130195860}" dt="2022-01-11T03:12:17.307" v="39" actId="2711"/>
          <pc:sldLayoutMkLst>
            <pc:docMk/>
            <pc:sldMasterMk cId="16138761" sldId="2147483660"/>
            <pc:sldLayoutMk cId="2054840259" sldId="2147483670"/>
          </pc:sldLayoutMkLst>
          <pc:spChg chg="mod">
            <ac:chgData name="関田　隆一" userId="f9ed0250-8b0a-47a8-8f25-cc36237c291d" providerId="ADAL" clId="{51BFB0AD-1685-44C5-BDC6-69A130195860}" dt="2022-01-11T03:12:08.076" v="38" actId="255"/>
            <ac:spMkLst>
              <pc:docMk/>
              <pc:sldMasterMk cId="16138761" sldId="2147483660"/>
              <pc:sldLayoutMk cId="2054840259" sldId="2147483670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2:17.307" v="39" actId="2711"/>
            <ac:spMkLst>
              <pc:docMk/>
              <pc:sldMasterMk cId="16138761" sldId="2147483660"/>
              <pc:sldLayoutMk cId="2054840259" sldId="2147483670"/>
              <ac:spMk id="3" creationId="{00000000-0000-0000-0000-000000000000}"/>
            </ac:spMkLst>
          </pc:spChg>
        </pc:sldLayoutChg>
        <pc:sldLayoutChg chg="modSp">
          <pc:chgData name="関田　隆一" userId="f9ed0250-8b0a-47a8-8f25-cc36237c291d" providerId="ADAL" clId="{51BFB0AD-1685-44C5-BDC6-69A130195860}" dt="2022-01-11T03:12:43.278" v="42" actId="2711"/>
          <pc:sldLayoutMkLst>
            <pc:docMk/>
            <pc:sldMasterMk cId="16138761" sldId="2147483660"/>
            <pc:sldLayoutMk cId="845006451" sldId="2147483671"/>
          </pc:sldLayoutMkLst>
          <pc:spChg chg="mod">
            <ac:chgData name="関田　隆一" userId="f9ed0250-8b0a-47a8-8f25-cc36237c291d" providerId="ADAL" clId="{51BFB0AD-1685-44C5-BDC6-69A130195860}" dt="2022-01-11T03:12:35.003" v="41" actId="255"/>
            <ac:spMkLst>
              <pc:docMk/>
              <pc:sldMasterMk cId="16138761" sldId="2147483660"/>
              <pc:sldLayoutMk cId="845006451" sldId="2147483671"/>
              <ac:spMk id="2" creationId="{00000000-0000-0000-0000-000000000000}"/>
            </ac:spMkLst>
          </pc:spChg>
          <pc:spChg chg="mod">
            <ac:chgData name="関田　隆一" userId="f9ed0250-8b0a-47a8-8f25-cc36237c291d" providerId="ADAL" clId="{51BFB0AD-1685-44C5-BDC6-69A130195860}" dt="2022-01-11T03:12:43.278" v="42" actId="2711"/>
            <ac:spMkLst>
              <pc:docMk/>
              <pc:sldMasterMk cId="16138761" sldId="2147483660"/>
              <pc:sldLayoutMk cId="845006451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0D69-FC44-E246-BD46-D3F0B0CBDC9C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BC688-B30C-FF45-9DE2-3FCD20AB7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97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F92B4-BE28-824A-ADE9-79B792E8B19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461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BC688-B30C-FF45-9DE2-3FCD20AB7BE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584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CBC688-B30C-FF45-9DE2-3FCD20AB7BE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78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3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大学シンボル.png" descr="大学シンボル.png">
            <a:extLst>
              <a:ext uri="{FF2B5EF4-FFF2-40B4-BE49-F238E27FC236}">
                <a16:creationId xmlns:a16="http://schemas.microsoft.com/office/drawing/2014/main" id="{948C5CC6-FAC5-4760-AB0C-2B2A0EA69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2" y="6065134"/>
            <a:ext cx="844165" cy="846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agle_e_ore.png" descr="eagle_e_ore.png">
            <a:extLst>
              <a:ext uri="{FF2B5EF4-FFF2-40B4-BE49-F238E27FC236}">
                <a16:creationId xmlns:a16="http://schemas.microsoft.com/office/drawing/2014/main" id="{A6CC846F-6B1A-4AF3-9C2E-6BC950391A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1000" y="6188541"/>
            <a:ext cx="1137358" cy="7234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708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4840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>
            <a:normAutofit/>
          </a:bodyPr>
          <a:lstStyle>
            <a:lvl1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00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77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11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11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19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910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79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 sz="2800"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>
              <a:defRPr sz="2400"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>
              <a:defRPr sz="2000"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>
              <a:defRPr sz="2000"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65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31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91012-0982-4043-B558-102DD01A5876}" type="datetimeFigureOut">
              <a:rPr kumimoji="1" lang="ja-JP" altLang="en-US" smtClean="0"/>
              <a:t>2022/1/16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49901-E7F7-8C46-8D19-EA11EA85EFF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大学シンボル.png" descr="大学シンボル.png">
            <a:extLst>
              <a:ext uri="{FF2B5EF4-FFF2-40B4-BE49-F238E27FC236}">
                <a16:creationId xmlns:a16="http://schemas.microsoft.com/office/drawing/2014/main" id="{7C297F4C-EB56-4D73-89B5-2765CD2F022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42" y="6065134"/>
            <a:ext cx="844165" cy="846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agle_e_ore.png" descr="eagle_e_ore.png">
            <a:extLst>
              <a:ext uri="{FF2B5EF4-FFF2-40B4-BE49-F238E27FC236}">
                <a16:creationId xmlns:a16="http://schemas.microsoft.com/office/drawing/2014/main" id="{B57F1084-46E8-425F-A42B-37D1A12DD5C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01000" y="6188541"/>
            <a:ext cx="1137358" cy="7234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3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4a"/><Relationship Id="rId7" Type="http://schemas.openxmlformats.org/officeDocument/2006/relationships/image" Target="../media/image23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2.m4a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D475AF-09B2-4143-A96A-6F6926AE0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601" y="1493376"/>
            <a:ext cx="8699500" cy="238760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2800" b="1" dirty="0">
                <a:solidFill>
                  <a:srgbClr val="00B0F0"/>
                </a:solidFill>
                <a:latin typeface="メイリオ"/>
                <a:ea typeface="メイリオ"/>
              </a:rPr>
              <a:t>JAXA</a:t>
            </a:r>
            <a:r>
              <a:rPr kumimoji="1" lang="ja-JP" altLang="en-US" sz="2800" b="1" dirty="0">
                <a:solidFill>
                  <a:srgbClr val="00B0F0"/>
                </a:solidFill>
                <a:latin typeface="メイリオ"/>
                <a:ea typeface="メイリオ"/>
              </a:rPr>
              <a:t>　超小型衛星利用シンポジウム </a:t>
            </a:r>
            <a:r>
              <a:rPr kumimoji="1" lang="en-US" altLang="ja-JP" sz="2800" b="1" dirty="0">
                <a:solidFill>
                  <a:srgbClr val="00B0F0"/>
                </a:solidFill>
                <a:latin typeface="メイリオ"/>
                <a:ea typeface="メイリオ"/>
              </a:rPr>
              <a:t>2022</a:t>
            </a:r>
            <a:br>
              <a:rPr lang="en-US" altLang="ja-JP" sz="2800" b="1" dirty="0">
                <a:solidFill>
                  <a:srgbClr val="00B0F0"/>
                </a:solidFill>
              </a:rPr>
            </a:br>
            <a:r>
              <a:rPr kumimoji="1" lang="ja-JP" altLang="en-US" sz="2400" b="1" dirty="0">
                <a:solidFill>
                  <a:srgbClr val="00B0F0"/>
                </a:solidFill>
                <a:latin typeface="メイリオ"/>
                <a:ea typeface="メイリオ"/>
              </a:rPr>
              <a:t>セッション５　地球観測ミッション</a:t>
            </a:r>
            <a:br>
              <a:rPr lang="en-US" altLang="ja-JP" sz="2800" b="1" dirty="0"/>
            </a:br>
            <a:br>
              <a:rPr lang="en-US" altLang="ja-JP" sz="2800" b="1" dirty="0"/>
            </a:br>
            <a:r>
              <a:rPr kumimoji="1" lang="ja-JP" altLang="en-US" sz="2800" b="1" dirty="0">
                <a:solidFill>
                  <a:schemeClr val="bg1"/>
                </a:solidFill>
                <a:latin typeface="メイリオ"/>
                <a:ea typeface="メイリオ"/>
              </a:rPr>
              <a:t>ローカルオンデマンド撮像による藻場識別と</a:t>
            </a:r>
            <a:br>
              <a:rPr lang="en-US" altLang="ja-JP" sz="2800" b="1" dirty="0">
                <a:solidFill>
                  <a:schemeClr val="bg1"/>
                </a:solidFill>
              </a:rPr>
            </a:br>
            <a:r>
              <a:rPr kumimoji="1" lang="ja-JP" altLang="en-US" sz="2800" b="1" dirty="0">
                <a:solidFill>
                  <a:schemeClr val="bg1"/>
                </a:solidFill>
                <a:latin typeface="メイリオ"/>
                <a:ea typeface="メイリオ"/>
              </a:rPr>
              <a:t>周辺海域状況モニタリング</a:t>
            </a:r>
            <a:br>
              <a:rPr lang="en-US" altLang="ja-JP" sz="2800" b="1" dirty="0">
                <a:solidFill>
                  <a:schemeClr val="bg1"/>
                </a:solidFill>
              </a:rPr>
            </a:b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9980029-D20E-AB4C-9F74-7D943508A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272157"/>
            <a:ext cx="6858000" cy="1342022"/>
          </a:xfrm>
        </p:spPr>
        <p:txBody>
          <a:bodyPr>
            <a:norm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2022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年　１月</a:t>
            </a:r>
            <a:r>
              <a:rPr kumimoji="1" lang="en-US" altLang="ja-JP" sz="2000" b="1" dirty="0">
                <a:solidFill>
                  <a:schemeClr val="bg1"/>
                </a:solidFill>
              </a:rPr>
              <a:t>18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日</a:t>
            </a:r>
            <a:endParaRPr kumimoji="1" lang="en-US" altLang="ja-JP" sz="2000" b="1" dirty="0">
              <a:solidFill>
                <a:schemeClr val="bg1"/>
              </a:solidFill>
            </a:endParaRPr>
          </a:p>
          <a:p>
            <a:r>
              <a:rPr kumimoji="1" lang="ja-JP" altLang="en-US" sz="2000" b="1" dirty="0">
                <a:solidFill>
                  <a:schemeClr val="bg1"/>
                </a:solidFill>
              </a:rPr>
              <a:t>福山大学　工学部　スマートシステム学科</a:t>
            </a:r>
            <a:endParaRPr lang="en-US" altLang="ja-JP" sz="2000" b="1" dirty="0">
              <a:solidFill>
                <a:schemeClr val="bg1"/>
              </a:solidFill>
            </a:endParaRPr>
          </a:p>
          <a:p>
            <a:r>
              <a:rPr lang="ja-JP" altLang="en-US" sz="2000" b="1" dirty="0">
                <a:solidFill>
                  <a:schemeClr val="bg1"/>
                </a:solidFill>
              </a:rPr>
              <a:t>准教授</a:t>
            </a:r>
            <a:r>
              <a:rPr kumimoji="1" lang="ja-JP" altLang="en-US" sz="2000" b="1" dirty="0">
                <a:solidFill>
                  <a:schemeClr val="bg1"/>
                </a:solidFill>
              </a:rPr>
              <a:t>　関田　隆一</a:t>
            </a:r>
          </a:p>
        </p:txBody>
      </p:sp>
    </p:spTree>
    <p:extLst>
      <p:ext uri="{BB962C8B-B14F-4D97-AF65-F5344CB8AC3E}">
        <p14:creationId xmlns:p14="http://schemas.microsoft.com/office/powerpoint/2010/main" val="126127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088DA2-F99E-0040-9831-8C3C0473B49D}"/>
              </a:ext>
            </a:extLst>
          </p:cNvPr>
          <p:cNvSpPr/>
          <p:nvPr/>
        </p:nvSpPr>
        <p:spPr>
          <a:xfrm>
            <a:off x="4196970" y="1318271"/>
            <a:ext cx="955431" cy="485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8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710660E-9BBF-BB45-8CC9-78AD23326A7A}"/>
              </a:ext>
            </a:extLst>
          </p:cNvPr>
          <p:cNvSpPr txBox="1"/>
          <p:nvPr/>
        </p:nvSpPr>
        <p:spPr>
          <a:xfrm>
            <a:off x="894281" y="8829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塩分推定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8C7EDD5-42E5-6847-9BCB-138E480186EC}"/>
              </a:ext>
            </a:extLst>
          </p:cNvPr>
          <p:cNvSpPr txBox="1"/>
          <p:nvPr/>
        </p:nvSpPr>
        <p:spPr>
          <a:xfrm>
            <a:off x="3902586" y="8829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濁度推定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5E0126-2192-8D40-9B7D-665941A35113}"/>
              </a:ext>
            </a:extLst>
          </p:cNvPr>
          <p:cNvSpPr txBox="1"/>
          <p:nvPr/>
        </p:nvSpPr>
        <p:spPr>
          <a:xfrm>
            <a:off x="6910891" y="8829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海水温</a:t>
            </a:r>
            <a:r>
              <a:rPr kumimoji="1" lang="ja-JP" altLang="en-US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推定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08A45B7-7C49-9041-B2D8-5057AB0D4D38}"/>
              </a:ext>
            </a:extLst>
          </p:cNvPr>
          <p:cNvCxnSpPr>
            <a:cxnSpLocks/>
          </p:cNvCxnSpPr>
          <p:nvPr/>
        </p:nvCxnSpPr>
        <p:spPr>
          <a:xfrm>
            <a:off x="1448279" y="3606800"/>
            <a:ext cx="977900" cy="5969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F1673AD-EEC9-0446-8250-64CCC35D6304}"/>
              </a:ext>
            </a:extLst>
          </p:cNvPr>
          <p:cNvCxnSpPr>
            <a:cxnSpLocks/>
          </p:cNvCxnSpPr>
          <p:nvPr/>
        </p:nvCxnSpPr>
        <p:spPr>
          <a:xfrm flipH="1">
            <a:off x="6602405" y="3606800"/>
            <a:ext cx="977900" cy="5969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3760EEC-7D32-8F49-8C6A-D92A50F98DB5}"/>
              </a:ext>
            </a:extLst>
          </p:cNvPr>
          <p:cNvCxnSpPr>
            <a:cxnSpLocks/>
          </p:cNvCxnSpPr>
          <p:nvPr/>
        </p:nvCxnSpPr>
        <p:spPr>
          <a:xfrm>
            <a:off x="4483520" y="3606800"/>
            <a:ext cx="0" cy="3962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FCAE38C-F2D6-6648-9C2F-5314ACAAA05B}"/>
              </a:ext>
            </a:extLst>
          </p:cNvPr>
          <p:cNvSpPr txBox="1"/>
          <p:nvPr/>
        </p:nvSpPr>
        <p:spPr>
          <a:xfrm>
            <a:off x="894281" y="333968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塩分が低い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AD6BE3A-6978-1A4B-B3BE-0A5A81A53400}"/>
              </a:ext>
            </a:extLst>
          </p:cNvPr>
          <p:cNvSpPr txBox="1"/>
          <p:nvPr/>
        </p:nvSpPr>
        <p:spPr>
          <a:xfrm>
            <a:off x="3787170" y="33598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濁度</a:t>
            </a:r>
            <a:r>
              <a:rPr kumimoji="1"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が高い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E562C70-0B51-D542-B614-4286117A984A}"/>
              </a:ext>
            </a:extLst>
          </p:cNvPr>
          <p:cNvSpPr txBox="1"/>
          <p:nvPr/>
        </p:nvSpPr>
        <p:spPr>
          <a:xfrm>
            <a:off x="6574458" y="333968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夏の海水温が高い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712C2B7-AF6F-A447-AD57-1410A1D7205C}"/>
              </a:ext>
            </a:extLst>
          </p:cNvPr>
          <p:cNvSpPr txBox="1"/>
          <p:nvPr/>
        </p:nvSpPr>
        <p:spPr>
          <a:xfrm>
            <a:off x="741765" y="4710006"/>
            <a:ext cx="223971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ja-JP" altLang="en-US" sz="2400" b="1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つの共通部分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47F3E47-8BB0-CA46-945B-4E1F20942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5" y="1170602"/>
            <a:ext cx="2217827" cy="21971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E7F25F-EE6C-AD4A-959D-16A1FDAAE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61" y="1170602"/>
            <a:ext cx="2210918" cy="21971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B7C24E1-964B-DD43-AB67-60056E4EF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299" y="1169646"/>
            <a:ext cx="2204009" cy="2197100"/>
          </a:xfrm>
          <a:prstGeom prst="rect">
            <a:avLst/>
          </a:prstGeom>
        </p:spPr>
      </p:pic>
      <p:pic>
        <p:nvPicPr>
          <p:cNvPr id="31" name="図 30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CA757C15-7C19-0D40-889D-A93340EBEA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01" t="7766" r="21527" b="10915"/>
          <a:stretch/>
        </p:blipFill>
        <p:spPr>
          <a:xfrm>
            <a:off x="3055663" y="4003029"/>
            <a:ext cx="2604246" cy="2587305"/>
          </a:xfrm>
          <a:prstGeom prst="rect">
            <a:avLst/>
          </a:prstGeom>
        </p:spPr>
      </p:pic>
      <p:sp>
        <p:nvSpPr>
          <p:cNvPr id="33" name="円/楕円 32">
            <a:extLst>
              <a:ext uri="{FF2B5EF4-FFF2-40B4-BE49-F238E27FC236}">
                <a16:creationId xmlns:a16="http://schemas.microsoft.com/office/drawing/2014/main" id="{598AA876-2737-F146-A519-9630DE72DD3D}"/>
              </a:ext>
            </a:extLst>
          </p:cNvPr>
          <p:cNvSpPr/>
          <p:nvPr/>
        </p:nvSpPr>
        <p:spPr>
          <a:xfrm>
            <a:off x="5686237" y="4940838"/>
            <a:ext cx="2810235" cy="13522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</a:t>
            </a:r>
            <a:r>
              <a:rPr kumimoji="1" lang="ja-JP" altLang="en-US" sz="24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閾値を</a:t>
            </a:r>
            <a:endParaRPr kumimoji="1" lang="en-US" altLang="ja-JP" sz="2400" b="1" dirty="0">
              <a:solidFill>
                <a:schemeClr val="accent6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solidFill>
                  <a:schemeClr val="accent6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適切に修正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10383BF-B9D8-4C81-A273-069A57134765}"/>
              </a:ext>
            </a:extLst>
          </p:cNvPr>
          <p:cNvSpPr/>
          <p:nvPr/>
        </p:nvSpPr>
        <p:spPr>
          <a:xfrm>
            <a:off x="106675" y="-114482"/>
            <a:ext cx="8930650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地球観測による藻場識別研究　精度向上を得る補正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77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08968FB-09AC-4789-9EA8-39A05E468137}"/>
              </a:ext>
            </a:extLst>
          </p:cNvPr>
          <p:cNvGrpSpPr/>
          <p:nvPr/>
        </p:nvGrpSpPr>
        <p:grpSpPr>
          <a:xfrm>
            <a:off x="171624" y="1644576"/>
            <a:ext cx="9072757" cy="4329797"/>
            <a:chOff x="71243" y="741594"/>
            <a:chExt cx="9072757" cy="4329797"/>
          </a:xfrm>
        </p:grpSpPr>
        <p:pic>
          <p:nvPicPr>
            <p:cNvPr id="39" name="図 38" descr="地図 が含まれている画像&#10;&#10;自動的に生成された説明">
              <a:extLst>
                <a:ext uri="{FF2B5EF4-FFF2-40B4-BE49-F238E27FC236}">
                  <a16:creationId xmlns:a16="http://schemas.microsoft.com/office/drawing/2014/main" id="{CCA75C64-76FD-4E17-A857-0FA3320A6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084" t="7581" r="21666" b="11819"/>
            <a:stretch/>
          </p:blipFill>
          <p:spPr>
            <a:xfrm>
              <a:off x="151246" y="1162036"/>
              <a:ext cx="3340221" cy="3295664"/>
            </a:xfrm>
            <a:prstGeom prst="rect">
              <a:avLst/>
            </a:prstGeom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E7E4A13-3CB6-404D-964F-5175EAA2BC88}"/>
                </a:ext>
              </a:extLst>
            </p:cNvPr>
            <p:cNvSpPr txBox="1"/>
            <p:nvPr/>
          </p:nvSpPr>
          <p:spPr>
            <a:xfrm>
              <a:off x="1388175" y="2103720"/>
              <a:ext cx="11496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In-no</a:t>
              </a:r>
            </a:p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  <a:r>
                <a:rPr kumimoji="1" lang="en-US" altLang="ja-JP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Shima</a:t>
              </a:r>
              <a:endPara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0236DF2F-6857-41B5-82FC-08D7BB059686}"/>
                </a:ext>
              </a:extLst>
            </p:cNvPr>
            <p:cNvSpPr txBox="1"/>
            <p:nvPr/>
          </p:nvSpPr>
          <p:spPr>
            <a:xfrm>
              <a:off x="71243" y="2934717"/>
              <a:ext cx="11496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Ikuchi</a:t>
              </a:r>
              <a:endPara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  <a:r>
                <a:rPr kumimoji="1" lang="en-US" altLang="ja-JP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Shima</a:t>
              </a:r>
              <a:endPara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07837829-5F96-4259-A5E3-7C96C4FB9C42}"/>
                </a:ext>
              </a:extLst>
            </p:cNvPr>
            <p:cNvSpPr txBox="1"/>
            <p:nvPr/>
          </p:nvSpPr>
          <p:spPr>
            <a:xfrm>
              <a:off x="71243" y="741594"/>
              <a:ext cx="3639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Analysis result (18/Feb.2020)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図 42" descr="山, 大きい, 男, 水 が含まれている画像&#10;&#10;自動的に生成された説明">
              <a:extLst>
                <a:ext uri="{FF2B5EF4-FFF2-40B4-BE49-F238E27FC236}">
                  <a16:creationId xmlns:a16="http://schemas.microsoft.com/office/drawing/2014/main" id="{52C5FF6B-DFC7-4CB7-A8DC-169C0B31F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6" t="10523" r="11752" b="-268"/>
            <a:stretch/>
          </p:blipFill>
          <p:spPr>
            <a:xfrm>
              <a:off x="5685132" y="1141703"/>
              <a:ext cx="2863153" cy="3430297"/>
            </a:xfrm>
            <a:prstGeom prst="rect">
              <a:avLst/>
            </a:prstGeom>
          </p:spPr>
        </p:pic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1CF50EFD-923A-434A-BAD8-0F9DB3FB14C6}"/>
                </a:ext>
              </a:extLst>
            </p:cNvPr>
            <p:cNvSpPr txBox="1"/>
            <p:nvPr/>
          </p:nvSpPr>
          <p:spPr>
            <a:xfrm>
              <a:off x="4442506" y="747715"/>
              <a:ext cx="47014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Site investigation result (18/Feb.2020)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円/楕円 25">
              <a:extLst>
                <a:ext uri="{FF2B5EF4-FFF2-40B4-BE49-F238E27FC236}">
                  <a16:creationId xmlns:a16="http://schemas.microsoft.com/office/drawing/2014/main" id="{920190C2-4EF6-4585-A662-6DE06C8EB5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4016" y="1790301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円/楕円 26">
              <a:extLst>
                <a:ext uri="{FF2B5EF4-FFF2-40B4-BE49-F238E27FC236}">
                  <a16:creationId xmlns:a16="http://schemas.microsoft.com/office/drawing/2014/main" id="{885B2DF5-C0E3-4FFE-AFE7-3CE58AD62D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59160" y="3880015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円/楕円 27">
              <a:extLst>
                <a:ext uri="{FF2B5EF4-FFF2-40B4-BE49-F238E27FC236}">
                  <a16:creationId xmlns:a16="http://schemas.microsoft.com/office/drawing/2014/main" id="{0BCCB2B7-A974-45A2-B522-00A87F252E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9636" y="2633797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円/楕円 28">
              <a:extLst>
                <a:ext uri="{FF2B5EF4-FFF2-40B4-BE49-F238E27FC236}">
                  <a16:creationId xmlns:a16="http://schemas.microsoft.com/office/drawing/2014/main" id="{2FC49161-ADA8-4547-8F4D-87D285A42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9326" y="3225580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円/楕円 29">
              <a:extLst>
                <a:ext uri="{FF2B5EF4-FFF2-40B4-BE49-F238E27FC236}">
                  <a16:creationId xmlns:a16="http://schemas.microsoft.com/office/drawing/2014/main" id="{B7C9C4AD-8432-4733-AD09-422A8D01E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90842" y="3499160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円/楕円 30">
              <a:extLst>
                <a:ext uri="{FF2B5EF4-FFF2-40B4-BE49-F238E27FC236}">
                  <a16:creationId xmlns:a16="http://schemas.microsoft.com/office/drawing/2014/main" id="{36521C47-E4E1-493D-993C-D7C4F15D9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9637" y="3781251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円/楕円 31">
              <a:extLst>
                <a:ext uri="{FF2B5EF4-FFF2-40B4-BE49-F238E27FC236}">
                  <a16:creationId xmlns:a16="http://schemas.microsoft.com/office/drawing/2014/main" id="{42A9ABA2-1171-452E-9CBE-1257DD7238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9373" y="4100208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4" name="7-3.MP4" descr="7-3.MP4">
              <a:hlinkClick r:id="" action="ppaction://media"/>
              <a:extLst>
                <a:ext uri="{FF2B5EF4-FFF2-40B4-BE49-F238E27FC236}">
                  <a16:creationId xmlns:a16="http://schemas.microsoft.com/office/drawing/2014/main" id="{17658BBE-F72A-4920-BC63-915C7190EC1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3344269" y="2350942"/>
              <a:ext cx="2552178" cy="1804717"/>
            </a:xfrm>
            <a:prstGeom prst="rect">
              <a:avLst/>
            </a:prstGeom>
          </p:spPr>
        </p:pic>
        <p:sp>
          <p:nvSpPr>
            <p:cNvPr id="55" name="円/楕円 34">
              <a:extLst>
                <a:ext uri="{FF2B5EF4-FFF2-40B4-BE49-F238E27FC236}">
                  <a16:creationId xmlns:a16="http://schemas.microsoft.com/office/drawing/2014/main" id="{7E872C26-E51A-44FD-BBA9-924A65921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8902" y="1712589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円/楕円 35">
              <a:extLst>
                <a:ext uri="{FF2B5EF4-FFF2-40B4-BE49-F238E27FC236}">
                  <a16:creationId xmlns:a16="http://schemas.microsoft.com/office/drawing/2014/main" id="{C30AEFC7-A0D5-4070-856B-1481DD461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2483" y="1199146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円/楕円 36">
              <a:extLst>
                <a:ext uri="{FF2B5EF4-FFF2-40B4-BE49-F238E27FC236}">
                  <a16:creationId xmlns:a16="http://schemas.microsoft.com/office/drawing/2014/main" id="{C2B2D779-CA19-42DE-B8B1-3D1F109EFB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5242" y="1277474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円/楕円 37">
              <a:extLst>
                <a:ext uri="{FF2B5EF4-FFF2-40B4-BE49-F238E27FC236}">
                  <a16:creationId xmlns:a16="http://schemas.microsoft.com/office/drawing/2014/main" id="{5C35C901-BE84-4DA2-999D-E80A7568B6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504" y="1411896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円/楕円 38">
              <a:extLst>
                <a:ext uri="{FF2B5EF4-FFF2-40B4-BE49-F238E27FC236}">
                  <a16:creationId xmlns:a16="http://schemas.microsoft.com/office/drawing/2014/main" id="{5B51C1A4-57CD-461A-B1B6-3280B9EDDF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2503" y="1786625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円/楕円 39">
              <a:extLst>
                <a:ext uri="{FF2B5EF4-FFF2-40B4-BE49-F238E27FC236}">
                  <a16:creationId xmlns:a16="http://schemas.microsoft.com/office/drawing/2014/main" id="{55B803CD-A5CF-452D-A1AE-3A63C7F3B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7819" y="2021767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円/楕円 40">
              <a:extLst>
                <a:ext uri="{FF2B5EF4-FFF2-40B4-BE49-F238E27FC236}">
                  <a16:creationId xmlns:a16="http://schemas.microsoft.com/office/drawing/2014/main" id="{6F5C8F99-6381-4012-BAFD-225EFCAC8B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5772" y="2488757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円/楕円 41">
              <a:extLst>
                <a:ext uri="{FF2B5EF4-FFF2-40B4-BE49-F238E27FC236}">
                  <a16:creationId xmlns:a16="http://schemas.microsoft.com/office/drawing/2014/main" id="{1B9BE47A-2E68-4228-9B18-A222D165F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49979" y="1991117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円/楕円 42">
              <a:extLst>
                <a:ext uri="{FF2B5EF4-FFF2-40B4-BE49-F238E27FC236}">
                  <a16:creationId xmlns:a16="http://schemas.microsoft.com/office/drawing/2014/main" id="{A5EDF00C-B1BC-4496-87C2-C9B993FFD5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3157" y="1979542"/>
              <a:ext cx="108001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線吹き出し 2 (枠付き) 19">
              <a:extLst>
                <a:ext uri="{FF2B5EF4-FFF2-40B4-BE49-F238E27FC236}">
                  <a16:creationId xmlns:a16="http://schemas.microsoft.com/office/drawing/2014/main" id="{2FD3F3B2-148F-41F8-8AFC-47CADCEE643D}"/>
                </a:ext>
              </a:extLst>
            </p:cNvPr>
            <p:cNvSpPr/>
            <p:nvPr/>
          </p:nvSpPr>
          <p:spPr>
            <a:xfrm rot="10800000">
              <a:off x="3331715" y="2333445"/>
              <a:ext cx="2568064" cy="1804717"/>
            </a:xfrm>
            <a:prstGeom prst="borderCallout2">
              <a:avLst>
                <a:gd name="adj1" fmla="val 52973"/>
                <a:gd name="adj2" fmla="val 454"/>
                <a:gd name="adj3" fmla="val 74120"/>
                <a:gd name="adj4" fmla="val -5943"/>
                <a:gd name="adj5" fmla="val 89033"/>
                <a:gd name="adj6" fmla="val -10493"/>
              </a:avLst>
            </a:prstGeom>
            <a:noFill/>
            <a:ln w="28575">
              <a:solidFill>
                <a:srgbClr val="D01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387730DE-9C69-479D-90E6-FE7DFFF2DBC1}"/>
                </a:ext>
              </a:extLst>
            </p:cNvPr>
            <p:cNvSpPr txBox="1"/>
            <p:nvPr/>
          </p:nvSpPr>
          <p:spPr>
            <a:xfrm>
              <a:off x="3460427" y="1871780"/>
              <a:ext cx="2092239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01D6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i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Zostera marina</a:t>
              </a:r>
              <a:endParaRPr kumimoji="1" lang="ja-JP" altLang="en-US" sz="24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D28D8387-DFD2-429D-982E-770E7C79CCA9}"/>
                </a:ext>
              </a:extLst>
            </p:cNvPr>
            <p:cNvSpPr txBox="1"/>
            <p:nvPr/>
          </p:nvSpPr>
          <p:spPr>
            <a:xfrm>
              <a:off x="6569363" y="2227134"/>
              <a:ext cx="1149674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In-no</a:t>
              </a:r>
            </a:p>
            <a:p>
              <a:r>
                <a:rPr kumimoji="1" lang="en-US" altLang="ja-JP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  <a:r>
                <a:rPr kumimoji="1" lang="en-US" altLang="ja-JP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Shima</a:t>
              </a:r>
              <a:endParaRPr kumimoji="1" lang="ja-JP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84924220-BC9D-44FA-9B95-4041BE0E8E8B}"/>
                </a:ext>
              </a:extLst>
            </p:cNvPr>
            <p:cNvSpPr txBox="1"/>
            <p:nvPr/>
          </p:nvSpPr>
          <p:spPr>
            <a:xfrm>
              <a:off x="5770882" y="4609726"/>
              <a:ext cx="2824812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●</a:t>
              </a:r>
              <a:r>
                <a:rPr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Observation points</a:t>
              </a:r>
              <a:endParaRPr kumimoji="1" lang="ja-JP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8" name="オーディオ 32">
              <a:hlinkClick r:id="" action="ppaction://media"/>
              <a:extLst>
                <a:ext uri="{FF2B5EF4-FFF2-40B4-BE49-F238E27FC236}">
                  <a16:creationId xmlns:a16="http://schemas.microsoft.com/office/drawing/2014/main" id="{951FBA2F-100C-488A-9D26-B5A4F0605576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8686800" y="4686300"/>
              <a:ext cx="304800" cy="304800"/>
            </a:xfrm>
            <a:prstGeom prst="rect">
              <a:avLst/>
            </a:prstGeom>
          </p:spPr>
        </p:pic>
      </p:grp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3988D80-73EF-478D-BEDF-4FD65433B336}"/>
              </a:ext>
            </a:extLst>
          </p:cNvPr>
          <p:cNvSpPr/>
          <p:nvPr/>
        </p:nvSpPr>
        <p:spPr>
          <a:xfrm>
            <a:off x="161331" y="-72415"/>
            <a:ext cx="8930650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地球観測による藻場識別研究　解析結果と現地観測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7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2121">
                <p:cTn id="2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00BE5A1-5F66-C84E-A894-E60ADA453E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391" y="1207727"/>
            <a:ext cx="7607299" cy="3906451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74E00C-F9B4-4F48-815B-CF48829159EA}"/>
              </a:ext>
            </a:extLst>
          </p:cNvPr>
          <p:cNvSpPr txBox="1"/>
          <p:nvPr/>
        </p:nvSpPr>
        <p:spPr>
          <a:xfrm>
            <a:off x="75510" y="81139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D01D6E"/>
                </a:solidFill>
              </a:rPr>
              <a:t>精度検証結果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479BA6-3EBA-B646-88A4-B9D28B6B190F}"/>
              </a:ext>
            </a:extLst>
          </p:cNvPr>
          <p:cNvSpPr txBox="1"/>
          <p:nvPr/>
        </p:nvSpPr>
        <p:spPr>
          <a:xfrm>
            <a:off x="0" y="511087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accent6"/>
                </a:solidFill>
              </a:rPr>
              <a:t>精度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AAD006-91A7-154B-9EA8-3090F775D433}"/>
              </a:ext>
            </a:extLst>
          </p:cNvPr>
          <p:cNvSpPr txBox="1"/>
          <p:nvPr/>
        </p:nvSpPr>
        <p:spPr>
          <a:xfrm>
            <a:off x="752391" y="5141649"/>
            <a:ext cx="820317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Ins="0" rtlCol="0">
            <a:spAutoFit/>
          </a:bodyPr>
          <a:lstStyle/>
          <a:p>
            <a:r>
              <a:rPr kumimoji="1" lang="ja-JP" altLang="en-US" sz="2000" b="1">
                <a:solidFill>
                  <a:srgbClr val="002060"/>
                </a:solidFill>
              </a:rPr>
              <a:t>海中補正を適用した藻場識別の解析精度は</a:t>
            </a:r>
            <a:r>
              <a:rPr kumimoji="1" lang="en-US" altLang="ja-JP" sz="2000" b="1" dirty="0">
                <a:solidFill>
                  <a:srgbClr val="002060"/>
                </a:solidFill>
              </a:rPr>
              <a:t>73%</a:t>
            </a:r>
            <a:r>
              <a:rPr kumimoji="1" lang="ja-JP" altLang="en-US" sz="2000" b="1">
                <a:solidFill>
                  <a:srgbClr val="002060"/>
                </a:solidFill>
              </a:rPr>
              <a:t>で環境省の</a:t>
            </a:r>
            <a:r>
              <a:rPr kumimoji="1" lang="en-US" altLang="ja-JP" sz="2000" b="1" dirty="0">
                <a:solidFill>
                  <a:srgbClr val="002060"/>
                </a:solidFill>
              </a:rPr>
              <a:t>71%</a:t>
            </a:r>
            <a:r>
              <a:rPr kumimoji="1" lang="ja-JP" altLang="en-US" sz="2000" b="1">
                <a:solidFill>
                  <a:srgbClr val="002060"/>
                </a:solidFill>
              </a:rPr>
              <a:t>を上回る</a:t>
            </a:r>
            <a:endParaRPr kumimoji="1" lang="en-US" altLang="ja-JP" sz="2000" b="1" dirty="0">
              <a:solidFill>
                <a:srgbClr val="00206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C27FF87-4622-884B-99F6-018F61F908ED}"/>
              </a:ext>
            </a:extLst>
          </p:cNvPr>
          <p:cNvSpPr txBox="1"/>
          <p:nvPr/>
        </p:nvSpPr>
        <p:spPr>
          <a:xfrm>
            <a:off x="-1" y="561412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636A"/>
                </a:solidFill>
              </a:rPr>
              <a:t>課題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C21C4E-0072-4543-976E-04A8D968DF1F}"/>
              </a:ext>
            </a:extLst>
          </p:cNvPr>
          <p:cNvSpPr txBox="1"/>
          <p:nvPr/>
        </p:nvSpPr>
        <p:spPr>
          <a:xfrm>
            <a:off x="752391" y="5614121"/>
            <a:ext cx="8203178" cy="400110"/>
          </a:xfrm>
          <a:prstGeom prst="rect">
            <a:avLst/>
          </a:prstGeom>
          <a:solidFill>
            <a:srgbClr val="FFBBC6"/>
          </a:solidFill>
          <a:ln>
            <a:solidFill>
              <a:srgbClr val="FF636A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002060"/>
                </a:solidFill>
              </a:rPr>
              <a:t>季節によって解析精度がばらつく　海のデータによる補正必要</a:t>
            </a:r>
            <a:endParaRPr kumimoji="1" lang="en-US" altLang="ja-JP" sz="2000" b="1" dirty="0">
              <a:solidFill>
                <a:srgbClr val="00206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D0D14F-8571-B248-9470-AF1C3F966333}"/>
              </a:ext>
            </a:extLst>
          </p:cNvPr>
          <p:cNvSpPr/>
          <p:nvPr/>
        </p:nvSpPr>
        <p:spPr>
          <a:xfrm>
            <a:off x="4398453" y="4118464"/>
            <a:ext cx="1778000" cy="406400"/>
          </a:xfrm>
          <a:prstGeom prst="rect">
            <a:avLst/>
          </a:prstGeom>
          <a:noFill/>
          <a:ln w="57150">
            <a:solidFill>
              <a:srgbClr val="D01D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FBB957C-6795-47C1-8D41-18C1CE87F5BC}"/>
              </a:ext>
            </a:extLst>
          </p:cNvPr>
          <p:cNvSpPr/>
          <p:nvPr/>
        </p:nvSpPr>
        <p:spPr>
          <a:xfrm>
            <a:off x="830809" y="-120325"/>
            <a:ext cx="713528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地球観測による藻場識別研究　解析精度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2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C6EE086-FFD0-4969-871B-CB3FA75A4730}"/>
              </a:ext>
            </a:extLst>
          </p:cNvPr>
          <p:cNvSpPr/>
          <p:nvPr/>
        </p:nvSpPr>
        <p:spPr>
          <a:xfrm>
            <a:off x="805660" y="0"/>
            <a:ext cx="74943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3.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海洋科学と漁業に行かすミッション創出　</a:t>
            </a:r>
            <a:b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　　ミッション運用イメージ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79C99A5-DB84-4E17-B5C3-2A2A9B76C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80" y="976655"/>
            <a:ext cx="7456039" cy="49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220C2F-EF7C-4829-9D6D-14570A6F6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704" y="1003539"/>
            <a:ext cx="5442591" cy="4850922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4CA57FF-6955-472A-AFA5-8703C48E785A}"/>
              </a:ext>
            </a:extLst>
          </p:cNvPr>
          <p:cNvSpPr/>
          <p:nvPr/>
        </p:nvSpPr>
        <p:spPr>
          <a:xfrm>
            <a:off x="805660" y="0"/>
            <a:ext cx="74943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3.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海洋科学と漁業に行かすミッション創出　</a:t>
            </a:r>
            <a:b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　　</a:t>
            </a: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S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＆</a:t>
            </a: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F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データ通信コンセプト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3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5EE0B1F-A253-407B-B856-88CC99D1DCCD}"/>
              </a:ext>
            </a:extLst>
          </p:cNvPr>
          <p:cNvSpPr/>
          <p:nvPr/>
        </p:nvSpPr>
        <p:spPr>
          <a:xfrm>
            <a:off x="2081574" y="15584"/>
            <a:ext cx="49808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4.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超小型衛星の基本設計概要</a:t>
            </a:r>
            <a:b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ミッション要求と設計条件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7B76D50-B3D3-4BB0-BBB6-152FB2EF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" y="1055244"/>
            <a:ext cx="9016765" cy="458755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D33DC2-5A69-48B9-8922-B22EB1226BBA}"/>
              </a:ext>
            </a:extLst>
          </p:cNvPr>
          <p:cNvSpPr txBox="1"/>
          <p:nvPr/>
        </p:nvSpPr>
        <p:spPr>
          <a:xfrm>
            <a:off x="252248" y="1300335"/>
            <a:ext cx="858695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衛星構造は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3U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のフォームファクター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投入軌道は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ISS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軌道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衛星コンポーネントは主に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COTS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品で構成する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衛星にはカラー画像を撮像できるマルチスペクトルカメラを搭載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海上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センサー側には、免許のいらない特定小電力無線（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LoRa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）を用い、</a:t>
            </a:r>
            <a:b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衛星側にはそれと相互通信できる送受信機およびアンテナを搭載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海上の任意の方向を向いて撮像できるよう、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軸姿勢制御を行える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画像データおよび海上センサから受けたデータ（ミッションデータ）を保存できる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ミッションデータを地上局に送信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endParaRPr lang="ja-JP" altLang="en-US" sz="2000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地上に衛星の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House Keeping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データをテレメトリとして送信し、地上からのコマンドを受信できる送受信機およびアンテナを搭載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衛星として必要なその他の基本機能（計算、充電・蓄電・電力分配）を満たす</a:t>
            </a:r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33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749741C-2488-4254-A36C-AD8B5DDDF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834075"/>
            <a:ext cx="9016765" cy="506195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A70A05-7981-4C7A-8E27-50B53246540A}"/>
              </a:ext>
            </a:extLst>
          </p:cNvPr>
          <p:cNvSpPr txBox="1"/>
          <p:nvPr/>
        </p:nvSpPr>
        <p:spPr>
          <a:xfrm>
            <a:off x="137809" y="867595"/>
            <a:ext cx="8868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COTS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品構成：接続性及び全体運用の容易性を担保できるよう、各サブシステムのラインナップが揃っている</a:t>
            </a:r>
            <a:r>
              <a:rPr lang="en-US" altLang="ja-JP" sz="20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GomSpace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社コンポーネント採用</a:t>
            </a:r>
            <a:endParaRPr lang="ja-JP" altLang="en-US" sz="2000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上記以外で海上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センサで使用する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LoRa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と通信できる送受信機およびアンテナは、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東京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大学の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TRICOM-1R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＆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F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通信を実証した成果品を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想定</a:t>
            </a:r>
            <a:endParaRPr lang="en-US" altLang="ja-JP" sz="2000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/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　　　　　</a:t>
            </a: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コンポーネント一覧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664A53E-1E71-48C2-84DD-D976A1B9B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44" y="2724168"/>
            <a:ext cx="8420668" cy="424137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E88FA8-DF9D-46F7-A1C5-E723D7937E7D}"/>
              </a:ext>
            </a:extLst>
          </p:cNvPr>
          <p:cNvSpPr/>
          <p:nvPr/>
        </p:nvSpPr>
        <p:spPr>
          <a:xfrm>
            <a:off x="2081574" y="15584"/>
            <a:ext cx="49808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4.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超小型衛星の基本設計概要</a:t>
            </a:r>
            <a:b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　　　　システム設計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6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6D65F01-30C8-4A24-8975-122126025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" y="688425"/>
            <a:ext cx="9016765" cy="50619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666923B-3426-417C-814E-D7125E459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1" y="3312827"/>
            <a:ext cx="6510434" cy="35769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C8785C-CB2A-4F60-8D86-A407C0023848}"/>
              </a:ext>
            </a:extLst>
          </p:cNvPr>
          <p:cNvSpPr txBox="1"/>
          <p:nvPr/>
        </p:nvSpPr>
        <p:spPr>
          <a:xfrm>
            <a:off x="220716" y="727504"/>
            <a:ext cx="87025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3U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のフォームファクター内でのコンポーネント接続には、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3U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のフレームを用い、その中に各基盤モジュールをスタック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姿勢制御系、データ処理系、通信系、電源系はそれぞれ一つの基板上に表面実装部品や筐体モジュールを搭載することで、ひとかたまりとして扱う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PC104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という超小型衛星で用いられるインターフェースを使用し基板同士をスタックすることで電気的・構造的なインテグレーションが可能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カメラ開口部は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3U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の長軸方向を向くように配置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　インタフェース一覧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6D0CB72-FD19-4598-80A1-6A017E28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433" y="2452190"/>
            <a:ext cx="2569949" cy="348489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6A50A48-E8AA-4C25-8874-2231CB2AC7EE}"/>
              </a:ext>
            </a:extLst>
          </p:cNvPr>
          <p:cNvSpPr txBox="1"/>
          <p:nvPr/>
        </p:nvSpPr>
        <p:spPr>
          <a:xfrm>
            <a:off x="6594685" y="5886242"/>
            <a:ext cx="248569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ja-JP" sz="1400" dirty="0"/>
              <a:t>PC104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採用</a:t>
            </a:r>
            <a:r>
              <a:rPr lang="en-US" altLang="ja-JP" sz="1400" dirty="0"/>
              <a:t>GOMX3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衛星の内部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1F2455A-FA5A-4BFA-839A-7A74066EFF08}"/>
              </a:ext>
            </a:extLst>
          </p:cNvPr>
          <p:cNvSpPr/>
          <p:nvPr/>
        </p:nvSpPr>
        <p:spPr>
          <a:xfrm>
            <a:off x="824818" y="25884"/>
            <a:ext cx="7494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4.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超小型衛星の基本設計概要　システム設計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6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7E14B53-8B6D-4124-9908-76841EC12B79}"/>
              </a:ext>
            </a:extLst>
          </p:cNvPr>
          <p:cNvSpPr/>
          <p:nvPr/>
        </p:nvSpPr>
        <p:spPr>
          <a:xfrm>
            <a:off x="2620182" y="42738"/>
            <a:ext cx="3903633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5.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これから　衛星開発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49741C-2488-4254-A36C-AD8B5DDDF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834075"/>
            <a:ext cx="9016765" cy="52303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1A70A05-7981-4C7A-8E27-50B53246540A}"/>
              </a:ext>
            </a:extLst>
          </p:cNvPr>
          <p:cNvSpPr txBox="1"/>
          <p:nvPr/>
        </p:nvSpPr>
        <p:spPr>
          <a:xfrm>
            <a:off x="137809" y="867595"/>
            <a:ext cx="8868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基本設計：</a:t>
            </a:r>
            <a:r>
              <a:rPr lang="en-US" altLang="ja-JP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OBS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設計・製造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コンポーネント調達　機能・性能試験</a:t>
            </a: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詳細設計：基本設計反映　エンジニアリングモデル　機能・性能試験</a:t>
            </a:r>
            <a:endParaRPr lang="en-US" altLang="ja-JP" sz="2000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フライトモデル：２式製造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式認定試験　１式フライト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設備：クリーンブース新設　地上局（未定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lang="ja-JP" altLang="en-US" sz="2000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他大学と協力</a:t>
            </a:r>
            <a:endParaRPr lang="en-US" altLang="ja-JP" sz="2000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打上げ費用必要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海上センサー（ブイ）　の設置　別途</a:t>
            </a:r>
            <a:endParaRPr lang="en-US" altLang="ja-JP" sz="2000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15A3899-5429-43A4-9F2A-CD1E59254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40" y="2913121"/>
            <a:ext cx="7223069" cy="30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9">
            <a:extLst>
              <a:ext uri="{FF2B5EF4-FFF2-40B4-BE49-F238E27FC236}">
                <a16:creationId xmlns:a16="http://schemas.microsoft.com/office/drawing/2014/main" id="{2150E4F1-A37A-7947-8D5B-1C2FF64A03DD}"/>
              </a:ext>
            </a:extLst>
          </p:cNvPr>
          <p:cNvSpPr txBox="1"/>
          <p:nvPr/>
        </p:nvSpPr>
        <p:spPr>
          <a:xfrm>
            <a:off x="214266" y="1868462"/>
            <a:ext cx="1415772" cy="461665"/>
          </a:xfrm>
          <a:prstGeom prst="rect">
            <a:avLst/>
          </a:prstGeom>
          <a:solidFill>
            <a:srgbClr val="E2F0D9">
              <a:alpha val="75294"/>
            </a:srgb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dirty="0">
                <a:solidFill>
                  <a:schemeClr val="accent6"/>
                </a:solidFill>
              </a:rPr>
              <a:t>海を知る</a:t>
            </a:r>
          </a:p>
        </p:txBody>
      </p:sp>
      <p:sp>
        <p:nvSpPr>
          <p:cNvPr id="7" name="テキスト ボックス 10">
            <a:extLst>
              <a:ext uri="{FF2B5EF4-FFF2-40B4-BE49-F238E27FC236}">
                <a16:creationId xmlns:a16="http://schemas.microsoft.com/office/drawing/2014/main" id="{DC1D960B-A759-C24B-863F-AECA984978C5}"/>
              </a:ext>
            </a:extLst>
          </p:cNvPr>
          <p:cNvSpPr txBox="1"/>
          <p:nvPr/>
        </p:nvSpPr>
        <p:spPr>
          <a:xfrm>
            <a:off x="199799" y="2326033"/>
            <a:ext cx="8681442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lIns="91440" tIns="45720" rIns="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日本の周囲　海象定点観測機器（ブイ、</a:t>
            </a: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Buoy</a:t>
            </a: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NOAA</a:t>
            </a: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世界に約</a:t>
            </a: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1300</a:t>
            </a: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日本には津波警戒用を除くと　</a:t>
            </a: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Kuroshio Extension Observatory(KEO)</a:t>
            </a: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１機のみ</a:t>
            </a: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気象庁が投入している漂流式観測ブイを含めても</a:t>
            </a: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機ない</a:t>
            </a: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kumimoji="1" lang="ja-JP" altLang="en-US" sz="2000" b="1">
                <a:solidFill>
                  <a:srgbClr val="002060"/>
                </a:solidFill>
                <a:latin typeface="メイリオ"/>
                <a:ea typeface="メイリオ"/>
              </a:rPr>
              <a:t>気象観測システム　</a:t>
            </a:r>
            <a:r>
              <a:rPr kumimoji="1" lang="en-US" altLang="ja-JP" sz="2000" b="1" dirty="0" err="1">
                <a:solidFill>
                  <a:srgbClr val="002060"/>
                </a:solidFill>
                <a:latin typeface="メイリオ"/>
                <a:ea typeface="メイリオ"/>
              </a:rPr>
              <a:t>AMeDAS</a:t>
            </a:r>
            <a:r>
              <a:rPr kumimoji="1" lang="ja-JP" altLang="en-US" sz="2000" b="1">
                <a:solidFill>
                  <a:srgbClr val="002060"/>
                </a:solidFill>
                <a:latin typeface="メイリオ"/>
                <a:ea typeface="メイリオ"/>
              </a:rPr>
              <a:t>　日本国内のみで約</a:t>
            </a:r>
            <a:r>
              <a:rPr kumimoji="1" lang="en-US" altLang="ja-JP" sz="2000" b="1" dirty="0">
                <a:solidFill>
                  <a:srgbClr val="002060"/>
                </a:solidFill>
                <a:latin typeface="メイリオ"/>
                <a:ea typeface="メイリオ"/>
              </a:rPr>
              <a:t>1300</a:t>
            </a:r>
            <a:r>
              <a:rPr kumimoji="1" lang="ja-JP" altLang="en-US" sz="2000" b="1">
                <a:solidFill>
                  <a:srgbClr val="002060"/>
                </a:solidFill>
                <a:latin typeface="メイリオ"/>
                <a:ea typeface="メイリオ"/>
              </a:rPr>
              <a:t>機</a:t>
            </a:r>
            <a:endParaRPr kumimoji="1" lang="en-US" altLang="ja-JP" sz="2000" b="1" dirty="0">
              <a:solidFill>
                <a:srgbClr val="002060"/>
              </a:solidFill>
              <a:latin typeface="メイリオ"/>
              <a:ea typeface="メイリオ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ブイの設置・・船の航行や漁業の邪魔　データ通信　機器メンテナンス</a:t>
            </a: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海の環境変化を知る　漁場監視　地球観測衛星データによる藻場識別解析精度向上　などにとって必要なデータ</a:t>
            </a: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IoT</a:t>
            </a: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活用による課題解決の一環で企業が取組む　　ユーザー協力の芽</a:t>
            </a: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kumimoji="1" lang="ja-JP" altLang="en-US" sz="2000" b="1">
                <a:solidFill>
                  <a:srgbClr val="002060"/>
                </a:solidFill>
                <a:latin typeface="メイリオ"/>
                <a:ea typeface="メイリオ"/>
              </a:rPr>
              <a:t>超小型衛星によりミッション実証から海のビジネスへ</a:t>
            </a:r>
            <a:endParaRPr kumimoji="1" lang="en-US" altLang="ja-JP" sz="2000" b="1">
              <a:solidFill>
                <a:srgbClr val="002060"/>
              </a:solidFill>
              <a:latin typeface="メイリオ"/>
              <a:ea typeface="メイリオ"/>
            </a:endParaRPr>
          </a:p>
        </p:txBody>
      </p:sp>
      <p:sp>
        <p:nvSpPr>
          <p:cNvPr id="8" name="テキスト ボックス 11">
            <a:extLst>
              <a:ext uri="{FF2B5EF4-FFF2-40B4-BE49-F238E27FC236}">
                <a16:creationId xmlns:a16="http://schemas.microsoft.com/office/drawing/2014/main" id="{13ECF7AE-998E-A442-85EC-049FC67F4FC8}"/>
              </a:ext>
            </a:extLst>
          </p:cNvPr>
          <p:cNvSpPr txBox="1"/>
          <p:nvPr/>
        </p:nvSpPr>
        <p:spPr>
          <a:xfrm>
            <a:off x="179254" y="463020"/>
            <a:ext cx="2339102" cy="461665"/>
          </a:xfrm>
          <a:prstGeom prst="rect">
            <a:avLst/>
          </a:prstGeom>
          <a:solidFill>
            <a:srgbClr val="FFBBC6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400" b="1" dirty="0">
                <a:solidFill>
                  <a:srgbClr val="FF636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超小型衛星開発</a:t>
            </a:r>
          </a:p>
        </p:txBody>
      </p:sp>
      <p:sp>
        <p:nvSpPr>
          <p:cNvPr id="9" name="テキスト ボックス 12">
            <a:extLst>
              <a:ext uri="{FF2B5EF4-FFF2-40B4-BE49-F238E27FC236}">
                <a16:creationId xmlns:a16="http://schemas.microsoft.com/office/drawing/2014/main" id="{F135821B-C5EE-E544-A380-63F0985B865C}"/>
              </a:ext>
            </a:extLst>
          </p:cNvPr>
          <p:cNvSpPr txBox="1"/>
          <p:nvPr/>
        </p:nvSpPr>
        <p:spPr>
          <a:xfrm>
            <a:off x="179254" y="921193"/>
            <a:ext cx="8701987" cy="707886"/>
          </a:xfrm>
          <a:prstGeom prst="rect">
            <a:avLst/>
          </a:prstGeom>
          <a:solidFill>
            <a:srgbClr val="FFBBC6"/>
          </a:solidFill>
          <a:ln>
            <a:solidFill>
              <a:srgbClr val="FF636A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本学だけでは、技術力もリソースも不足</a:t>
            </a:r>
            <a:endParaRPr kumimoji="1"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000" b="1">
                <a:solidFill>
                  <a:srgbClr val="002060"/>
                </a:solidFill>
                <a:latin typeface="メイリオ"/>
                <a:ea typeface="メイリオ"/>
              </a:rPr>
              <a:t>中四国の大学や企業と共同で、山陽・山陰地区で初の衛星開発</a:t>
            </a:r>
            <a:endParaRPr lang="ja-JP" altLang="en-US" sz="2000" b="1">
              <a:solidFill>
                <a:srgbClr val="002060"/>
              </a:solidFill>
              <a:latin typeface="メイリオ"/>
              <a:ea typeface="メイリオ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3A491F4-54B8-411D-B671-E5A4831526ED}"/>
              </a:ext>
            </a:extLst>
          </p:cNvPr>
          <p:cNvSpPr/>
          <p:nvPr/>
        </p:nvSpPr>
        <p:spPr>
          <a:xfrm>
            <a:off x="734068" y="-125603"/>
            <a:ext cx="5698996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5.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これから　コンソーシアム構築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8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6C6E21C-DCDE-411C-B55E-DB861967200B}"/>
              </a:ext>
            </a:extLst>
          </p:cNvPr>
          <p:cNvSpPr/>
          <p:nvPr/>
        </p:nvSpPr>
        <p:spPr>
          <a:xfrm>
            <a:off x="3105871" y="-55737"/>
            <a:ext cx="2467342" cy="837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3600" b="1" kern="100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Contents</a:t>
            </a:r>
            <a:endParaRPr lang="ja-JP" altLang="ja-JP" sz="3600" b="1" kern="1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FEF9D9B-96E3-BD44-9B4E-6297D5237E8E}"/>
              </a:ext>
            </a:extLst>
          </p:cNvPr>
          <p:cNvSpPr/>
          <p:nvPr/>
        </p:nvSpPr>
        <p:spPr>
          <a:xfrm>
            <a:off x="786438" y="1349514"/>
            <a:ext cx="7111665" cy="32701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85445" indent="-385445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800" b="1" kern="100" dirty="0">
                <a:solidFill>
                  <a:schemeClr val="bg1"/>
                </a:solidFill>
                <a:latin typeface="メイリオ"/>
                <a:ea typeface="メイリオ"/>
                <a:cs typeface="Times New Roman"/>
              </a:rPr>
              <a:t>日本と海そして</a:t>
            </a:r>
            <a:r>
              <a:rPr lang="en-US" altLang="ja-JP" sz="2800" b="1" kern="100" dirty="0">
                <a:solidFill>
                  <a:schemeClr val="bg1"/>
                </a:solidFill>
                <a:latin typeface="メイリオ"/>
                <a:ea typeface="メイリオ"/>
                <a:cs typeface="Times New Roman"/>
              </a:rPr>
              <a:t>SDG’</a:t>
            </a:r>
            <a:r>
              <a:rPr lang="ja-JP" altLang="en-US" sz="2800" b="1" kern="100" dirty="0">
                <a:solidFill>
                  <a:schemeClr val="bg1"/>
                </a:solidFill>
                <a:latin typeface="メイリオ"/>
                <a:ea typeface="メイリオ"/>
                <a:cs typeface="Times New Roman"/>
              </a:rPr>
              <a:t>ｓ</a:t>
            </a:r>
            <a:endParaRPr lang="en-US" altLang="ja-JP" sz="2800" b="1" kern="100" dirty="0">
              <a:solidFill>
                <a:schemeClr val="bg1"/>
              </a:solidFill>
              <a:latin typeface="メイリオ"/>
              <a:ea typeface="メイリオ"/>
              <a:cs typeface="Times New Roman"/>
            </a:endParaRPr>
          </a:p>
          <a:p>
            <a:pPr marL="385445" indent="-385445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800" b="1" kern="100" dirty="0">
                <a:solidFill>
                  <a:schemeClr val="bg1"/>
                </a:solidFill>
                <a:latin typeface="メイリオ"/>
                <a:ea typeface="メイリオ"/>
                <a:cs typeface="Times New Roman"/>
              </a:rPr>
              <a:t>地球観測による藻場識別研究　　　　　</a:t>
            </a:r>
            <a:endParaRPr lang="en-US" altLang="ja-JP" sz="2800" b="1" kern="100" dirty="0">
              <a:solidFill>
                <a:schemeClr val="bg1"/>
              </a:solidFill>
              <a:latin typeface="メイリオ"/>
              <a:ea typeface="メイリオ"/>
              <a:cs typeface="Times New Roman"/>
            </a:endParaRPr>
          </a:p>
          <a:p>
            <a:pPr marL="385445" indent="-385445">
              <a:lnSpc>
                <a:spcPct val="150000"/>
              </a:lnSpc>
              <a:buAutoNum type="arabicPeriod"/>
            </a:pPr>
            <a:r>
              <a:rPr lang="ja-JP" altLang="en-US" sz="2800" b="1" kern="100" dirty="0">
                <a:solidFill>
                  <a:schemeClr val="bg1"/>
                </a:solidFill>
                <a:latin typeface="メイリオ"/>
                <a:ea typeface="メイリオ"/>
                <a:cs typeface="Times New Roman"/>
              </a:rPr>
              <a:t>海洋科学と漁業に活かすミッション創出</a:t>
            </a:r>
            <a:endParaRPr lang="en-US" altLang="ja-JP" sz="2800" b="1" kern="100" dirty="0">
              <a:solidFill>
                <a:schemeClr val="bg1"/>
              </a:solidFill>
              <a:latin typeface="メイリオ"/>
              <a:ea typeface="メイリオ"/>
              <a:cs typeface="Times New Roman"/>
            </a:endParaRPr>
          </a:p>
          <a:p>
            <a:pPr marL="385445" indent="-385445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800" b="1" kern="100" dirty="0">
                <a:solidFill>
                  <a:schemeClr val="bg1"/>
                </a:solidFill>
                <a:latin typeface="メイリオ"/>
                <a:ea typeface="メイリオ"/>
                <a:cs typeface="Times New Roman"/>
              </a:rPr>
              <a:t>超小型衛星の基本設計概要</a:t>
            </a:r>
            <a:endParaRPr lang="en-US" altLang="ja-JP" sz="2800" b="1" kern="100" dirty="0">
              <a:solidFill>
                <a:schemeClr val="bg1"/>
              </a:solidFill>
              <a:latin typeface="メイリオ"/>
              <a:ea typeface="メイリオ"/>
              <a:cs typeface="Times New Roman"/>
            </a:endParaRPr>
          </a:p>
          <a:p>
            <a:pPr marL="385445" indent="-385445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800" b="1" kern="1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これから</a:t>
            </a:r>
            <a:endParaRPr lang="en-US" altLang="ja-JP" sz="2800" b="1" kern="1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4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3A491F4-54B8-411D-B671-E5A4831526ED}"/>
              </a:ext>
            </a:extLst>
          </p:cNvPr>
          <p:cNvSpPr/>
          <p:nvPr/>
        </p:nvSpPr>
        <p:spPr>
          <a:xfrm>
            <a:off x="1910028" y="-109725"/>
            <a:ext cx="3903633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5.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これから　海を知る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6C5BA92-8BF1-4AD9-AAE8-D4060510D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" y="552034"/>
            <a:ext cx="9016765" cy="554247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6390D-4904-4275-BDD9-6E5F566954E7}"/>
              </a:ext>
            </a:extLst>
          </p:cNvPr>
          <p:cNvSpPr txBox="1"/>
          <p:nvPr/>
        </p:nvSpPr>
        <p:spPr>
          <a:xfrm>
            <a:off x="137809" y="598122"/>
            <a:ext cx="886838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NTT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ドコモ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ICT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ブイ　</a:t>
            </a:r>
            <a:b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「ウミミル」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広島大学のリモセンと</a:t>
            </a:r>
            <a:b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海洋研究で導入</a:t>
            </a:r>
            <a:endParaRPr lang="en-US" altLang="ja-JP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各地の養殖場で導入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ja-JP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altLang="ja-JP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NTT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ドコモと東京大学の連携</a:t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５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の大容量・低遅延通信による漁場の遠隔監視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漁業の生産向上に向けた５</a:t>
            </a:r>
            <a: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活用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水中ドローンの遠隔制御・</a:t>
            </a:r>
            <a:b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監視技術（東大）</a:t>
            </a:r>
            <a:endParaRPr lang="en-US" altLang="ja-JP" b="0" i="0" u="none" strike="noStrike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広島県江田島市の</a:t>
            </a:r>
            <a:b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カキ養殖場で実証実験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広島で実験に参画した</a:t>
            </a:r>
            <a:b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福山市の水産仲卸企業</a:t>
            </a:r>
            <a:b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㈱クラハシと本ミッション</a:t>
            </a:r>
            <a:br>
              <a:rPr lang="en-US" altLang="ja-JP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u="none" strike="noStrike" baseline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での技術協力討議開始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C3AFD2-5D81-4980-B16C-DCA810F08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152" y="552035"/>
            <a:ext cx="5345487" cy="23186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6D05B52-0249-452C-A0AD-45B2DEB1D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845" y="3775842"/>
            <a:ext cx="5255634" cy="23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1A594E-F7FA-064B-8908-E1E373FCDAE7}"/>
              </a:ext>
            </a:extLst>
          </p:cNvPr>
          <p:cNvSpPr/>
          <p:nvPr/>
        </p:nvSpPr>
        <p:spPr>
          <a:xfrm>
            <a:off x="234196" y="775935"/>
            <a:ext cx="3899264" cy="538609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square" lIns="36000" rIns="36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日本人平均寿命は世界トップ</a:t>
            </a: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昔から日本人は魚を食べてきた　　魚が健康長寿に一役</a:t>
            </a: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安い簡単おいしい肉→魚離れ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日本は漁業大国だった　　⇒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1984</a:t>
            </a:r>
            <a:r>
              <a:rPr lang="ja-JP" altLang="en-US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年から</a:t>
            </a:r>
            <a:r>
              <a:rPr lang="en-US" altLang="ja-JP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40</a:t>
            </a:r>
            <a:r>
              <a:rPr lang="ja-JP" altLang="en-US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年で</a:t>
            </a:r>
            <a:r>
              <a:rPr lang="en-US" altLang="ja-JP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75</a:t>
            </a:r>
            <a:r>
              <a:rPr lang="ja-JP" altLang="en-US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％減</a:t>
            </a: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国連海洋法　　海の資源管理</a:t>
            </a: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魚を減らすことなく捕り続けられる最大生産量を知り</a:t>
            </a:r>
            <a:endParaRPr lang="en-US" altLang="ja-JP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漁獲可能量を認識</a:t>
            </a:r>
            <a:endParaRPr lang="en-US" altLang="ja-JP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各漁船が個別割当に従う合理的な漁業</a:t>
            </a:r>
            <a:endParaRPr lang="en-US" altLang="ja-JP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効率的な魚生産のため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effectLst/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自然を破壊して大規模養殖場</a:t>
            </a:r>
            <a:endParaRPr lang="en-US" altLang="ja-JP" b="1" kern="100" dirty="0">
              <a:solidFill>
                <a:srgbClr val="002060"/>
              </a:solidFill>
              <a:effectLst/>
              <a:latin typeface="Amasis MT Pro" panose="020B06040202020202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effectLst/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貴重な漁獲量の</a:t>
            </a:r>
            <a:r>
              <a:rPr lang="en-US" altLang="ja-JP" b="1" kern="100" dirty="0">
                <a:solidFill>
                  <a:srgbClr val="002060"/>
                </a:solidFill>
                <a:effectLst/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1/5</a:t>
            </a:r>
            <a:r>
              <a:rPr lang="ja-JP" altLang="en-US" b="1" kern="100" dirty="0">
                <a:solidFill>
                  <a:srgbClr val="002060"/>
                </a:solidFill>
                <a:effectLst/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がエサに</a:t>
            </a:r>
            <a:endParaRPr lang="en-US" altLang="ja-JP" b="1" kern="100" dirty="0">
              <a:solidFill>
                <a:srgbClr val="002060"/>
              </a:solidFill>
              <a:effectLst/>
              <a:latin typeface="Amasis MT Pro" panose="020B06040202020202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effectLst/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生産物の</a:t>
            </a:r>
            <a:r>
              <a:rPr lang="en-US" altLang="ja-JP" b="1" kern="100" dirty="0">
                <a:solidFill>
                  <a:srgbClr val="002060"/>
                </a:solidFill>
                <a:effectLst/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1/3</a:t>
            </a:r>
            <a:r>
              <a:rPr lang="ja-JP" altLang="en-US" b="1" kern="100" dirty="0">
                <a:solidFill>
                  <a:srgbClr val="002060"/>
                </a:solidFill>
                <a:effectLst/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がゴミで廃棄</a:t>
            </a:r>
            <a:endParaRPr lang="ja-JP" altLang="ja-JP" b="1" kern="100" dirty="0">
              <a:solidFill>
                <a:srgbClr val="002060"/>
              </a:solidFill>
              <a:effectLst/>
              <a:latin typeface="Amasis MT Pro" panose="020B06040202020202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17BBA16-88BF-8141-92BD-DB89B758357F}"/>
              </a:ext>
            </a:extLst>
          </p:cNvPr>
          <p:cNvSpPr/>
          <p:nvPr/>
        </p:nvSpPr>
        <p:spPr>
          <a:xfrm>
            <a:off x="889298" y="0"/>
            <a:ext cx="7478329" cy="593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日本と海、そして</a:t>
            </a:r>
            <a:r>
              <a:rPr lang="en-US" altLang="ja-JP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SDG’s</a:t>
            </a:r>
            <a:r>
              <a:rPr lang="ja-JP" altLang="en-US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　日本は漁業大国では？</a:t>
            </a:r>
            <a:endParaRPr lang="ja-JP" altLang="ja-JP" sz="2400" b="1" kern="100" dirty="0">
              <a:solidFill>
                <a:srgbClr val="00B050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67278EA-BC97-48AC-8808-9294C5C95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927" y="1096344"/>
            <a:ext cx="4959606" cy="4832092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5408098-5769-4405-9B10-B8944A3A55DC}"/>
              </a:ext>
            </a:extLst>
          </p:cNvPr>
          <p:cNvCxnSpPr>
            <a:cxnSpLocks/>
          </p:cNvCxnSpPr>
          <p:nvPr/>
        </p:nvCxnSpPr>
        <p:spPr>
          <a:xfrm>
            <a:off x="6621517" y="3909848"/>
            <a:ext cx="338655" cy="483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18A73F17-6CFD-4B3F-9B44-69ABE508C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346" y="4650187"/>
            <a:ext cx="2222938" cy="22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1A594E-F7FA-064B-8908-E1E373FCDAE7}"/>
              </a:ext>
            </a:extLst>
          </p:cNvPr>
          <p:cNvSpPr/>
          <p:nvPr/>
        </p:nvSpPr>
        <p:spPr>
          <a:xfrm>
            <a:off x="265725" y="684346"/>
            <a:ext cx="4663625" cy="5693866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square" lIns="36000" rIns="3600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福山大学へ赴任し瀬戸内海を見て</a:t>
            </a: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種子島の海のように透明できれいではないと初めて知った</a:t>
            </a:r>
            <a:endParaRPr lang="en-US" altLang="ja-JP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でも豊かな海である</a:t>
            </a:r>
            <a:endParaRPr lang="en-US" altLang="ja-JP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1960</a:t>
            </a: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年代から高度経済成長期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赤潮が多発、環境問題の一部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1973</a:t>
            </a:r>
            <a:r>
              <a:rPr lang="ja-JP" altLang="en-US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年　瀬戸内海環境保全特別措置法（瀬戸内法）制定</a:t>
            </a: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排水規制、富栄養化防止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瀬戸内海をきれいな海へ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赤潮発生は激減したが海が痩せた</a:t>
            </a:r>
            <a:endParaRPr lang="en-US" altLang="ja-JP" sz="2000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一部の漁獲に影響</a:t>
            </a:r>
            <a:endParaRPr lang="en-US" altLang="ja-JP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養殖のあさり、カキが生育不足</a:t>
            </a:r>
            <a:endParaRPr lang="en-US" altLang="ja-JP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海苔が黒くならない「色落ち」</a:t>
            </a:r>
            <a:endParaRPr lang="en-US" altLang="ja-JP" b="1" kern="100" dirty="0">
              <a:solidFill>
                <a:srgbClr val="00206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ja-JP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2021</a:t>
            </a:r>
            <a:r>
              <a:rPr lang="ja-JP" altLang="en-US" sz="20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年　改正瀬戸内環境保全特別措置法成立</a:t>
            </a:r>
            <a:endParaRPr lang="en-US" altLang="ja-JP" sz="20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ja-JP" altLang="en-US" b="1" kern="100" dirty="0">
                <a:solidFill>
                  <a:srgbClr val="002060"/>
                </a:solidFill>
                <a:latin typeface="Amasis MT Pro" panose="020B06040202020202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海中の栄養塩（窒素、リン）は、生物の栄養不足にならないよう管理</a:t>
            </a:r>
            <a:endParaRPr lang="en-US" altLang="ja-JP" b="1" kern="100" dirty="0">
              <a:solidFill>
                <a:srgbClr val="002060"/>
              </a:solidFill>
              <a:effectLst/>
              <a:latin typeface="Amasis MT Pro" panose="020B06040202020202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17BBA16-88BF-8141-92BD-DB89B758357F}"/>
              </a:ext>
            </a:extLst>
          </p:cNvPr>
          <p:cNvSpPr/>
          <p:nvPr/>
        </p:nvSpPr>
        <p:spPr>
          <a:xfrm>
            <a:off x="914588" y="0"/>
            <a:ext cx="7314823" cy="5935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ja-JP" altLang="en-US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日本と海、そして</a:t>
            </a:r>
            <a:r>
              <a:rPr lang="en-US" altLang="ja-JP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SDG’</a:t>
            </a:r>
            <a:r>
              <a:rPr lang="ja-JP" altLang="en-US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ｓ　日本の海もいろいろ</a:t>
            </a:r>
            <a:endParaRPr lang="ja-JP" altLang="ja-JP" sz="2400" b="1" kern="100" dirty="0">
              <a:solidFill>
                <a:srgbClr val="00B050"/>
              </a:solidFill>
              <a:latin typeface="+mn-ea"/>
              <a:cs typeface="Times New Roman" panose="02020603050405020304" pitchFamily="18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05408098-5769-4405-9B10-B8944A3A55DC}"/>
              </a:ext>
            </a:extLst>
          </p:cNvPr>
          <p:cNvCxnSpPr>
            <a:cxnSpLocks/>
          </p:cNvCxnSpPr>
          <p:nvPr/>
        </p:nvCxnSpPr>
        <p:spPr>
          <a:xfrm>
            <a:off x="6621517" y="3909848"/>
            <a:ext cx="338655" cy="483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 descr="矢印&#10;&#10;自動的に生成された説明">
            <a:extLst>
              <a:ext uri="{FF2B5EF4-FFF2-40B4-BE49-F238E27FC236}">
                <a16:creationId xmlns:a16="http://schemas.microsoft.com/office/drawing/2014/main" id="{3F024C55-D3EA-43F6-8429-1043920D4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048" y="694857"/>
            <a:ext cx="4014952" cy="5467168"/>
          </a:xfrm>
          <a:prstGeom prst="rect">
            <a:avLst/>
          </a:prstGeom>
        </p:spPr>
      </p:pic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F623CCB3-A3A6-4F32-BF91-AFC5B69AA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391" y="4834759"/>
            <a:ext cx="2096813" cy="20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3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1A594E-F7FA-064B-8908-E1E373FCDAE7}"/>
              </a:ext>
            </a:extLst>
          </p:cNvPr>
          <p:cNvSpPr/>
          <p:nvPr/>
        </p:nvSpPr>
        <p:spPr>
          <a:xfrm>
            <a:off x="171266" y="685267"/>
            <a:ext cx="8801467" cy="76944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wrap="square" lIns="36000" rIns="36000">
            <a:spAutoFit/>
          </a:bodyPr>
          <a:lstStyle/>
          <a:p>
            <a:pPr marL="285750" indent="-285750" algn="just">
              <a:buFont typeface="Wingdings" pitchFamily="2" charset="2"/>
              <a:buChar char="l"/>
            </a:pPr>
            <a:endParaRPr lang="en-US" altLang="ja-JP" sz="2000" b="1" kern="100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ja-JP" altLang="en-US" sz="2400" b="1" kern="100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瀬戸内の海の豊かさを表すパラメータ　　藻場の状態</a:t>
            </a:r>
            <a:endParaRPr lang="en-US" altLang="ja-JP" sz="2400" b="1" kern="100" dirty="0">
              <a:solidFill>
                <a:srgbClr val="002060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17BBA16-88BF-8141-92BD-DB89B758357F}"/>
              </a:ext>
            </a:extLst>
          </p:cNvPr>
          <p:cNvSpPr/>
          <p:nvPr/>
        </p:nvSpPr>
        <p:spPr>
          <a:xfrm>
            <a:off x="495200" y="-8975"/>
            <a:ext cx="74751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　　　　日本と海、そして</a:t>
            </a:r>
            <a:r>
              <a:rPr lang="en-US" altLang="ja-JP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SDG’s</a:t>
            </a:r>
            <a:br>
              <a:rPr lang="en-US" altLang="ja-JP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</a:br>
            <a:r>
              <a:rPr lang="ja-JP" altLang="en-US" sz="2400" b="1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福山大学ブランド研究「瀬戸内の里山・里海学」</a:t>
            </a:r>
            <a:endParaRPr lang="ja-JP" altLang="ja-JP" sz="2400" b="1" kern="100" dirty="0">
              <a:solidFill>
                <a:srgbClr val="00B050"/>
              </a:solidFill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8EBDDFD4-2439-453A-B494-0D531D523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73" y="1441555"/>
            <a:ext cx="6794378" cy="51382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1ACAFC1-4073-45E2-9788-9E8FBBE99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510" y="1459414"/>
            <a:ext cx="1513490" cy="15093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03BDD4-4A0D-44EB-9F34-75F8FA3D4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9951" y="2968757"/>
            <a:ext cx="1514049" cy="1514049"/>
          </a:xfrm>
          <a:prstGeom prst="rect">
            <a:avLst/>
          </a:prstGeom>
        </p:spPr>
      </p:pic>
      <p:pic>
        <p:nvPicPr>
          <p:cNvPr id="14" name="図 13" descr="グラフィカル ユーザー インターフェイス, アプリケーション, アイコン&#10;&#10;自動的に生成された説明">
            <a:extLst>
              <a:ext uri="{FF2B5EF4-FFF2-40B4-BE49-F238E27FC236}">
                <a16:creationId xmlns:a16="http://schemas.microsoft.com/office/drawing/2014/main" id="{66055FFF-A31B-4124-8C3A-5BAA683E89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510" y="4478100"/>
            <a:ext cx="1513490" cy="151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7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58CEAD3-954F-0846-8515-D9A368DD72A5}"/>
              </a:ext>
            </a:extLst>
          </p:cNvPr>
          <p:cNvSpPr/>
          <p:nvPr/>
        </p:nvSpPr>
        <p:spPr>
          <a:xfrm>
            <a:off x="4196970" y="1318271"/>
            <a:ext cx="955431" cy="485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800" b="1" dirty="0">
              <a:solidFill>
                <a:srgbClr val="002060"/>
              </a:solidFill>
              <a:latin typeface="MS Mincho" panose="02020609040205080304" pitchFamily="49" charset="-128"/>
              <a:ea typeface="MS Mincho" panose="02020609040205080304" pitchFamily="49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9CBA44A-B89E-084E-8BBD-0A6D47CDAD57}"/>
              </a:ext>
            </a:extLst>
          </p:cNvPr>
          <p:cNvSpPr/>
          <p:nvPr/>
        </p:nvSpPr>
        <p:spPr>
          <a:xfrm>
            <a:off x="75510" y="714877"/>
            <a:ext cx="8734858" cy="1088472"/>
          </a:xfrm>
          <a:prstGeom prst="rect">
            <a:avLst/>
          </a:prstGeom>
          <a:solidFill>
            <a:srgbClr val="E2F0D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国内の先行研究の中から、広島大学が提唱した</a:t>
            </a:r>
            <a:r>
              <a:rPr lang="ja-JP" altLang="en-US" sz="2000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底質指標</a:t>
            </a: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en-US" altLang="ja-JP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</a:t>
            </a: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；</a:t>
            </a:r>
            <a:r>
              <a:rPr lang="en-US" altLang="ja-JP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Bottom Index</a:t>
            </a: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による</a:t>
            </a:r>
            <a:r>
              <a:rPr lang="ja-JP" altLang="en-US" sz="2000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藻場分布推定法</a:t>
            </a: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を採用</a:t>
            </a:r>
            <a:endParaRPr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つのバンドの反射率比で求められる</a:t>
            </a:r>
            <a:r>
              <a:rPr lang="en-US" altLang="ja-JP" sz="2000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</a:t>
            </a:r>
            <a:r>
              <a:rPr lang="ja-JP" altLang="en-US" sz="2000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値をしきい値をもって判別</a:t>
            </a: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endParaRPr lang="en-US" altLang="ja-JP" sz="1100" b="1" dirty="0">
              <a:solidFill>
                <a:srgbClr val="11038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>
              <a:buClr>
                <a:srgbClr val="11038F"/>
              </a:buClr>
            </a:pPr>
            <a:endParaRPr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513B9C4-498B-49D0-98E7-C4C57A3E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623" y="1975831"/>
            <a:ext cx="9144000" cy="426558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AF9BD5-6519-4FE3-904C-DE265FABB6FE}"/>
              </a:ext>
            </a:extLst>
          </p:cNvPr>
          <p:cNvSpPr/>
          <p:nvPr/>
        </p:nvSpPr>
        <p:spPr>
          <a:xfrm>
            <a:off x="935733" y="0"/>
            <a:ext cx="713528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地球観測による藻場識別研究　解析技法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33DCF89-DD15-46D5-A676-C12EC1C79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465" y="2527872"/>
            <a:ext cx="4493141" cy="4212701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A10F32E-F2DB-4DFA-BBE0-DA4543F8DC5A}"/>
              </a:ext>
            </a:extLst>
          </p:cNvPr>
          <p:cNvSpPr/>
          <p:nvPr/>
        </p:nvSpPr>
        <p:spPr>
          <a:xfrm>
            <a:off x="75510" y="995561"/>
            <a:ext cx="2016049" cy="4850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60000">
                <a:schemeClr val="accent5">
                  <a:lumMod val="19000"/>
                  <a:lumOff val="81000"/>
                </a:schemeClr>
              </a:gs>
              <a:gs pos="99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r>
              <a:rPr lang="en-US" altLang="ja-JP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大気補正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40CED1D-1A3E-444C-8F98-7176729A45BA}"/>
              </a:ext>
            </a:extLst>
          </p:cNvPr>
          <p:cNvSpPr/>
          <p:nvPr/>
        </p:nvSpPr>
        <p:spPr>
          <a:xfrm>
            <a:off x="75510" y="1480639"/>
            <a:ext cx="8861874" cy="91164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高度な大気補正法は多く提案されているが、入力パラメータの取得が困難</a:t>
            </a:r>
            <a:endParaRPr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150000"/>
              </a:lnSpc>
              <a:buClr>
                <a:srgbClr val="002060"/>
              </a:buClr>
              <a:buFont typeface="Wingdings" pitchFamily="2" charset="2"/>
              <a:buChar char="ü"/>
            </a:pP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暗画素法に加えて、</a:t>
            </a:r>
            <a:r>
              <a:rPr lang="ja-JP" altLang="en-US" sz="2000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相対大気補正法</a:t>
            </a:r>
            <a:r>
              <a:rPr lang="ja-JP" altLang="en-US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を適用</a:t>
            </a:r>
            <a:endParaRPr lang="en-US" altLang="ja-JP" sz="20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D376FA1-8753-487C-A720-25FED96B56C6}"/>
              </a:ext>
            </a:extLst>
          </p:cNvPr>
          <p:cNvSpPr txBox="1"/>
          <p:nvPr/>
        </p:nvSpPr>
        <p:spPr>
          <a:xfrm>
            <a:off x="2195558" y="1107295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瀬戸内の藻場に適した大気補正の適用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D7401DB-AB97-4BD3-B819-567C24250AA2}"/>
              </a:ext>
            </a:extLst>
          </p:cNvPr>
          <p:cNvSpPr/>
          <p:nvPr/>
        </p:nvSpPr>
        <p:spPr>
          <a:xfrm>
            <a:off x="384270" y="2877362"/>
            <a:ext cx="4042266" cy="233925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b="1" u="sng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相対大気補正法</a:t>
            </a:r>
            <a:endParaRPr lang="en-US" altLang="ja-JP" b="1" u="sng" dirty="0">
              <a:solidFill>
                <a:srgbClr val="D01D6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時間的に反射率特性が変化しない地点で、</a:t>
            </a:r>
            <a:r>
              <a:rPr lang="ja-JP" altLang="en-US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高い反射率</a:t>
            </a: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（グラウンド）と</a:t>
            </a:r>
            <a:r>
              <a:rPr lang="ja-JP" altLang="en-US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低い反射率</a:t>
            </a: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（太陽光パネル）をもつ数点を</a:t>
            </a:r>
            <a:r>
              <a:rPr lang="ja-JP" altLang="en-US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基準</a:t>
            </a: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として、データ間の</a:t>
            </a:r>
            <a:r>
              <a:rPr lang="ja-JP" altLang="en-US" b="1" dirty="0">
                <a:solidFill>
                  <a:srgbClr val="D01D6E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相対的な関係</a:t>
            </a:r>
            <a:r>
              <a:rPr lang="ja-JP" altLang="en-US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を求め、輝度データを補正</a:t>
            </a:r>
            <a:endParaRPr lang="en-US" altLang="ja-JP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8ABF6CC-8A44-4E45-9FF6-EBC931957E34}"/>
              </a:ext>
            </a:extLst>
          </p:cNvPr>
          <p:cNvSpPr/>
          <p:nvPr/>
        </p:nvSpPr>
        <p:spPr>
          <a:xfrm>
            <a:off x="106675" y="-72643"/>
            <a:ext cx="8930650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地球観測による藻場識別研究　精度向上を得る補正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8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6699A98-DC29-40CC-BFF9-4A69CCCCB737}"/>
              </a:ext>
            </a:extLst>
          </p:cNvPr>
          <p:cNvGrpSpPr/>
          <p:nvPr/>
        </p:nvGrpSpPr>
        <p:grpSpPr>
          <a:xfrm>
            <a:off x="28916" y="610190"/>
            <a:ext cx="9015840" cy="5637620"/>
            <a:chOff x="75510" y="1088780"/>
            <a:chExt cx="9015840" cy="5637620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666D535A-50F5-6E44-B2ED-054A786A67CF}"/>
                </a:ext>
              </a:extLst>
            </p:cNvPr>
            <p:cNvSpPr/>
            <p:nvPr/>
          </p:nvSpPr>
          <p:spPr>
            <a:xfrm>
              <a:off x="75510" y="1573857"/>
              <a:ext cx="9015840" cy="5152543"/>
            </a:xfrm>
            <a:prstGeom prst="rect">
              <a:avLst/>
            </a:prstGeom>
            <a:solidFill>
              <a:srgbClr val="E1D9F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09ECFA97-6A30-DF4B-8B26-141D9F37E658}"/>
                </a:ext>
              </a:extLst>
            </p:cNvPr>
            <p:cNvSpPr/>
            <p:nvPr/>
          </p:nvSpPr>
          <p:spPr>
            <a:xfrm>
              <a:off x="75510" y="1088780"/>
              <a:ext cx="2107621" cy="485078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60000">
                  <a:srgbClr val="E1D9F7"/>
                </a:gs>
                <a:gs pos="99000">
                  <a:srgbClr val="B677FF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② </a:t>
              </a:r>
              <a:r>
                <a:rPr lang="ja-JP" altLang="en-US" sz="24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海中補正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9C9128F-B253-9B4C-9F52-8E8CD1B5C01D}"/>
                </a:ext>
              </a:extLst>
            </p:cNvPr>
            <p:cNvSpPr/>
            <p:nvPr/>
          </p:nvSpPr>
          <p:spPr>
            <a:xfrm>
              <a:off x="182882" y="3328238"/>
              <a:ext cx="8861874" cy="65949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塩分が低い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、かつ、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濁度が高い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、かつ、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夏の海水温が高い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海域では、藻の生育度が低いので、地球観測衛星画像で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識別が困難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」という仮説を立てた</a:t>
              </a:r>
              <a:endParaRPr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BF389E21-3371-DF4F-963D-5ECE7A3AFBD9}"/>
                </a:ext>
              </a:extLst>
            </p:cNvPr>
            <p:cNvSpPr/>
            <p:nvPr/>
          </p:nvSpPr>
          <p:spPr>
            <a:xfrm>
              <a:off x="182882" y="4723182"/>
              <a:ext cx="8861874" cy="65949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地球観測衛星データを用いて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塩分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濁度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、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海水温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lang="ja-JP" altLang="en-US" sz="2000" b="1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推定</a:t>
              </a:r>
              <a:r>
                <a:rPr lang="ja-JP" altLang="en-US" sz="2000" b="1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し、仮説に該当する海域を抽出する</a:t>
              </a:r>
              <a:endParaRPr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8B406803-3F89-8E40-94E3-ED188C192BBD}"/>
                </a:ext>
              </a:extLst>
            </p:cNvPr>
            <p:cNvSpPr/>
            <p:nvPr/>
          </p:nvSpPr>
          <p:spPr>
            <a:xfrm>
              <a:off x="2183130" y="6118127"/>
              <a:ext cx="4900841" cy="40147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20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その海域の</a:t>
              </a:r>
              <a:r>
                <a:rPr lang="en-US" altLang="ja-JP" sz="2000" b="1" dirty="0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BI</a:t>
              </a:r>
              <a:r>
                <a:rPr lang="ja-JP" altLang="en-US" sz="2000" b="1" dirty="0">
                  <a:solidFill>
                    <a:srgbClr val="D01D6E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しきい値を適切に修正</a:t>
              </a:r>
              <a:r>
                <a:rPr lang="ja-JP" altLang="en-US" sz="20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する</a:t>
              </a:r>
              <a:endParaRPr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4" name="下矢印 23">
              <a:extLst>
                <a:ext uri="{FF2B5EF4-FFF2-40B4-BE49-F238E27FC236}">
                  <a16:creationId xmlns:a16="http://schemas.microsoft.com/office/drawing/2014/main" id="{98E642FB-E2AC-F640-91FB-3CAB109971D1}"/>
                </a:ext>
              </a:extLst>
            </p:cNvPr>
            <p:cNvSpPr/>
            <p:nvPr/>
          </p:nvSpPr>
          <p:spPr>
            <a:xfrm>
              <a:off x="4235450" y="4057006"/>
              <a:ext cx="673100" cy="59690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下矢印 24">
              <a:extLst>
                <a:ext uri="{FF2B5EF4-FFF2-40B4-BE49-F238E27FC236}">
                  <a16:creationId xmlns:a16="http://schemas.microsoft.com/office/drawing/2014/main" id="{9A6D5A91-70E6-8C4B-80AA-4502FD167B6D}"/>
                </a:ext>
              </a:extLst>
            </p:cNvPr>
            <p:cNvSpPr/>
            <p:nvPr/>
          </p:nvSpPr>
          <p:spPr>
            <a:xfrm>
              <a:off x="4277269" y="5451951"/>
              <a:ext cx="673100" cy="59690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1A558FC-129E-CB46-906D-BBB6F5A73A41}"/>
                </a:ext>
              </a:extLst>
            </p:cNvPr>
            <p:cNvSpPr txBox="1"/>
            <p:nvPr/>
          </p:nvSpPr>
          <p:spPr>
            <a:xfrm>
              <a:off x="2421471" y="1170083"/>
              <a:ext cx="50577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瀬戸内の藻場に適した海中補正技法の創出</a:t>
              </a: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2C0C73E-F2E9-D14F-B616-846A69432C86}"/>
                </a:ext>
              </a:extLst>
            </p:cNvPr>
            <p:cNvSpPr/>
            <p:nvPr/>
          </p:nvSpPr>
          <p:spPr>
            <a:xfrm>
              <a:off x="75510" y="1690238"/>
              <a:ext cx="9015840" cy="887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kumimoji="1" lang="ja-JP" altLang="en-US" sz="24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従来様々な海中補正が理学研究として行われてきた</a:t>
              </a:r>
              <a:endParaRPr kumimoji="1" lang="en-US" altLang="ja-JP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kumimoji="1" lang="ja-JP" altLang="en-US" sz="24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瀬戸内の藻場識別解析に適したオリジナルの海中補正を考案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446311D-6F42-D24B-B7E6-D76CACB10F19}"/>
                </a:ext>
              </a:extLst>
            </p:cNvPr>
            <p:cNvSpPr txBox="1"/>
            <p:nvPr/>
          </p:nvSpPr>
          <p:spPr>
            <a:xfrm>
              <a:off x="182882" y="2654290"/>
              <a:ext cx="2339102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solidFill>
                    <a:schemeClr val="accent2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海中補正の手順</a:t>
              </a: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1884D49-A5C8-434B-8301-4011C9C7A1B3}"/>
              </a:ext>
            </a:extLst>
          </p:cNvPr>
          <p:cNvSpPr/>
          <p:nvPr/>
        </p:nvSpPr>
        <p:spPr>
          <a:xfrm>
            <a:off x="101900" y="-114253"/>
            <a:ext cx="8930650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地球観測による藻場識別研究　精度向上を得る補正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4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DAC3E8E-C8E0-ED49-8F26-F5DA2B3F65C8}"/>
              </a:ext>
            </a:extLst>
          </p:cNvPr>
          <p:cNvSpPr/>
          <p:nvPr/>
        </p:nvSpPr>
        <p:spPr>
          <a:xfrm>
            <a:off x="197514" y="870878"/>
            <a:ext cx="1949524" cy="4850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60000">
                <a:schemeClr val="accent2">
                  <a:lumMod val="20000"/>
                  <a:lumOff val="80000"/>
                </a:schemeClr>
              </a:gs>
              <a:gs pos="99000">
                <a:schemeClr val="accent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塩分推定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305FBEC-D960-544C-976E-35BF12C21053}"/>
              </a:ext>
            </a:extLst>
          </p:cNvPr>
          <p:cNvSpPr/>
          <p:nvPr/>
        </p:nvSpPr>
        <p:spPr>
          <a:xfrm>
            <a:off x="4882855" y="834432"/>
            <a:ext cx="4057661" cy="679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塩分推定結果（</a:t>
            </a:r>
            <a:r>
              <a:rPr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2020/2/18</a:t>
            </a:r>
            <a:r>
              <a:rPr lang="ja-JP" altLang="en-US" sz="2000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</a:p>
        </p:txBody>
      </p:sp>
      <p:pic>
        <p:nvPicPr>
          <p:cNvPr id="6" name="図 5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FA78A40E-F514-7B4A-9B5C-4C1EDA6BC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4" t="7766" r="21527" b="10915"/>
          <a:stretch/>
        </p:blipFill>
        <p:spPr>
          <a:xfrm>
            <a:off x="4998282" y="1455627"/>
            <a:ext cx="3826805" cy="38008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C5D0C46-8476-2445-8CCD-852CD7AA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84" y="1455627"/>
            <a:ext cx="4381692" cy="404641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866447-524F-8A44-A04E-34DD8DEDC9E2}"/>
              </a:ext>
            </a:extLst>
          </p:cNvPr>
          <p:cNvSpPr txBox="1"/>
          <p:nvPr/>
        </p:nvSpPr>
        <p:spPr>
          <a:xfrm>
            <a:off x="1424466" y="5792735"/>
            <a:ext cx="576311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反射率比と実測塩分に相関が見られる</a:t>
            </a:r>
            <a:endParaRPr kumimoji="1" lang="en-US" altLang="ja-JP" sz="2400" b="1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55B1CB-D011-5E42-98AE-3C1C4A9F96C7}"/>
              </a:ext>
            </a:extLst>
          </p:cNvPr>
          <p:cNvSpPr txBox="1"/>
          <p:nvPr/>
        </p:nvSpPr>
        <p:spPr>
          <a:xfrm>
            <a:off x="5154632" y="5314013"/>
            <a:ext cx="373211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しきい値：平均</a:t>
            </a: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ja-JP" altLang="en-US" sz="2000" b="1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標準偏差</a:t>
            </a:r>
            <a:r>
              <a:rPr kumimoji="1" lang="en-US" altLang="ja-JP" sz="20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(1σ)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0E17112-FDDD-464E-839F-FE064BED7001}"/>
              </a:ext>
            </a:extLst>
          </p:cNvPr>
          <p:cNvSpPr/>
          <p:nvPr/>
        </p:nvSpPr>
        <p:spPr>
          <a:xfrm>
            <a:off x="197514" y="-109720"/>
            <a:ext cx="8930650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2.</a:t>
            </a:r>
            <a:r>
              <a:rPr lang="ja-JP" altLang="en-US" sz="2800" b="1" kern="1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地球観測による藻場識別研究　精度向上を得る補正</a:t>
            </a:r>
            <a:endParaRPr lang="ja-JP" altLang="ja-JP" sz="2800" b="1" kern="100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23774F2162240468EE0D240EBB0A99F" ma:contentTypeVersion="7" ma:contentTypeDescription="新しいドキュメントを作成します。" ma:contentTypeScope="" ma:versionID="c0e6d7958ebfb1afdf66de3c81f612aa">
  <xsd:schema xmlns:xsd="http://www.w3.org/2001/XMLSchema" xmlns:xs="http://www.w3.org/2001/XMLSchema" xmlns:p="http://schemas.microsoft.com/office/2006/metadata/properties" xmlns:ns2="0ee932dc-2e11-4cde-b3a6-272f30dce50d" targetNamespace="http://schemas.microsoft.com/office/2006/metadata/properties" ma:root="true" ma:fieldsID="1cfad4c921093cfdd107b8fb3ae2ad8c" ns2:_="">
    <xsd:import namespace="0ee932dc-2e11-4cde-b3a6-272f30dce5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932dc-2e11-4cde-b3a6-272f30dce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294693-98FD-42EC-A175-97C18AD0FE12}"/>
</file>

<file path=customXml/itemProps2.xml><?xml version="1.0" encoding="utf-8"?>
<ds:datastoreItem xmlns:ds="http://schemas.openxmlformats.org/officeDocument/2006/customXml" ds:itemID="{71A6E55B-E516-4C33-A91C-FBAC7A592ADC}"/>
</file>

<file path=customXml/itemProps3.xml><?xml version="1.0" encoding="utf-8"?>
<ds:datastoreItem xmlns:ds="http://schemas.openxmlformats.org/officeDocument/2006/customXml" ds:itemID="{F4C68E68-435D-43D5-8289-F9AA9219313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14831</TotalTime>
  <Words>1534</Words>
  <Application>Microsoft Office PowerPoint</Application>
  <PresentationFormat>画面に合わせる (4:3)</PresentationFormat>
  <Paragraphs>159</Paragraphs>
  <Slides>20</Slides>
  <Notes>3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0" baseType="lpstr">
      <vt:lpstr>MS Mincho</vt:lpstr>
      <vt:lpstr>メイリオ</vt:lpstr>
      <vt:lpstr>游ゴシック</vt:lpstr>
      <vt:lpstr>Amasis MT Pro</vt:lpstr>
      <vt:lpstr>Arial</vt:lpstr>
      <vt:lpstr>Arial Black</vt:lpstr>
      <vt:lpstr>Calibri</vt:lpstr>
      <vt:lpstr>Times New Roman</vt:lpstr>
      <vt:lpstr>Wingdings</vt:lpstr>
      <vt:lpstr>Office テーマ</vt:lpstr>
      <vt:lpstr>JAXA　超小型衛星利用シンポジウム 2022 セッション５　地球観測ミッション  ローカルオンデマンド撮像による藻場識別と 周辺海域状況モニタリング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勝部　雄介</dc:creator>
  <cp:lastModifiedBy>隆一 関田</cp:lastModifiedBy>
  <cp:revision>115</cp:revision>
  <dcterms:created xsi:type="dcterms:W3CDTF">2021-01-25T04:27:14Z</dcterms:created>
  <dcterms:modified xsi:type="dcterms:W3CDTF">2022-01-16T00:21:17Z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0x010100023774F2162240468EE0D240EBB0A99F</vt:lpwstr>
  </property>
</Properties>
</file>