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8" r:id="rId6"/>
    <p:sldId id="260" r:id="rId7"/>
    <p:sldId id="269" r:id="rId8"/>
    <p:sldId id="263" r:id="rId9"/>
    <p:sldId id="274" r:id="rId10"/>
    <p:sldId id="276" r:id="rId11"/>
    <p:sldId id="264" r:id="rId12"/>
    <p:sldId id="265" r:id="rId13"/>
    <p:sldId id="275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922" autoAdjust="0"/>
    <p:restoredTop sz="94660"/>
  </p:normalViewPr>
  <p:slideViewPr>
    <p:cSldViewPr snapToGrid="0">
      <p:cViewPr>
        <p:scale>
          <a:sx n="100" d="100"/>
          <a:sy n="100" d="100"/>
        </p:scale>
        <p:origin x="4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no/Documents/&#36229;&#23567;&#22411;&#34907;&#26143;/&#26908;&#20986;&#38480;&#30028;&#35336;&#31639;ver4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no/Documents/&#36229;&#23567;&#22411;&#34907;&#26143;/&#26908;&#20986;&#38480;&#30028;&#35336;&#31639;ver4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Sheet10!$S$32</c:f>
              <c:strCache>
                <c:ptCount val="1"/>
                <c:pt idx="0">
                  <c:v>Nzl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Sheet10!$R$33:$R$1032</c:f>
              <c:numCache>
                <c:formatCode>General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Sheet10!$S$33:$S$1032</c:f>
              <c:numCache>
                <c:formatCode>General</c:formatCode>
                <c:ptCount val="1000"/>
                <c:pt idx="0">
                  <c:v>1.4013874150421266</c:v>
                </c:pt>
                <c:pt idx="1">
                  <c:v>1.9818610884915491</c:v>
                </c:pt>
                <c:pt idx="2">
                  <c:v>2.427274203940577</c:v>
                </c:pt>
                <c:pt idx="3">
                  <c:v>2.8027748300842532</c:v>
                </c:pt>
                <c:pt idx="4">
                  <c:v>3.1335975228469062</c:v>
                </c:pt>
                <c:pt idx="5">
                  <c:v>3.4326840988111216</c:v>
                </c:pt>
                <c:pt idx="6">
                  <c:v>3.7077225906571241</c:v>
                </c:pt>
                <c:pt idx="7">
                  <c:v>3.9637221769830981</c:v>
                </c:pt>
                <c:pt idx="8">
                  <c:v>4.2041622451263807</c:v>
                </c:pt>
                <c:pt idx="9">
                  <c:v>4.4315761158288298</c:v>
                </c:pt>
                <c:pt idx="10">
                  <c:v>4.6478762416207893</c:v>
                </c:pt>
                <c:pt idx="11">
                  <c:v>4.854548407881154</c:v>
                </c:pt>
                <c:pt idx="12">
                  <c:v>5.052774181724323</c:v>
                </c:pt>
                <c:pt idx="13">
                  <c:v>5.2435115732244117</c:v>
                </c:pt>
                <c:pt idx="14">
                  <c:v>5.4275501200428176</c:v>
                </c:pt>
                <c:pt idx="15">
                  <c:v>5.6055496601685064</c:v>
                </c:pt>
                <c:pt idx="16">
                  <c:v>5.7780683346299835</c:v>
                </c:pt>
                <c:pt idx="17">
                  <c:v>5.9455832654746477</c:v>
                </c:pt>
                <c:pt idx="18">
                  <c:v>6.1085061229183211</c:v>
                </c:pt>
                <c:pt idx="19">
                  <c:v>6.2671950456938124</c:v>
                </c:pt>
                <c:pt idx="20">
                  <c:v>6.421963907389042</c:v>
                </c:pt>
                <c:pt idx="21">
                  <c:v>6.5730896171318083</c:v>
                </c:pt>
                <c:pt idx="22">
                  <c:v>6.7208179414327569</c:v>
                </c:pt>
                <c:pt idx="23">
                  <c:v>6.8653681976222432</c:v>
                </c:pt>
                <c:pt idx="24">
                  <c:v>7.006937075210633</c:v>
                </c:pt>
                <c:pt idx="25">
                  <c:v>7.1457017754031549</c:v>
                </c:pt>
                <c:pt idx="26">
                  <c:v>7.2818226118217311</c:v>
                </c:pt>
                <c:pt idx="27">
                  <c:v>7.4154451813142481</c:v>
                </c:pt>
                <c:pt idx="28">
                  <c:v>7.546702188646055</c:v>
                </c:pt>
                <c:pt idx="29">
                  <c:v>7.6757149902242734</c:v>
                </c:pt>
                <c:pt idx="30">
                  <c:v>7.8025949079900379</c:v>
                </c:pt>
                <c:pt idx="31">
                  <c:v>7.9274443539661963</c:v>
                </c:pt>
                <c:pt idx="32">
                  <c:v>8.0503577977794851</c:v>
                </c:pt>
                <c:pt idx="33">
                  <c:v>8.1714226031522461</c:v>
                </c:pt>
                <c:pt idx="34">
                  <c:v>8.2907197544209552</c:v>
                </c:pt>
                <c:pt idx="35">
                  <c:v>8.4083244902527614</c:v>
                </c:pt>
                <c:pt idx="36">
                  <c:v>8.5243068586497266</c:v>
                </c:pt>
                <c:pt idx="37">
                  <c:v>8.6387322048701822</c:v>
                </c:pt>
                <c:pt idx="38">
                  <c:v>8.7516616019187872</c:v>
                </c:pt>
                <c:pt idx="39">
                  <c:v>8.8631522316576596</c:v>
                </c:pt>
                <c:pt idx="40">
                  <c:v>8.973257723289608</c:v>
                </c:pt>
                <c:pt idx="41">
                  <c:v>9.0820284549000974</c:v>
                </c:pt>
                <c:pt idx="42">
                  <c:v>9.1895118228692372</c:v>
                </c:pt>
                <c:pt idx="43">
                  <c:v>9.2957524832415785</c:v>
                </c:pt>
                <c:pt idx="44">
                  <c:v>9.4007925685407194</c:v>
                </c:pt>
                <c:pt idx="45">
                  <c:v>9.5046718830146304</c:v>
                </c:pt>
                <c:pt idx="46">
                  <c:v>9.6074280788776818</c:v>
                </c:pt>
                <c:pt idx="47">
                  <c:v>9.7090968157623081</c:v>
                </c:pt>
                <c:pt idx="48">
                  <c:v>9.8097119052948862</c:v>
                </c:pt>
                <c:pt idx="49">
                  <c:v>9.9093054424577449</c:v>
                </c:pt>
                <c:pt idx="50">
                  <c:v>10.007907925184021</c:v>
                </c:pt>
                <c:pt idx="51">
                  <c:v>10.105548363448646</c:v>
                </c:pt>
                <c:pt idx="52">
                  <c:v>10.202254378961447</c:v>
                </c:pt>
                <c:pt idx="53">
                  <c:v>10.298052296433365</c:v>
                </c:pt>
                <c:pt idx="54">
                  <c:v>10.392967227270322</c:v>
                </c:pt>
                <c:pt idx="55">
                  <c:v>10.487023146448823</c:v>
                </c:pt>
                <c:pt idx="56">
                  <c:v>10.58024296324011</c:v>
                </c:pt>
                <c:pt idx="57">
                  <c:v>10.67264858637397</c:v>
                </c:pt>
                <c:pt idx="58">
                  <c:v>10.764260984167413</c:v>
                </c:pt>
                <c:pt idx="59">
                  <c:v>10.855100240085635</c:v>
                </c:pt>
                <c:pt idx="60">
                  <c:v>10.945185604152433</c:v>
                </c:pt>
                <c:pt idx="61">
                  <c:v>11.034535540582764</c:v>
                </c:pt>
                <c:pt idx="62">
                  <c:v>11.123167771971373</c:v>
                </c:pt>
                <c:pt idx="63">
                  <c:v>11.211099320337013</c:v>
                </c:pt>
                <c:pt idx="64">
                  <c:v>11.298346545291462</c:v>
                </c:pt>
                <c:pt idx="65">
                  <c:v>11.384925179575751</c:v>
                </c:pt>
                <c:pt idx="66">
                  <c:v>11.47085036218224</c:v>
                </c:pt>
                <c:pt idx="67">
                  <c:v>11.556136669259967</c:v>
                </c:pt>
                <c:pt idx="68">
                  <c:v>11.640798142982005</c:v>
                </c:pt>
                <c:pt idx="69">
                  <c:v>11.724848318536653</c:v>
                </c:pt>
                <c:pt idx="70">
                  <c:v>11.80830024938942</c:v>
                </c:pt>
                <c:pt idx="71">
                  <c:v>11.891166530949295</c:v>
                </c:pt>
                <c:pt idx="72">
                  <c:v>11.973459322760784</c:v>
                </c:pt>
                <c:pt idx="73">
                  <c:v>12.055190369332438</c:v>
                </c:pt>
                <c:pt idx="74">
                  <c:v>12.136371019702885</c:v>
                </c:pt>
                <c:pt idx="75">
                  <c:v>12.217012245836642</c:v>
                </c:pt>
                <c:pt idx="76">
                  <c:v>12.297124659934164</c:v>
                </c:pt>
                <c:pt idx="77">
                  <c:v>12.376718530733395</c:v>
                </c:pt>
                <c:pt idx="78">
                  <c:v>12.455803798873754</c:v>
                </c:pt>
                <c:pt idx="79">
                  <c:v>12.534390091387625</c:v>
                </c:pt>
                <c:pt idx="80">
                  <c:v>12.612486735379139</c:v>
                </c:pt>
                <c:pt idx="81">
                  <c:v>12.690102770945284</c:v>
                </c:pt>
                <c:pt idx="82">
                  <c:v>12.767246963390019</c:v>
                </c:pt>
                <c:pt idx="83">
                  <c:v>12.843927814778084</c:v>
                </c:pt>
                <c:pt idx="84">
                  <c:v>12.920153574871646</c:v>
                </c:pt>
                <c:pt idx="85">
                  <c:v>12.995932251489579</c:v>
                </c:pt>
                <c:pt idx="86">
                  <c:v>13.071271620326213</c:v>
                </c:pt>
                <c:pt idx="87">
                  <c:v>13.146179234263617</c:v>
                </c:pt>
                <c:pt idx="88">
                  <c:v>13.220662432209</c:v>
                </c:pt>
                <c:pt idx="89">
                  <c:v>13.29472834748649</c:v>
                </c:pt>
                <c:pt idx="90">
                  <c:v>13.36838391581044</c:v>
                </c:pt>
                <c:pt idx="91">
                  <c:v>13.441635882865514</c:v>
                </c:pt>
                <c:pt idx="92">
                  <c:v>13.514490811516955</c:v>
                </c:pt>
                <c:pt idx="93">
                  <c:v>13.586955088672909</c:v>
                </c:pt>
                <c:pt idx="94">
                  <c:v>13.659034931819054</c:v>
                </c:pt>
                <c:pt idx="95">
                  <c:v>13.730736395244486</c:v>
                </c:pt>
                <c:pt idx="96">
                  <c:v>13.802065375976525</c:v>
                </c:pt>
                <c:pt idx="97">
                  <c:v>13.873027619440844</c:v>
                </c:pt>
                <c:pt idx="98">
                  <c:v>13.943628724862366</c:v>
                </c:pt>
                <c:pt idx="99">
                  <c:v>14.013874150421266</c:v>
                </c:pt>
                <c:pt idx="100">
                  <c:v>14.083769218177492</c:v>
                </c:pt>
                <c:pt idx="101">
                  <c:v>14.153319118776425</c:v>
                </c:pt>
                <c:pt idx="102">
                  <c:v>14.222528915947429</c:v>
                </c:pt>
                <c:pt idx="103">
                  <c:v>14.29140355080631</c:v>
                </c:pt>
                <c:pt idx="104">
                  <c:v>14.35994784597206</c:v>
                </c:pt>
                <c:pt idx="105">
                  <c:v>14.428166509507578</c:v>
                </c:pt>
                <c:pt idx="106">
                  <c:v>14.496064138693461</c:v>
                </c:pt>
                <c:pt idx="107">
                  <c:v>14.563645223643462</c:v>
                </c:pt>
                <c:pt idx="108">
                  <c:v>14.630914150769645</c:v>
                </c:pt>
                <c:pt idx="109">
                  <c:v>14.69787520610479</c:v>
                </c:pt>
                <c:pt idx="110">
                  <c:v>14.764532578489179</c:v>
                </c:pt>
                <c:pt idx="111">
                  <c:v>14.830890362628496</c:v>
                </c:pt>
                <c:pt idx="112">
                  <c:v>14.896952562029098</c:v>
                </c:pt>
                <c:pt idx="113">
                  <c:v>14.962723091816667</c:v>
                </c:pt>
                <c:pt idx="114">
                  <c:v>15.028205781443845</c:v>
                </c:pt>
                <c:pt idx="115">
                  <c:v>15.09340437729211</c:v>
                </c:pt>
                <c:pt idx="116">
                  <c:v>15.158322545172968</c:v>
                </c:pt>
                <c:pt idx="117">
                  <c:v>15.222963872733114</c:v>
                </c:pt>
                <c:pt idx="118">
                  <c:v>15.287331871768075</c:v>
                </c:pt>
                <c:pt idx="119">
                  <c:v>15.351429980448547</c:v>
                </c:pt>
                <c:pt idx="120">
                  <c:v>15.415261565463394</c:v>
                </c:pt>
                <c:pt idx="121">
                  <c:v>15.478829924083129</c:v>
                </c:pt>
                <c:pt idx="122">
                  <c:v>15.542138286147431</c:v>
                </c:pt>
                <c:pt idx="123">
                  <c:v>15.605189815980076</c:v>
                </c:pt>
                <c:pt idx="124">
                  <c:v>15.667987614234534</c:v>
                </c:pt>
                <c:pt idx="125">
                  <c:v>15.730534719673237</c:v>
                </c:pt>
                <c:pt idx="126">
                  <c:v>15.792834110883444</c:v>
                </c:pt>
                <c:pt idx="127">
                  <c:v>15.854888707932393</c:v>
                </c:pt>
                <c:pt idx="128">
                  <c:v>15.916701373964409</c:v>
                </c:pt>
                <c:pt idx="129">
                  <c:v>15.978274916742389</c:v>
                </c:pt>
                <c:pt idx="130">
                  <c:v>16.039612090136014</c:v>
                </c:pt>
                <c:pt idx="131">
                  <c:v>16.10071559555897</c:v>
                </c:pt>
                <c:pt idx="132">
                  <c:v>16.161588083357231</c:v>
                </c:pt>
                <c:pt idx="133">
                  <c:v>16.222232154150451</c:v>
                </c:pt>
                <c:pt idx="134">
                  <c:v>16.282650360128454</c:v>
                </c:pt>
                <c:pt idx="135">
                  <c:v>16.342845206304492</c:v>
                </c:pt>
                <c:pt idx="136">
                  <c:v>16.402819151727186</c:v>
                </c:pt>
                <c:pt idx="137">
                  <c:v>16.462574610652691</c:v>
                </c:pt>
                <c:pt idx="138">
                  <c:v>16.522113953678719</c:v>
                </c:pt>
                <c:pt idx="139">
                  <c:v>16.58143950884191</c:v>
                </c:pt>
                <c:pt idx="140">
                  <c:v>16.640553562679997</c:v>
                </c:pt>
                <c:pt idx="141">
                  <c:v>16.699458361260117</c:v>
                </c:pt>
                <c:pt idx="142">
                  <c:v>16.75815611117461</c:v>
                </c:pt>
                <c:pt idx="143">
                  <c:v>16.816648980505523</c:v>
                </c:pt>
                <c:pt idx="144">
                  <c:v>16.874939099759022</c:v>
                </c:pt>
                <c:pt idx="145">
                  <c:v>16.933028562770875</c:v>
                </c:pt>
                <c:pt idx="146">
                  <c:v>16.990919427584039</c:v>
                </c:pt>
                <c:pt idx="147">
                  <c:v>17.048613717299453</c:v>
                </c:pt>
                <c:pt idx="148">
                  <c:v>17.106113420901007</c:v>
                </c:pt>
                <c:pt idx="149">
                  <c:v>17.163420494055607</c:v>
                </c:pt>
                <c:pt idx="150">
                  <c:v>17.220536859889314</c:v>
                </c:pt>
                <c:pt idx="151">
                  <c:v>17.277464409740364</c:v>
                </c:pt>
                <c:pt idx="152">
                  <c:v>17.334205003889952</c:v>
                </c:pt>
                <c:pt idx="153">
                  <c:v>17.390760472271531</c:v>
                </c:pt>
                <c:pt idx="154">
                  <c:v>17.44713261515944</c:v>
                </c:pt>
                <c:pt idx="155">
                  <c:v>17.503323203837574</c:v>
                </c:pt>
                <c:pt idx="156">
                  <c:v>17.559333981248756</c:v>
                </c:pt>
                <c:pt idx="157">
                  <c:v>17.615166662625583</c:v>
                </c:pt>
                <c:pt idx="158">
                  <c:v>17.670822936103292</c:v>
                </c:pt>
                <c:pt idx="159">
                  <c:v>17.726304463315319</c:v>
                </c:pt>
                <c:pt idx="160">
                  <c:v>17.781612879972137</c:v>
                </c:pt>
                <c:pt idx="161">
                  <c:v>17.836749796423941</c:v>
                </c:pt>
                <c:pt idx="162">
                  <c:v>17.89171679820771</c:v>
                </c:pt>
                <c:pt idx="163">
                  <c:v>17.946515446579216</c:v>
                </c:pt>
                <c:pt idx="164">
                  <c:v>18.001147279030437</c:v>
                </c:pt>
                <c:pt idx="165">
                  <c:v>18.055613809792881</c:v>
                </c:pt>
                <c:pt idx="166">
                  <c:v>18.109916530327293</c:v>
                </c:pt>
                <c:pt idx="167">
                  <c:v>18.164056909800195</c:v>
                </c:pt>
                <c:pt idx="168">
                  <c:v>18.218036395547646</c:v>
                </c:pt>
                <c:pt idx="169">
                  <c:v>18.271856413526709</c:v>
                </c:pt>
                <c:pt idx="170">
                  <c:v>18.325518368754963</c:v>
                </c:pt>
                <c:pt idx="171">
                  <c:v>18.379023645738474</c:v>
                </c:pt>
                <c:pt idx="172">
                  <c:v>18.432373608888586</c:v>
                </c:pt>
                <c:pt idx="173">
                  <c:v>18.485569602927871</c:v>
                </c:pt>
                <c:pt idx="174">
                  <c:v>18.538612953285622</c:v>
                </c:pt>
                <c:pt idx="175">
                  <c:v>18.591504966483157</c:v>
                </c:pt>
                <c:pt idx="176">
                  <c:v>18.644246930509322</c:v>
                </c:pt>
                <c:pt idx="177">
                  <c:v>18.69684011518644</c:v>
                </c:pt>
                <c:pt idx="178">
                  <c:v>18.749285772526996</c:v>
                </c:pt>
                <c:pt idx="179">
                  <c:v>18.801585137081439</c:v>
                </c:pt>
                <c:pt idx="180">
                  <c:v>18.853739426277222</c:v>
                </c:pt>
                <c:pt idx="181">
                  <c:v>18.905749840749468</c:v>
                </c:pt>
                <c:pt idx="182">
                  <c:v>18.957617564663472</c:v>
                </c:pt>
                <c:pt idx="183">
                  <c:v>19.009343766029261</c:v>
                </c:pt>
                <c:pt idx="184">
                  <c:v>19.060929597008482</c:v>
                </c:pt>
                <c:pt idx="185">
                  <c:v>19.112376194213851</c:v>
                </c:pt>
                <c:pt idx="186">
                  <c:v>19.163684679001346</c:v>
                </c:pt>
                <c:pt idx="187">
                  <c:v>19.214856157755364</c:v>
                </c:pt>
                <c:pt idx="188">
                  <c:v>19.265891722167126</c:v>
                </c:pt>
                <c:pt idx="189">
                  <c:v>19.316792449506369</c:v>
                </c:pt>
                <c:pt idx="190">
                  <c:v>19.367559402886691</c:v>
                </c:pt>
                <c:pt idx="191">
                  <c:v>19.418193631524616</c:v>
                </c:pt>
                <c:pt idx="192">
                  <c:v>19.46869617099259</c:v>
                </c:pt>
                <c:pt idx="193">
                  <c:v>19.519068043466113</c:v>
                </c:pt>
                <c:pt idx="194">
                  <c:v>19.56931025796511</c:v>
                </c:pt>
                <c:pt idx="195">
                  <c:v>19.619423810589772</c:v>
                </c:pt>
                <c:pt idx="196">
                  <c:v>19.669409684750974</c:v>
                </c:pt>
                <c:pt idx="197">
                  <c:v>19.719268851395423</c:v>
                </c:pt>
                <c:pt idx="198">
                  <c:v>19.769002269225737</c:v>
                </c:pt>
                <c:pt idx="199">
                  <c:v>19.81861088491549</c:v>
                </c:pt>
                <c:pt idx="200">
                  <c:v>19.868095633319495</c:v>
                </c:pt>
                <c:pt idx="201">
                  <c:v>19.917457437679332</c:v>
                </c:pt>
                <c:pt idx="202">
                  <c:v>19.966697209824314</c:v>
                </c:pt>
                <c:pt idx="203">
                  <c:v>20.015815850368043</c:v>
                </c:pt>
                <c:pt idx="204">
                  <c:v>20.064814248900561</c:v>
                </c:pt>
                <c:pt idx="205">
                  <c:v>20.113693284176367</c:v>
                </c:pt>
                <c:pt idx="206">
                  <c:v>20.162453824298272</c:v>
                </c:pt>
                <c:pt idx="207">
                  <c:v>20.211096726897292</c:v>
                </c:pt>
                <c:pt idx="208">
                  <c:v>20.259622839308655</c:v>
                </c:pt>
                <c:pt idx="209">
                  <c:v>20.308032998744</c:v>
                </c:pt>
                <c:pt idx="210">
                  <c:v>20.356328032459924</c:v>
                </c:pt>
                <c:pt idx="211">
                  <c:v>20.404508757922894</c:v>
                </c:pt>
                <c:pt idx="212">
                  <c:v>20.452575982970718</c:v>
                </c:pt>
                <c:pt idx="213">
                  <c:v>20.500530505970548</c:v>
                </c:pt>
                <c:pt idx="214">
                  <c:v>20.548373115973622</c:v>
                </c:pt>
                <c:pt idx="215">
                  <c:v>20.59610459286673</c:v>
                </c:pt>
                <c:pt idx="216">
                  <c:v>20.643725707520542</c:v>
                </c:pt>
                <c:pt idx="217">
                  <c:v>20.691237221934866</c:v>
                </c:pt>
                <c:pt idx="218">
                  <c:v>20.73863988938092</c:v>
                </c:pt>
                <c:pt idx="219">
                  <c:v>20.785934454540644</c:v>
                </c:pt>
                <c:pt idx="220">
                  <c:v>20.833121653643225</c:v>
                </c:pt>
                <c:pt idx="221">
                  <c:v>20.880202214598803</c:v>
                </c:pt>
                <c:pt idx="222">
                  <c:v>20.927176857129467</c:v>
                </c:pt>
                <c:pt idx="223">
                  <c:v>20.974046292897647</c:v>
                </c:pt>
                <c:pt idx="224">
                  <c:v>21.020811225631899</c:v>
                </c:pt>
                <c:pt idx="225">
                  <c:v>21.067472351250174</c:v>
                </c:pt>
                <c:pt idx="226">
                  <c:v>21.114030357980663</c:v>
                </c:pt>
                <c:pt idx="227">
                  <c:v>21.16048592648022</c:v>
                </c:pt>
                <c:pt idx="228">
                  <c:v>21.206839729950474</c:v>
                </c:pt>
                <c:pt idx="229">
                  <c:v>21.253092434251641</c:v>
                </c:pt>
                <c:pt idx="230">
                  <c:v>21.299244698014125</c:v>
                </c:pt>
                <c:pt idx="231">
                  <c:v>21.345297172747941</c:v>
                </c:pt>
                <c:pt idx="232">
                  <c:v>21.391250502950026</c:v>
                </c:pt>
                <c:pt idx="233">
                  <c:v>21.437105326209462</c:v>
                </c:pt>
                <c:pt idx="234">
                  <c:v>21.482862273310712</c:v>
                </c:pt>
                <c:pt idx="235">
                  <c:v>21.528521968334825</c:v>
                </c:pt>
                <c:pt idx="236">
                  <c:v>21.574085028758777</c:v>
                </c:pt>
                <c:pt idx="237">
                  <c:v>21.619552065552885</c:v>
                </c:pt>
                <c:pt idx="238">
                  <c:v>21.664923683276395</c:v>
                </c:pt>
                <c:pt idx="239">
                  <c:v>21.71020048017127</c:v>
                </c:pt>
                <c:pt idx="240">
                  <c:v>21.755383048254227</c:v>
                </c:pt>
                <c:pt idx="241">
                  <c:v>21.800471973407038</c:v>
                </c:pt>
                <c:pt idx="242">
                  <c:v>21.845467835465193</c:v>
                </c:pt>
                <c:pt idx="243">
                  <c:v>21.890371208304867</c:v>
                </c:pt>
                <c:pt idx="244">
                  <c:v>21.935182659928348</c:v>
                </c:pt>
                <c:pt idx="245">
                  <c:v>21.979902752547829</c:v>
                </c:pt>
                <c:pt idx="246">
                  <c:v>22.02453204266774</c:v>
                </c:pt>
                <c:pt idx="247">
                  <c:v>22.069071081165529</c:v>
                </c:pt>
                <c:pt idx="248">
                  <c:v>22.113520413370978</c:v>
                </c:pt>
                <c:pt idx="249">
                  <c:v>22.157880579144148</c:v>
                </c:pt>
                <c:pt idx="250">
                  <c:v>22.202152112951843</c:v>
                </c:pt>
                <c:pt idx="251">
                  <c:v>22.246335543942745</c:v>
                </c:pt>
                <c:pt idx="252">
                  <c:v>22.290431396021226</c:v>
                </c:pt>
                <c:pt idx="253">
                  <c:v>22.334440187919807</c:v>
                </c:pt>
                <c:pt idx="254">
                  <c:v>22.37836243327035</c:v>
                </c:pt>
                <c:pt idx="255">
                  <c:v>22.422198640674026</c:v>
                </c:pt>
                <c:pt idx="256">
                  <c:v>22.465949313769997</c:v>
                </c:pt>
                <c:pt idx="257">
                  <c:v>22.509614951302943</c:v>
                </c:pt>
                <c:pt idx="258">
                  <c:v>22.553196047189399</c:v>
                </c:pt>
                <c:pt idx="259">
                  <c:v>22.596693090582924</c:v>
                </c:pt>
                <c:pt idx="260">
                  <c:v>22.640106565938165</c:v>
                </c:pt>
                <c:pt idx="261">
                  <c:v>22.683436953073819</c:v>
                </c:pt>
                <c:pt idx="262">
                  <c:v>22.726684727234488</c:v>
                </c:pt>
                <c:pt idx="263">
                  <c:v>22.769850359151501</c:v>
                </c:pt>
                <c:pt idx="264">
                  <c:v>22.812934315102698</c:v>
                </c:pt>
                <c:pt idx="265">
                  <c:v>22.855937056971189</c:v>
                </c:pt>
                <c:pt idx="266">
                  <c:v>22.898859042303116</c:v>
                </c:pt>
                <c:pt idx="267">
                  <c:v>22.94170072436448</c:v>
                </c:pt>
                <c:pt idx="268">
                  <c:v>22.984462552196952</c:v>
                </c:pt>
                <c:pt idx="269">
                  <c:v>23.027144970672818</c:v>
                </c:pt>
                <c:pt idx="270">
                  <c:v>23.069748420548954</c:v>
                </c:pt>
                <c:pt idx="271">
                  <c:v>23.112273338519934</c:v>
                </c:pt>
                <c:pt idx="272">
                  <c:v>23.154720157270262</c:v>
                </c:pt>
                <c:pt idx="273">
                  <c:v>23.197089305525733</c:v>
                </c:pt>
                <c:pt idx="274">
                  <c:v>23.239381208103946</c:v>
                </c:pt>
                <c:pt idx="275">
                  <c:v>23.28159628596401</c:v>
                </c:pt>
                <c:pt idx="276">
                  <c:v>23.323734956255436</c:v>
                </c:pt>
                <c:pt idx="277">
                  <c:v>23.365797632366206</c:v>
                </c:pt>
                <c:pt idx="278">
                  <c:v>23.407784723970114</c:v>
                </c:pt>
                <c:pt idx="279">
                  <c:v>23.449696637073306</c:v>
                </c:pt>
                <c:pt idx="280">
                  <c:v>23.491533774060084</c:v>
                </c:pt>
                <c:pt idx="281">
                  <c:v>23.533296533737978</c:v>
                </c:pt>
                <c:pt idx="282">
                  <c:v>23.574985311382115</c:v>
                </c:pt>
                <c:pt idx="283">
                  <c:v>23.61660049877884</c:v>
                </c:pt>
                <c:pt idx="284">
                  <c:v>23.658142484268694</c:v>
                </c:pt>
                <c:pt idx="285">
                  <c:v>23.699611652788697</c:v>
                </c:pt>
                <c:pt idx="286">
                  <c:v>23.741008385913943</c:v>
                </c:pt>
                <c:pt idx="287">
                  <c:v>23.782333061898591</c:v>
                </c:pt>
                <c:pt idx="288">
                  <c:v>23.823586055716152</c:v>
                </c:pt>
                <c:pt idx="289">
                  <c:v>23.864767739099236</c:v>
                </c:pt>
                <c:pt idx="290">
                  <c:v>23.905878480578583</c:v>
                </c:pt>
                <c:pt idx="291">
                  <c:v>23.946918645521567</c:v>
                </c:pt>
                <c:pt idx="292">
                  <c:v>23.987888596170087</c:v>
                </c:pt>
                <c:pt idx="293">
                  <c:v>24.028788691677853</c:v>
                </c:pt>
                <c:pt idx="294">
                  <c:v>24.06961928814712</c:v>
                </c:pt>
                <c:pt idx="295">
                  <c:v>24.110380738664876</c:v>
                </c:pt>
                <c:pt idx="296">
                  <c:v>24.151073393338461</c:v>
                </c:pt>
                <c:pt idx="297">
                  <c:v>24.191697599330627</c:v>
                </c:pt>
                <c:pt idx="298">
                  <c:v>24.232253700894141</c:v>
                </c:pt>
                <c:pt idx="299">
                  <c:v>24.27274203940577</c:v>
                </c:pt>
                <c:pt idx="300">
                  <c:v>24.313162953399843</c:v>
                </c:pt>
                <c:pt idx="301">
                  <c:v>24.353516778601257</c:v>
                </c:pt>
                <c:pt idx="302">
                  <c:v>24.393803847958022</c:v>
                </c:pt>
                <c:pt idx="303">
                  <c:v>24.434024491673284</c:v>
                </c:pt>
                <c:pt idx="304">
                  <c:v>24.474179037236947</c:v>
                </c:pt>
                <c:pt idx="305">
                  <c:v>24.51426780945674</c:v>
                </c:pt>
                <c:pt idx="306">
                  <c:v>24.554291130488888</c:v>
                </c:pt>
                <c:pt idx="307">
                  <c:v>24.594249319868329</c:v>
                </c:pt>
                <c:pt idx="308">
                  <c:v>24.634142694538454</c:v>
                </c:pt>
                <c:pt idx="309">
                  <c:v>24.673971568880447</c:v>
                </c:pt>
                <c:pt idx="310">
                  <c:v>24.713736254742201</c:v>
                </c:pt>
                <c:pt idx="311">
                  <c:v>24.753437061466791</c:v>
                </c:pt>
                <c:pt idx="312">
                  <c:v>24.793074295920544</c:v>
                </c:pt>
                <c:pt idx="313">
                  <c:v>24.832648262520745</c:v>
                </c:pt>
                <c:pt idx="314">
                  <c:v>24.872159263262869</c:v>
                </c:pt>
                <c:pt idx="315">
                  <c:v>24.911607597747508</c:v>
                </c:pt>
                <c:pt idx="316">
                  <c:v>24.950993563206854</c:v>
                </c:pt>
                <c:pt idx="317">
                  <c:v>24.990317454530832</c:v>
                </c:pt>
                <c:pt idx="318">
                  <c:v>25.02957956429286</c:v>
                </c:pt>
                <c:pt idx="319">
                  <c:v>25.068780182775249</c:v>
                </c:pt>
                <c:pt idx="320">
                  <c:v>25.10791959799425</c:v>
                </c:pt>
                <c:pt idx="321">
                  <c:v>25.146998095724708</c:v>
                </c:pt>
                <c:pt idx="322">
                  <c:v>25.186015959524454</c:v>
                </c:pt>
                <c:pt idx="323">
                  <c:v>25.224973470758279</c:v>
                </c:pt>
                <c:pt idx="324">
                  <c:v>25.263870908621612</c:v>
                </c:pt>
                <c:pt idx="325">
                  <c:v>25.302708550163871</c:v>
                </c:pt>
                <c:pt idx="326">
                  <c:v>25.341486670311479</c:v>
                </c:pt>
                <c:pt idx="327">
                  <c:v>25.380205541890568</c:v>
                </c:pt>
                <c:pt idx="328">
                  <c:v>25.418865435649391</c:v>
                </c:pt>
                <c:pt idx="329">
                  <c:v>25.457466620280382</c:v>
                </c:pt>
                <c:pt idx="330">
                  <c:v>25.496009362441963</c:v>
                </c:pt>
                <c:pt idx="331">
                  <c:v>25.534493926780037</c:v>
                </c:pt>
                <c:pt idx="332">
                  <c:v>25.572920575949183</c:v>
                </c:pt>
                <c:pt idx="333">
                  <c:v>25.611289570633563</c:v>
                </c:pt>
                <c:pt idx="334">
                  <c:v>25.649601169567568</c:v>
                </c:pt>
                <c:pt idx="335">
                  <c:v>25.687855629556168</c:v>
                </c:pt>
                <c:pt idx="336">
                  <c:v>25.726053205494985</c:v>
                </c:pt>
                <c:pt idx="337">
                  <c:v>25.764194150390139</c:v>
                </c:pt>
                <c:pt idx="338">
                  <c:v>25.802278715377753</c:v>
                </c:pt>
                <c:pt idx="339">
                  <c:v>25.840307149743293</c:v>
                </c:pt>
                <c:pt idx="340">
                  <c:v>25.878279700940571</c:v>
                </c:pt>
                <c:pt idx="341">
                  <c:v>25.916196614610545</c:v>
                </c:pt>
                <c:pt idx="342">
                  <c:v>25.954058134599869</c:v>
                </c:pt>
                <c:pt idx="343">
                  <c:v>25.991864502979158</c:v>
                </c:pt>
                <c:pt idx="344">
                  <c:v>26.029615960061083</c:v>
                </c:pt>
                <c:pt idx="345">
                  <c:v>26.06731274441815</c:v>
                </c:pt>
                <c:pt idx="346">
                  <c:v>26.10495509290034</c:v>
                </c:pt>
                <c:pt idx="347">
                  <c:v>26.142543240652426</c:v>
                </c:pt>
                <c:pt idx="348">
                  <c:v>26.180077421131138</c:v>
                </c:pt>
                <c:pt idx="349">
                  <c:v>26.217557866122061</c:v>
                </c:pt>
                <c:pt idx="350">
                  <c:v>26.254984805756362</c:v>
                </c:pt>
                <c:pt idx="351">
                  <c:v>26.292358468527233</c:v>
                </c:pt>
                <c:pt idx="352">
                  <c:v>26.329679081306217</c:v>
                </c:pt>
                <c:pt idx="353">
                  <c:v>26.366946869359232</c:v>
                </c:pt>
                <c:pt idx="354">
                  <c:v>26.404162056362459</c:v>
                </c:pt>
                <c:pt idx="355">
                  <c:v>26.441324864418</c:v>
                </c:pt>
                <c:pt idx="356">
                  <c:v>26.478435514069332</c:v>
                </c:pt>
                <c:pt idx="357">
                  <c:v>26.515494224316591</c:v>
                </c:pt>
                <c:pt idx="358">
                  <c:v>26.552501212631643</c:v>
                </c:pt>
                <c:pt idx="359">
                  <c:v>26.589456694972981</c:v>
                </c:pt>
                <c:pt idx="360">
                  <c:v>26.626360885800405</c:v>
                </c:pt>
                <c:pt idx="361">
                  <c:v>26.663213998089581</c:v>
                </c:pt>
                <c:pt idx="362">
                  <c:v>26.700016243346344</c:v>
                </c:pt>
                <c:pt idx="363">
                  <c:v>26.736767831620881</c:v>
                </c:pt>
                <c:pt idx="364">
                  <c:v>26.773468971521705</c:v>
                </c:pt>
                <c:pt idx="365">
                  <c:v>26.810119870229489</c:v>
                </c:pt>
                <c:pt idx="366">
                  <c:v>26.846720733510686</c:v>
                </c:pt>
                <c:pt idx="367">
                  <c:v>26.883271765731028</c:v>
                </c:pt>
                <c:pt idx="368">
                  <c:v>26.919773169868822</c:v>
                </c:pt>
                <c:pt idx="369">
                  <c:v>26.95622514752813</c:v>
                </c:pt>
                <c:pt idx="370">
                  <c:v>26.992627898951714</c:v>
                </c:pt>
                <c:pt idx="371">
                  <c:v>27.028981623033911</c:v>
                </c:pt>
                <c:pt idx="372">
                  <c:v>27.065286517333295</c:v>
                </c:pt>
                <c:pt idx="373">
                  <c:v>27.101542778085197</c:v>
                </c:pt>
                <c:pt idx="374">
                  <c:v>27.137750600214087</c:v>
                </c:pt>
                <c:pt idx="375">
                  <c:v>27.173910177345817</c:v>
                </c:pt>
                <c:pt idx="376">
                  <c:v>27.210021701819663</c:v>
                </c:pt>
                <c:pt idx="377">
                  <c:v>27.246085364700292</c:v>
                </c:pt>
                <c:pt idx="378">
                  <c:v>27.28210135578955</c:v>
                </c:pt>
                <c:pt idx="379">
                  <c:v>27.318069863638108</c:v>
                </c:pt>
                <c:pt idx="380">
                  <c:v>27.35399107555698</c:v>
                </c:pt>
                <c:pt idx="381">
                  <c:v>27.38986517762892</c:v>
                </c:pt>
                <c:pt idx="382">
                  <c:v>27.425692354719647</c:v>
                </c:pt>
                <c:pt idx="383">
                  <c:v>27.461472790488973</c:v>
                </c:pt>
                <c:pt idx="384">
                  <c:v>27.497206667401777</c:v>
                </c:pt>
                <c:pt idx="385">
                  <c:v>27.532894166738867</c:v>
                </c:pt>
                <c:pt idx="386">
                  <c:v>27.568535468607717</c:v>
                </c:pt>
                <c:pt idx="387">
                  <c:v>27.604130751953051</c:v>
                </c:pt>
                <c:pt idx="388">
                  <c:v>27.639680194567347</c:v>
                </c:pt>
                <c:pt idx="389">
                  <c:v>27.675183973101188</c:v>
                </c:pt>
                <c:pt idx="390">
                  <c:v>27.710642263073506</c:v>
                </c:pt>
                <c:pt idx="391">
                  <c:v>27.746055238881688</c:v>
                </c:pt>
                <c:pt idx="392">
                  <c:v>27.781423073811617</c:v>
                </c:pt>
                <c:pt idx="393">
                  <c:v>27.816745940047532</c:v>
                </c:pt>
                <c:pt idx="394">
                  <c:v>27.852024008681834</c:v>
                </c:pt>
                <c:pt idx="395">
                  <c:v>27.887257449724732</c:v>
                </c:pt>
                <c:pt idx="396">
                  <c:v>27.922446432113826</c:v>
                </c:pt>
                <c:pt idx="397">
                  <c:v>27.957591123723528</c:v>
                </c:pt>
                <c:pt idx="398">
                  <c:v>27.992691691374432</c:v>
                </c:pt>
                <c:pt idx="399">
                  <c:v>28.027748300842532</c:v>
                </c:pt>
                <c:pt idx="400">
                  <c:v>28.062761116868383</c:v>
                </c:pt>
                <c:pt idx="401">
                  <c:v>28.097730303166099</c:v>
                </c:pt>
                <c:pt idx="402">
                  <c:v>28.132656022432307</c:v>
                </c:pt>
                <c:pt idx="403">
                  <c:v>28.167538436354985</c:v>
                </c:pt>
                <c:pt idx="404">
                  <c:v>28.202377705622158</c:v>
                </c:pt>
                <c:pt idx="405">
                  <c:v>28.237173989930582</c:v>
                </c:pt>
                <c:pt idx="406">
                  <c:v>28.271927447994248</c:v>
                </c:pt>
                <c:pt idx="407">
                  <c:v>28.30663823755285</c:v>
                </c:pt>
                <c:pt idx="408">
                  <c:v>28.341306515380118</c:v>
                </c:pt>
                <c:pt idx="409">
                  <c:v>28.3759324372921</c:v>
                </c:pt>
                <c:pt idx="410">
                  <c:v>28.410516158155321</c:v>
                </c:pt>
                <c:pt idx="411">
                  <c:v>28.445057831894857</c:v>
                </c:pt>
                <c:pt idx="412">
                  <c:v>28.479557611502347</c:v>
                </c:pt>
                <c:pt idx="413">
                  <c:v>28.514015649043891</c:v>
                </c:pt>
                <c:pt idx="414">
                  <c:v>28.548432095667852</c:v>
                </c:pt>
                <c:pt idx="415">
                  <c:v>28.58280710161262</c:v>
                </c:pt>
                <c:pt idx="416">
                  <c:v>28.617140816214246</c:v>
                </c:pt>
                <c:pt idx="417">
                  <c:v>28.651433387914011</c:v>
                </c:pt>
                <c:pt idx="418">
                  <c:v>28.685684964265924</c:v>
                </c:pt>
                <c:pt idx="419">
                  <c:v>28.719895691944121</c:v>
                </c:pt>
                <c:pt idx="420">
                  <c:v>28.754065716750198</c:v>
                </c:pt>
                <c:pt idx="421">
                  <c:v>28.788195183620449</c:v>
                </c:pt>
                <c:pt idx="422">
                  <c:v>28.822284236633049</c:v>
                </c:pt>
                <c:pt idx="423">
                  <c:v>28.856333019015157</c:v>
                </c:pt>
                <c:pt idx="424">
                  <c:v>28.890341673149919</c:v>
                </c:pt>
                <c:pt idx="425">
                  <c:v>28.924310340583425</c:v>
                </c:pt>
                <c:pt idx="426">
                  <c:v>28.958239162031585</c:v>
                </c:pt>
                <c:pt idx="427">
                  <c:v>28.992128277386922</c:v>
                </c:pt>
                <c:pt idx="428">
                  <c:v>29.025977825725299</c:v>
                </c:pt>
                <c:pt idx="429">
                  <c:v>29.059787945312593</c:v>
                </c:pt>
                <c:pt idx="430">
                  <c:v>29.093558773611274</c:v>
                </c:pt>
                <c:pt idx="431">
                  <c:v>29.127290447286924</c:v>
                </c:pt>
                <c:pt idx="432">
                  <c:v>29.160983102214686</c:v>
                </c:pt>
                <c:pt idx="433">
                  <c:v>29.194636873485667</c:v>
                </c:pt>
                <c:pt idx="434">
                  <c:v>29.228251895413237</c:v>
                </c:pt>
                <c:pt idx="435">
                  <c:v>29.261828301539289</c:v>
                </c:pt>
                <c:pt idx="436">
                  <c:v>29.295366224640446</c:v>
                </c:pt>
                <c:pt idx="437">
                  <c:v>29.32886579673416</c:v>
                </c:pt>
                <c:pt idx="438">
                  <c:v>29.362327149084781</c:v>
                </c:pt>
                <c:pt idx="439">
                  <c:v>29.39575041220958</c:v>
                </c:pt>
                <c:pt idx="440">
                  <c:v>29.429135715884662</c:v>
                </c:pt>
                <c:pt idx="441">
                  <c:v>29.462483189150852</c:v>
                </c:pt>
                <c:pt idx="442">
                  <c:v>29.495792960319527</c:v>
                </c:pt>
                <c:pt idx="443">
                  <c:v>29.529065156978358</c:v>
                </c:pt>
                <c:pt idx="444">
                  <c:v>29.56229990599703</c:v>
                </c:pt>
                <c:pt idx="445">
                  <c:v>29.595497333532855</c:v>
                </c:pt>
                <c:pt idx="446">
                  <c:v>29.628657565036402</c:v>
                </c:pt>
                <c:pt idx="447">
                  <c:v>29.661780725256992</c:v>
                </c:pt>
                <c:pt idx="448">
                  <c:v>29.694866938248197</c:v>
                </c:pt>
                <c:pt idx="449">
                  <c:v>29.727916327373237</c:v>
                </c:pt>
                <c:pt idx="450">
                  <c:v>29.760929015310367</c:v>
                </c:pt>
                <c:pt idx="451">
                  <c:v>29.793905124058195</c:v>
                </c:pt>
                <c:pt idx="452">
                  <c:v>29.826844774940906</c:v>
                </c:pt>
                <c:pt idx="453">
                  <c:v>29.859748088613507</c:v>
                </c:pt>
                <c:pt idx="454">
                  <c:v>29.892615185066969</c:v>
                </c:pt>
                <c:pt idx="455">
                  <c:v>29.925446183633333</c:v>
                </c:pt>
                <c:pt idx="456">
                  <c:v>29.958241202990763</c:v>
                </c:pt>
                <c:pt idx="457">
                  <c:v>29.991000361168545</c:v>
                </c:pt>
                <c:pt idx="458">
                  <c:v>30.023723775552064</c:v>
                </c:pt>
                <c:pt idx="459">
                  <c:v>30.056411562887689</c:v>
                </c:pt>
                <c:pt idx="460">
                  <c:v>30.08906383928764</c:v>
                </c:pt>
                <c:pt idx="461">
                  <c:v>30.121680720234814</c:v>
                </c:pt>
                <c:pt idx="462">
                  <c:v>30.154262320587517</c:v>
                </c:pt>
                <c:pt idx="463">
                  <c:v>30.18680875458422</c:v>
                </c:pt>
                <c:pt idx="464">
                  <c:v>30.219320135848211</c:v>
                </c:pt>
                <c:pt idx="465">
                  <c:v>30.25179657739222</c:v>
                </c:pt>
                <c:pt idx="466">
                  <c:v>30.284238191623011</c:v>
                </c:pt>
                <c:pt idx="467">
                  <c:v>30.316645090345936</c:v>
                </c:pt>
                <c:pt idx="468">
                  <c:v>30.349017384769393</c:v>
                </c:pt>
                <c:pt idx="469">
                  <c:v>30.381355185509307</c:v>
                </c:pt>
                <c:pt idx="470">
                  <c:v>30.413658602593536</c:v>
                </c:pt>
                <c:pt idx="471">
                  <c:v>30.445927745466228</c:v>
                </c:pt>
                <c:pt idx="472">
                  <c:v>30.478162722992156</c:v>
                </c:pt>
                <c:pt idx="473">
                  <c:v>30.510363643461005</c:v>
                </c:pt>
                <c:pt idx="474">
                  <c:v>30.542530614591605</c:v>
                </c:pt>
                <c:pt idx="475">
                  <c:v>30.574663743536149</c:v>
                </c:pt>
                <c:pt idx="476">
                  <c:v>30.606763136884346</c:v>
                </c:pt>
                <c:pt idx="477">
                  <c:v>30.638828900667548</c:v>
                </c:pt>
                <c:pt idx="478">
                  <c:v>30.670861140362838</c:v>
                </c:pt>
                <c:pt idx="479">
                  <c:v>30.702859960897094</c:v>
                </c:pt>
                <c:pt idx="480">
                  <c:v>30.734825466650957</c:v>
                </c:pt>
                <c:pt idx="481">
                  <c:v>30.766757761462856</c:v>
                </c:pt>
                <c:pt idx="482">
                  <c:v>30.798656948632892</c:v>
                </c:pt>
                <c:pt idx="483">
                  <c:v>30.830523130926789</c:v>
                </c:pt>
                <c:pt idx="484">
                  <c:v>30.8623564105797</c:v>
                </c:pt>
                <c:pt idx="485">
                  <c:v>30.894156889300096</c:v>
                </c:pt>
                <c:pt idx="486">
                  <c:v>30.925924668273492</c:v>
                </c:pt>
                <c:pt idx="487">
                  <c:v>30.957659848166259</c:v>
                </c:pt>
                <c:pt idx="488">
                  <c:v>30.989362529129313</c:v>
                </c:pt>
                <c:pt idx="489">
                  <c:v>31.02103281080181</c:v>
                </c:pt>
                <c:pt idx="490">
                  <c:v>31.0526707923148</c:v>
                </c:pt>
                <c:pt idx="491">
                  <c:v>31.084276572294861</c:v>
                </c:pt>
                <c:pt idx="492">
                  <c:v>31.115850248867662</c:v>
                </c:pt>
                <c:pt idx="493">
                  <c:v>31.147391919661526</c:v>
                </c:pt>
                <c:pt idx="494">
                  <c:v>31.178901681810963</c:v>
                </c:pt>
                <c:pt idx="495">
                  <c:v>31.210379631960151</c:v>
                </c:pt>
                <c:pt idx="496">
                  <c:v>31.241825866266385</c:v>
                </c:pt>
                <c:pt idx="497">
                  <c:v>31.27324048040353</c:v>
                </c:pt>
                <c:pt idx="498">
                  <c:v>31.304623569565379</c:v>
                </c:pt>
                <c:pt idx="499">
                  <c:v>31.335975228469067</c:v>
                </c:pt>
                <c:pt idx="500">
                  <c:v>31.36729555135835</c:v>
                </c:pt>
                <c:pt idx="501">
                  <c:v>31.398584632006965</c:v>
                </c:pt>
                <c:pt idx="502">
                  <c:v>31.429842563721859</c:v>
                </c:pt>
                <c:pt idx="503">
                  <c:v>31.461069439346474</c:v>
                </c:pt>
                <c:pt idx="504">
                  <c:v>31.492265351263939</c:v>
                </c:pt>
                <c:pt idx="505">
                  <c:v>31.523430391400261</c:v>
                </c:pt>
                <c:pt idx="506">
                  <c:v>31.554564651227501</c:v>
                </c:pt>
                <c:pt idx="507">
                  <c:v>31.585668221766888</c:v>
                </c:pt>
                <c:pt idx="508">
                  <c:v>31.616741193591931</c:v>
                </c:pt>
                <c:pt idx="509">
                  <c:v>31.647783656831507</c:v>
                </c:pt>
                <c:pt idx="510">
                  <c:v>31.678795701172888</c:v>
                </c:pt>
                <c:pt idx="511">
                  <c:v>31.709777415864785</c:v>
                </c:pt>
                <c:pt idx="512">
                  <c:v>31.74072888972033</c:v>
                </c:pt>
                <c:pt idx="513">
                  <c:v>31.771650211120058</c:v>
                </c:pt>
                <c:pt idx="514">
                  <c:v>31.802541468014844</c:v>
                </c:pt>
                <c:pt idx="515">
                  <c:v>31.833402747928819</c:v>
                </c:pt>
                <c:pt idx="516">
                  <c:v>31.864234137962278</c:v>
                </c:pt>
                <c:pt idx="517">
                  <c:v>31.895035724794525</c:v>
                </c:pt>
                <c:pt idx="518">
                  <c:v>31.925807594686738</c:v>
                </c:pt>
                <c:pt idx="519">
                  <c:v>31.956549833484779</c:v>
                </c:pt>
                <c:pt idx="520">
                  <c:v>31.987262526621976</c:v>
                </c:pt>
                <c:pt idx="521">
                  <c:v>32.017945759121915</c:v>
                </c:pt>
                <c:pt idx="522">
                  <c:v>32.048599615601169</c:v>
                </c:pt>
                <c:pt idx="523">
                  <c:v>32.079224180272028</c:v>
                </c:pt>
                <c:pt idx="524">
                  <c:v>32.10981953694521</c:v>
                </c:pt>
                <c:pt idx="525">
                  <c:v>32.140385769032498</c:v>
                </c:pt>
                <c:pt idx="526">
                  <c:v>32.170922959549436</c:v>
                </c:pt>
                <c:pt idx="527">
                  <c:v>32.201431191117941</c:v>
                </c:pt>
                <c:pt idx="528">
                  <c:v>32.231910545968915</c:v>
                </c:pt>
                <c:pt idx="529">
                  <c:v>32.262361105944812</c:v>
                </c:pt>
                <c:pt idx="530">
                  <c:v>32.292782952502236</c:v>
                </c:pt>
                <c:pt idx="531">
                  <c:v>32.323176166714461</c:v>
                </c:pt>
                <c:pt idx="532">
                  <c:v>32.353540829273939</c:v>
                </c:pt>
                <c:pt idx="533">
                  <c:v>32.383877020494843</c:v>
                </c:pt>
                <c:pt idx="534">
                  <c:v>32.414184820315512</c:v>
                </c:pt>
                <c:pt idx="535">
                  <c:v>32.444464308300901</c:v>
                </c:pt>
                <c:pt idx="536">
                  <c:v>32.474715563645049</c:v>
                </c:pt>
                <c:pt idx="537">
                  <c:v>32.504938665173455</c:v>
                </c:pt>
                <c:pt idx="538">
                  <c:v>32.535133691345521</c:v>
                </c:pt>
                <c:pt idx="539">
                  <c:v>32.565300720256907</c:v>
                </c:pt>
                <c:pt idx="540">
                  <c:v>32.595439829641869</c:v>
                </c:pt>
                <c:pt idx="541">
                  <c:v>32.625551096875618</c:v>
                </c:pt>
                <c:pt idx="542">
                  <c:v>32.65563459897664</c:v>
                </c:pt>
                <c:pt idx="543">
                  <c:v>32.685690412608984</c:v>
                </c:pt>
                <c:pt idx="544">
                  <c:v>32.715718614084537</c:v>
                </c:pt>
                <c:pt idx="545">
                  <c:v>32.745719279365289</c:v>
                </c:pt>
                <c:pt idx="546">
                  <c:v>32.775692484065601</c:v>
                </c:pt>
                <c:pt idx="547">
                  <c:v>32.805638303454373</c:v>
                </c:pt>
                <c:pt idx="548">
                  <c:v>32.835556812457305</c:v>
                </c:pt>
                <c:pt idx="549">
                  <c:v>32.86544808565904</c:v>
                </c:pt>
                <c:pt idx="550">
                  <c:v>32.89531219730538</c:v>
                </c:pt>
                <c:pt idx="551">
                  <c:v>32.925149221305382</c:v>
                </c:pt>
                <c:pt idx="552">
                  <c:v>32.954959231233545</c:v>
                </c:pt>
                <c:pt idx="553">
                  <c:v>32.984742300331881</c:v>
                </c:pt>
                <c:pt idx="554">
                  <c:v>33.014498501512058</c:v>
                </c:pt>
                <c:pt idx="555">
                  <c:v>33.044227907357438</c:v>
                </c:pt>
                <c:pt idx="556">
                  <c:v>33.073930590125187</c:v>
                </c:pt>
                <c:pt idx="557">
                  <c:v>33.103606621748291</c:v>
                </c:pt>
                <c:pt idx="558">
                  <c:v>33.133256073837593</c:v>
                </c:pt>
                <c:pt idx="559">
                  <c:v>33.162879017683821</c:v>
                </c:pt>
                <c:pt idx="560">
                  <c:v>33.192475524259599</c:v>
                </c:pt>
                <c:pt idx="561">
                  <c:v>33.22204566422139</c:v>
                </c:pt>
                <c:pt idx="562">
                  <c:v>33.25158950791149</c:v>
                </c:pt>
                <c:pt idx="563">
                  <c:v>33.281107125359995</c:v>
                </c:pt>
                <c:pt idx="564">
                  <c:v>33.310598586286709</c:v>
                </c:pt>
                <c:pt idx="565">
                  <c:v>33.340063960103087</c:v>
                </c:pt>
                <c:pt idx="566">
                  <c:v>33.369503315914116</c:v>
                </c:pt>
                <c:pt idx="567">
                  <c:v>33.398916722520234</c:v>
                </c:pt>
                <c:pt idx="568">
                  <c:v>33.428304248419188</c:v>
                </c:pt>
                <c:pt idx="569">
                  <c:v>33.457665961807898</c:v>
                </c:pt>
                <c:pt idx="570">
                  <c:v>33.487001930584306</c:v>
                </c:pt>
                <c:pt idx="571">
                  <c:v>33.516312222349221</c:v>
                </c:pt>
                <c:pt idx="572">
                  <c:v>33.545596904408093</c:v>
                </c:pt>
                <c:pt idx="573">
                  <c:v>33.574856043772883</c:v>
                </c:pt>
                <c:pt idx="574">
                  <c:v>33.60408970716378</c:v>
                </c:pt>
                <c:pt idx="575">
                  <c:v>33.633297961011046</c:v>
                </c:pt>
                <c:pt idx="576">
                  <c:v>33.662480871456694</c:v>
                </c:pt>
                <c:pt idx="577">
                  <c:v>33.691638504356334</c:v>
                </c:pt>
                <c:pt idx="578">
                  <c:v>33.720770925280824</c:v>
                </c:pt>
                <c:pt idx="579">
                  <c:v>33.749878199518044</c:v>
                </c:pt>
                <c:pt idx="580">
                  <c:v>33.778960392074559</c:v>
                </c:pt>
                <c:pt idx="581">
                  <c:v>33.808017567677346</c:v>
                </c:pt>
                <c:pt idx="582">
                  <c:v>33.837049790775474</c:v>
                </c:pt>
                <c:pt idx="583">
                  <c:v>33.866057125541751</c:v>
                </c:pt>
                <c:pt idx="584">
                  <c:v>33.895039635874383</c:v>
                </c:pt>
                <c:pt idx="585">
                  <c:v>33.923997385398643</c:v>
                </c:pt>
                <c:pt idx="586">
                  <c:v>33.95293043746846</c:v>
                </c:pt>
                <c:pt idx="587">
                  <c:v>33.981838855168078</c:v>
                </c:pt>
                <c:pt idx="588">
                  <c:v>34.010722701313611</c:v>
                </c:pt>
                <c:pt idx="589">
                  <c:v>34.039582038454697</c:v>
                </c:pt>
                <c:pt idx="590">
                  <c:v>34.068416928876019</c:v>
                </c:pt>
                <c:pt idx="591">
                  <c:v>34.097227434598906</c:v>
                </c:pt>
                <c:pt idx="592">
                  <c:v>34.126013617382903</c:v>
                </c:pt>
                <c:pt idx="593">
                  <c:v>34.154775538727257</c:v>
                </c:pt>
                <c:pt idx="594">
                  <c:v>34.183513259872512</c:v>
                </c:pt>
                <c:pt idx="595">
                  <c:v>34.212226841802014</c:v>
                </c:pt>
                <c:pt idx="596">
                  <c:v>34.240916345243406</c:v>
                </c:pt>
                <c:pt idx="597">
                  <c:v>34.26958183067012</c:v>
                </c:pt>
                <c:pt idx="598">
                  <c:v>34.298223358302891</c:v>
                </c:pt>
                <c:pt idx="599">
                  <c:v>34.326840988111215</c:v>
                </c:pt>
                <c:pt idx="600">
                  <c:v>34.355434779814836</c:v>
                </c:pt>
                <c:pt idx="601">
                  <c:v>34.38400479288515</c:v>
                </c:pt>
                <c:pt idx="602">
                  <c:v>34.412551086546713</c:v>
                </c:pt>
                <c:pt idx="603">
                  <c:v>34.441073719778629</c:v>
                </c:pt>
                <c:pt idx="604">
                  <c:v>34.469572751315972</c:v>
                </c:pt>
                <c:pt idx="605">
                  <c:v>34.498048239651226</c:v>
                </c:pt>
                <c:pt idx="606">
                  <c:v>34.526500243035656</c:v>
                </c:pt>
                <c:pt idx="607">
                  <c:v>34.554928819480729</c:v>
                </c:pt>
                <c:pt idx="608">
                  <c:v>34.583334026759452</c:v>
                </c:pt>
                <c:pt idx="609">
                  <c:v>34.611715922407789</c:v>
                </c:pt>
                <c:pt idx="610">
                  <c:v>34.640074563725975</c:v>
                </c:pt>
                <c:pt idx="611">
                  <c:v>34.668410007779904</c:v>
                </c:pt>
                <c:pt idx="612">
                  <c:v>34.696722311402439</c:v>
                </c:pt>
                <c:pt idx="613">
                  <c:v>34.725011531194781</c:v>
                </c:pt>
                <c:pt idx="614">
                  <c:v>34.753277723527738</c:v>
                </c:pt>
                <c:pt idx="615">
                  <c:v>34.781520944543061</c:v>
                </c:pt>
                <c:pt idx="616">
                  <c:v>34.809741250154765</c:v>
                </c:pt>
                <c:pt idx="617">
                  <c:v>34.837938696050379</c:v>
                </c:pt>
                <c:pt idx="618">
                  <c:v>34.866113337692269</c:v>
                </c:pt>
                <c:pt idx="619">
                  <c:v>34.894265230318879</c:v>
                </c:pt>
                <c:pt idx="620">
                  <c:v>34.922394428946014</c:v>
                </c:pt>
                <c:pt idx="621">
                  <c:v>34.950500988368084</c:v>
                </c:pt>
                <c:pt idx="622">
                  <c:v>34.978584963159342</c:v>
                </c:pt>
                <c:pt idx="623">
                  <c:v>35.006646407675149</c:v>
                </c:pt>
                <c:pt idx="624">
                  <c:v>35.034685376053162</c:v>
                </c:pt>
                <c:pt idx="625">
                  <c:v>35.062701922214607</c:v>
                </c:pt>
                <c:pt idx="626">
                  <c:v>35.090696099865426</c:v>
                </c:pt>
                <c:pt idx="627">
                  <c:v>35.118667962497511</c:v>
                </c:pt>
                <c:pt idx="628">
                  <c:v>35.146617563389903</c:v>
                </c:pt>
                <c:pt idx="629">
                  <c:v>35.17454495560996</c:v>
                </c:pt>
                <c:pt idx="630">
                  <c:v>35.202450192014538</c:v>
                </c:pt>
                <c:pt idx="631">
                  <c:v>35.230333325251166</c:v>
                </c:pt>
                <c:pt idx="632">
                  <c:v>35.258194407759184</c:v>
                </c:pt>
                <c:pt idx="633">
                  <c:v>35.28603349177093</c:v>
                </c:pt>
                <c:pt idx="634">
                  <c:v>35.313850629312832</c:v>
                </c:pt>
                <c:pt idx="635">
                  <c:v>35.341645872206584</c:v>
                </c:pt>
                <c:pt idx="636">
                  <c:v>35.36941927207026</c:v>
                </c:pt>
                <c:pt idx="637">
                  <c:v>35.397170880319422</c:v>
                </c:pt>
                <c:pt idx="638">
                  <c:v>35.424900748168255</c:v>
                </c:pt>
                <c:pt idx="639">
                  <c:v>35.452608926630639</c:v>
                </c:pt>
                <c:pt idx="640">
                  <c:v>35.480295466521255</c:v>
                </c:pt>
                <c:pt idx="641">
                  <c:v>35.507960418456697</c:v>
                </c:pt>
                <c:pt idx="642">
                  <c:v>35.535603832856502</c:v>
                </c:pt>
                <c:pt idx="643">
                  <c:v>35.563225759944274</c:v>
                </c:pt>
                <c:pt idx="644">
                  <c:v>35.590826249748723</c:v>
                </c:pt>
                <c:pt idx="645">
                  <c:v>35.618405352104709</c:v>
                </c:pt>
                <c:pt idx="646">
                  <c:v>35.645963116654315</c:v>
                </c:pt>
                <c:pt idx="647">
                  <c:v>35.673499592847882</c:v>
                </c:pt>
                <c:pt idx="648">
                  <c:v>35.701014829945052</c:v>
                </c:pt>
                <c:pt idx="649">
                  <c:v>35.728508877015777</c:v>
                </c:pt>
                <c:pt idx="650">
                  <c:v>35.755981782941348</c:v>
                </c:pt>
                <c:pt idx="651">
                  <c:v>35.783433596415421</c:v>
                </c:pt>
                <c:pt idx="652">
                  <c:v>35.810864365945015</c:v>
                </c:pt>
                <c:pt idx="653">
                  <c:v>35.838274139851499</c:v>
                </c:pt>
                <c:pt idx="654">
                  <c:v>35.865662966271614</c:v>
                </c:pt>
                <c:pt idx="655">
                  <c:v>35.893030893158432</c:v>
                </c:pt>
                <c:pt idx="656">
                  <c:v>35.920377968282352</c:v>
                </c:pt>
                <c:pt idx="657">
                  <c:v>35.94770423923206</c:v>
                </c:pt>
                <c:pt idx="658">
                  <c:v>35.975009753415513</c:v>
                </c:pt>
                <c:pt idx="659">
                  <c:v>36.002294558060875</c:v>
                </c:pt>
                <c:pt idx="660">
                  <c:v>36.029558700217493</c:v>
                </c:pt>
                <c:pt idx="661">
                  <c:v>36.05680222675683</c:v>
                </c:pt>
                <c:pt idx="662">
                  <c:v>36.084025184373417</c:v>
                </c:pt>
                <c:pt idx="663">
                  <c:v>36.111227619585762</c:v>
                </c:pt>
                <c:pt idx="664">
                  <c:v>36.138409578737296</c:v>
                </c:pt>
                <c:pt idx="665">
                  <c:v>36.165571107997316</c:v>
                </c:pt>
                <c:pt idx="666">
                  <c:v>36.192712253361847</c:v>
                </c:pt>
                <c:pt idx="667">
                  <c:v>36.219833060654587</c:v>
                </c:pt>
                <c:pt idx="668">
                  <c:v>36.246933575527812</c:v>
                </c:pt>
                <c:pt idx="669">
                  <c:v>36.274013843463258</c:v>
                </c:pt>
                <c:pt idx="670">
                  <c:v>36.30107390977301</c:v>
                </c:pt>
                <c:pt idx="671">
                  <c:v>36.328113819600389</c:v>
                </c:pt>
                <c:pt idx="672">
                  <c:v>36.355133617920863</c:v>
                </c:pt>
                <c:pt idx="673">
                  <c:v>36.382133349542848</c:v>
                </c:pt>
                <c:pt idx="674">
                  <c:v>36.409113059108655</c:v>
                </c:pt>
                <c:pt idx="675">
                  <c:v>36.436072791095292</c:v>
                </c:pt>
                <c:pt idx="676">
                  <c:v>36.463012589815357</c:v>
                </c:pt>
                <c:pt idx="677">
                  <c:v>36.489932499417861</c:v>
                </c:pt>
                <c:pt idx="678">
                  <c:v>36.516832563889082</c:v>
                </c:pt>
                <c:pt idx="679">
                  <c:v>36.543712827053419</c:v>
                </c:pt>
                <c:pt idx="680">
                  <c:v>36.570573332574199</c:v>
                </c:pt>
                <c:pt idx="681">
                  <c:v>36.597414123954515</c:v>
                </c:pt>
                <c:pt idx="682">
                  <c:v>36.624235244538063</c:v>
                </c:pt>
                <c:pt idx="683">
                  <c:v>36.651036737509926</c:v>
                </c:pt>
                <c:pt idx="684">
                  <c:v>36.677818645897425</c:v>
                </c:pt>
                <c:pt idx="685">
                  <c:v>36.704581012570884</c:v>
                </c:pt>
                <c:pt idx="686">
                  <c:v>36.731323880244467</c:v>
                </c:pt>
                <c:pt idx="687">
                  <c:v>36.758047291476949</c:v>
                </c:pt>
                <c:pt idx="688">
                  <c:v>36.784751288672524</c:v>
                </c:pt>
                <c:pt idx="689">
                  <c:v>36.811435914081549</c:v>
                </c:pt>
                <c:pt idx="690">
                  <c:v>36.838101209801401</c:v>
                </c:pt>
                <c:pt idx="691">
                  <c:v>36.864747217777172</c:v>
                </c:pt>
                <c:pt idx="692">
                  <c:v>36.891373979802495</c:v>
                </c:pt>
                <c:pt idx="693">
                  <c:v>36.917981537520262</c:v>
                </c:pt>
                <c:pt idx="694">
                  <c:v>36.944569932423427</c:v>
                </c:pt>
                <c:pt idx="695">
                  <c:v>36.971139205855742</c:v>
                </c:pt>
                <c:pt idx="696">
                  <c:v>36.997689399012508</c:v>
                </c:pt>
                <c:pt idx="697">
                  <c:v>37.024220552941294</c:v>
                </c:pt>
                <c:pt idx="698">
                  <c:v>37.050732708542746</c:v>
                </c:pt>
                <c:pt idx="699">
                  <c:v>37.077225906571243</c:v>
                </c:pt>
                <c:pt idx="700">
                  <c:v>37.103700187635681</c:v>
                </c:pt>
                <c:pt idx="701">
                  <c:v>37.130155592200182</c:v>
                </c:pt>
                <c:pt idx="702">
                  <c:v>37.156592160584815</c:v>
                </c:pt>
                <c:pt idx="703">
                  <c:v>37.183009932966314</c:v>
                </c:pt>
                <c:pt idx="704">
                  <c:v>37.209408949378783</c:v>
                </c:pt>
                <c:pt idx="705">
                  <c:v>37.235789249714429</c:v>
                </c:pt>
                <c:pt idx="706">
                  <c:v>37.262150873724224</c:v>
                </c:pt>
                <c:pt idx="707">
                  <c:v>37.288493861018644</c:v>
                </c:pt>
                <c:pt idx="708">
                  <c:v>37.314818251068353</c:v>
                </c:pt>
                <c:pt idx="709">
                  <c:v>37.341124083204861</c:v>
                </c:pt>
                <c:pt idx="710">
                  <c:v>37.367411396621264</c:v>
                </c:pt>
                <c:pt idx="711">
                  <c:v>37.39368023037288</c:v>
                </c:pt>
                <c:pt idx="712">
                  <c:v>37.419930623377937</c:v>
                </c:pt>
                <c:pt idx="713">
                  <c:v>37.446162614418263</c:v>
                </c:pt>
                <c:pt idx="714">
                  <c:v>37.472376242139944</c:v>
                </c:pt>
                <c:pt idx="715">
                  <c:v>37.498571545053991</c:v>
                </c:pt>
                <c:pt idx="716">
                  <c:v>37.524748561536974</c:v>
                </c:pt>
                <c:pt idx="717">
                  <c:v>37.550907329831723</c:v>
                </c:pt>
                <c:pt idx="718">
                  <c:v>37.577047888047943</c:v>
                </c:pt>
                <c:pt idx="719">
                  <c:v>37.603170274162878</c:v>
                </c:pt>
                <c:pt idx="720">
                  <c:v>37.629274526021959</c:v>
                </c:pt>
                <c:pt idx="721">
                  <c:v>37.655360681339431</c:v>
                </c:pt>
                <c:pt idx="722">
                  <c:v>37.681428777698997</c:v>
                </c:pt>
                <c:pt idx="723">
                  <c:v>37.707478852554445</c:v>
                </c:pt>
                <c:pt idx="724">
                  <c:v>37.733510943230279</c:v>
                </c:pt>
                <c:pt idx="725">
                  <c:v>37.759525086922338</c:v>
                </c:pt>
                <c:pt idx="726">
                  <c:v>37.785521320698436</c:v>
                </c:pt>
                <c:pt idx="727">
                  <c:v>37.811499681498937</c:v>
                </c:pt>
                <c:pt idx="728">
                  <c:v>37.837460206137422</c:v>
                </c:pt>
                <c:pt idx="729">
                  <c:v>37.863402931301238</c:v>
                </c:pt>
                <c:pt idx="730">
                  <c:v>37.889327893552156</c:v>
                </c:pt>
                <c:pt idx="731">
                  <c:v>37.915235129326945</c:v>
                </c:pt>
                <c:pt idx="732">
                  <c:v>37.941124674937967</c:v>
                </c:pt>
                <c:pt idx="733">
                  <c:v>37.966996566573776</c:v>
                </c:pt>
                <c:pt idx="734">
                  <c:v>37.992850840299724</c:v>
                </c:pt>
                <c:pt idx="735">
                  <c:v>38.018687532058522</c:v>
                </c:pt>
                <c:pt idx="736">
                  <c:v>38.044506677670832</c:v>
                </c:pt>
                <c:pt idx="737">
                  <c:v>38.070308312835856</c:v>
                </c:pt>
                <c:pt idx="738">
                  <c:v>38.096092473131904</c:v>
                </c:pt>
                <c:pt idx="739">
                  <c:v>38.121859194016963</c:v>
                </c:pt>
                <c:pt idx="740">
                  <c:v>38.147608510829279</c:v>
                </c:pt>
                <c:pt idx="741">
                  <c:v>38.173340458787891</c:v>
                </c:pt>
                <c:pt idx="742">
                  <c:v>38.199055072993247</c:v>
                </c:pt>
                <c:pt idx="743">
                  <c:v>38.224752388427703</c:v>
                </c:pt>
                <c:pt idx="744">
                  <c:v>38.250432439956128</c:v>
                </c:pt>
                <c:pt idx="745">
                  <c:v>38.276095262326415</c:v>
                </c:pt>
                <c:pt idx="746">
                  <c:v>38.301740890170059</c:v>
                </c:pt>
                <c:pt idx="747">
                  <c:v>38.327369358002692</c:v>
                </c:pt>
                <c:pt idx="748">
                  <c:v>38.35298070022462</c:v>
                </c:pt>
                <c:pt idx="749">
                  <c:v>38.378574951121365</c:v>
                </c:pt>
                <c:pt idx="750">
                  <c:v>38.404152144864213</c:v>
                </c:pt>
                <c:pt idx="751">
                  <c:v>38.429712315510727</c:v>
                </c:pt>
                <c:pt idx="752">
                  <c:v>38.45525549700529</c:v>
                </c:pt>
                <c:pt idx="753">
                  <c:v>38.480781723179611</c:v>
                </c:pt>
                <c:pt idx="754">
                  <c:v>38.506291027753278</c:v>
                </c:pt>
                <c:pt idx="755">
                  <c:v>38.531783444334252</c:v>
                </c:pt>
                <c:pt idx="756">
                  <c:v>38.557259006419393</c:v>
                </c:pt>
                <c:pt idx="757">
                  <c:v>38.582717747394987</c:v>
                </c:pt>
                <c:pt idx="758">
                  <c:v>38.608159700537222</c:v>
                </c:pt>
                <c:pt idx="759">
                  <c:v>38.633584899012739</c:v>
                </c:pt>
                <c:pt idx="760">
                  <c:v>38.658993375879092</c:v>
                </c:pt>
                <c:pt idx="761">
                  <c:v>38.684385164085285</c:v>
                </c:pt>
                <c:pt idx="762">
                  <c:v>38.709760296472261</c:v>
                </c:pt>
                <c:pt idx="763">
                  <c:v>38.735118805773382</c:v>
                </c:pt>
                <c:pt idx="764">
                  <c:v>38.760460724614937</c:v>
                </c:pt>
                <c:pt idx="765">
                  <c:v>38.785786085516634</c:v>
                </c:pt>
                <c:pt idx="766">
                  <c:v>38.811094920892067</c:v>
                </c:pt>
                <c:pt idx="767">
                  <c:v>38.836387263049232</c:v>
                </c:pt>
                <c:pt idx="768">
                  <c:v>38.86166314419097</c:v>
                </c:pt>
                <c:pt idx="769">
                  <c:v>38.886922596415488</c:v>
                </c:pt>
                <c:pt idx="770">
                  <c:v>38.912165651716791</c:v>
                </c:pt>
                <c:pt idx="771">
                  <c:v>38.937392341985181</c:v>
                </c:pt>
                <c:pt idx="772">
                  <c:v>38.962602699007739</c:v>
                </c:pt>
                <c:pt idx="773">
                  <c:v>38.987796754468739</c:v>
                </c:pt>
                <c:pt idx="774">
                  <c:v>39.012974539950186</c:v>
                </c:pt>
                <c:pt idx="775">
                  <c:v>39.038136086932226</c:v>
                </c:pt>
                <c:pt idx="776">
                  <c:v>39.063281426793608</c:v>
                </c:pt>
                <c:pt idx="777">
                  <c:v>39.088410590812167</c:v>
                </c:pt>
                <c:pt idx="778">
                  <c:v>39.113523610165259</c:v>
                </c:pt>
                <c:pt idx="779">
                  <c:v>39.138620515930221</c:v>
                </c:pt>
                <c:pt idx="780">
                  <c:v>39.163701339084803</c:v>
                </c:pt>
                <c:pt idx="781">
                  <c:v>39.188766110507622</c:v>
                </c:pt>
                <c:pt idx="782">
                  <c:v>39.213814860978644</c:v>
                </c:pt>
                <c:pt idx="783">
                  <c:v>39.238847621179545</c:v>
                </c:pt>
                <c:pt idx="784">
                  <c:v>39.263864421694237</c:v>
                </c:pt>
                <c:pt idx="785">
                  <c:v>39.288865293009223</c:v>
                </c:pt>
                <c:pt idx="786">
                  <c:v>39.313850265514098</c:v>
                </c:pt>
                <c:pt idx="787">
                  <c:v>39.338819369501948</c:v>
                </c:pt>
                <c:pt idx="788">
                  <c:v>39.363772635169767</c:v>
                </c:pt>
                <c:pt idx="789">
                  <c:v>39.388710092618908</c:v>
                </c:pt>
                <c:pt idx="790">
                  <c:v>39.413631771855492</c:v>
                </c:pt>
                <c:pt idx="791">
                  <c:v>39.438537702790846</c:v>
                </c:pt>
                <c:pt idx="792">
                  <c:v>39.463427915241901</c:v>
                </c:pt>
                <c:pt idx="793">
                  <c:v>39.488302438931612</c:v>
                </c:pt>
                <c:pt idx="794">
                  <c:v>39.513161303489383</c:v>
                </c:pt>
                <c:pt idx="795">
                  <c:v>39.538004538451474</c:v>
                </c:pt>
                <c:pt idx="796">
                  <c:v>39.562832173261405</c:v>
                </c:pt>
                <c:pt idx="797">
                  <c:v>39.587644237270375</c:v>
                </c:pt>
                <c:pt idx="798">
                  <c:v>39.612440759737645</c:v>
                </c:pt>
                <c:pt idx="799">
                  <c:v>39.63722176983098</c:v>
                </c:pt>
                <c:pt idx="800">
                  <c:v>39.661987296626997</c:v>
                </c:pt>
                <c:pt idx="801">
                  <c:v>39.686737369111611</c:v>
                </c:pt>
                <c:pt idx="802">
                  <c:v>39.711472016180394</c:v>
                </c:pt>
                <c:pt idx="803">
                  <c:v>39.73619126663899</c:v>
                </c:pt>
                <c:pt idx="804">
                  <c:v>39.760895149203513</c:v>
                </c:pt>
                <c:pt idx="805">
                  <c:v>39.7855836925009</c:v>
                </c:pt>
                <c:pt idx="806">
                  <c:v>39.810256925069353</c:v>
                </c:pt>
                <c:pt idx="807">
                  <c:v>39.834914875358663</c:v>
                </c:pt>
                <c:pt idx="808">
                  <c:v>39.85955757173064</c:v>
                </c:pt>
                <c:pt idx="809">
                  <c:v>39.884185042459471</c:v>
                </c:pt>
                <c:pt idx="810">
                  <c:v>39.908797315732102</c:v>
                </c:pt>
                <c:pt idx="811">
                  <c:v>39.933394419648629</c:v>
                </c:pt>
                <c:pt idx="812">
                  <c:v>39.957976382222647</c:v>
                </c:pt>
                <c:pt idx="813">
                  <c:v>39.982543231381634</c:v>
                </c:pt>
                <c:pt idx="814">
                  <c:v>40.007094994967332</c:v>
                </c:pt>
                <c:pt idx="815">
                  <c:v>40.031631700736085</c:v>
                </c:pt>
                <c:pt idx="816">
                  <c:v>40.056153376359255</c:v>
                </c:pt>
                <c:pt idx="817">
                  <c:v>40.080660049423528</c:v>
                </c:pt>
                <c:pt idx="818">
                  <c:v>40.105151747431321</c:v>
                </c:pt>
                <c:pt idx="819">
                  <c:v>40.129628497801122</c:v>
                </c:pt>
                <c:pt idx="820">
                  <c:v>40.154090327867856</c:v>
                </c:pt>
                <c:pt idx="821">
                  <c:v>40.178537264883218</c:v>
                </c:pt>
                <c:pt idx="822">
                  <c:v>40.202969336016061</c:v>
                </c:pt>
                <c:pt idx="823">
                  <c:v>40.227386568352735</c:v>
                </c:pt>
                <c:pt idx="824">
                  <c:v>40.251788988897431</c:v>
                </c:pt>
                <c:pt idx="825">
                  <c:v>40.276176624572528</c:v>
                </c:pt>
                <c:pt idx="826">
                  <c:v>40.300549502218963</c:v>
                </c:pt>
                <c:pt idx="827">
                  <c:v>40.324907648596543</c:v>
                </c:pt>
                <c:pt idx="828">
                  <c:v>40.349251090384293</c:v>
                </c:pt>
                <c:pt idx="829">
                  <c:v>40.373579854180839</c:v>
                </c:pt>
                <c:pt idx="830">
                  <c:v>40.397893966504675</c:v>
                </c:pt>
                <c:pt idx="831">
                  <c:v>40.422193453794584</c:v>
                </c:pt>
                <c:pt idx="832">
                  <c:v>40.44647834240989</c:v>
                </c:pt>
                <c:pt idx="833">
                  <c:v>40.470748658630846</c:v>
                </c:pt>
                <c:pt idx="834">
                  <c:v>40.495004428658966</c:v>
                </c:pt>
                <c:pt idx="835">
                  <c:v>40.51924567861731</c:v>
                </c:pt>
                <c:pt idx="836">
                  <c:v>40.543472434550864</c:v>
                </c:pt>
                <c:pt idx="837">
                  <c:v>40.56768472242684</c:v>
                </c:pt>
                <c:pt idx="838">
                  <c:v>40.591882568135006</c:v>
                </c:pt>
                <c:pt idx="839">
                  <c:v>40.616065997488001</c:v>
                </c:pt>
                <c:pt idx="840">
                  <c:v>40.640235036221675</c:v>
                </c:pt>
                <c:pt idx="841">
                  <c:v>40.664389709995383</c:v>
                </c:pt>
                <c:pt idx="842">
                  <c:v>40.688530044392323</c:v>
                </c:pt>
                <c:pt idx="843">
                  <c:v>40.712656064919848</c:v>
                </c:pt>
                <c:pt idx="844">
                  <c:v>40.736767797009783</c:v>
                </c:pt>
                <c:pt idx="845">
                  <c:v>40.760865266018726</c:v>
                </c:pt>
                <c:pt idx="846">
                  <c:v>40.78494849722837</c:v>
                </c:pt>
                <c:pt idx="847">
                  <c:v>40.809017515845788</c:v>
                </c:pt>
                <c:pt idx="848">
                  <c:v>40.833072347003814</c:v>
                </c:pt>
                <c:pt idx="849">
                  <c:v>40.857113015761229</c:v>
                </c:pt>
                <c:pt idx="850">
                  <c:v>40.881139547103189</c:v>
                </c:pt>
                <c:pt idx="851">
                  <c:v>40.905151965941435</c:v>
                </c:pt>
                <c:pt idx="852">
                  <c:v>40.92915029711466</c:v>
                </c:pt>
                <c:pt idx="853">
                  <c:v>40.953134565388758</c:v>
                </c:pt>
                <c:pt idx="854">
                  <c:v>40.977104795457159</c:v>
                </c:pt>
                <c:pt idx="855">
                  <c:v>41.001061011941097</c:v>
                </c:pt>
                <c:pt idx="856">
                  <c:v>41.025003239389939</c:v>
                </c:pt>
                <c:pt idx="857">
                  <c:v>41.048931502281441</c:v>
                </c:pt>
                <c:pt idx="858">
                  <c:v>41.072845825022057</c:v>
                </c:pt>
                <c:pt idx="859">
                  <c:v>41.096746231947243</c:v>
                </c:pt>
                <c:pt idx="860">
                  <c:v>41.120632747321736</c:v>
                </c:pt>
                <c:pt idx="861">
                  <c:v>41.144505395339813</c:v>
                </c:pt>
                <c:pt idx="862">
                  <c:v>41.16836420012563</c:v>
                </c:pt>
                <c:pt idx="863">
                  <c:v>41.192209185733461</c:v>
                </c:pt>
                <c:pt idx="864">
                  <c:v>41.216040376148001</c:v>
                </c:pt>
                <c:pt idx="865">
                  <c:v>41.239857795284664</c:v>
                </c:pt>
                <c:pt idx="866">
                  <c:v>41.263661466989809</c:v>
                </c:pt>
                <c:pt idx="867">
                  <c:v>41.287451415041083</c:v>
                </c:pt>
                <c:pt idx="868">
                  <c:v>41.311227663147662</c:v>
                </c:pt>
                <c:pt idx="869">
                  <c:v>41.334990234950524</c:v>
                </c:pt>
                <c:pt idx="870">
                  <c:v>41.358739154022736</c:v>
                </c:pt>
                <c:pt idx="871">
                  <c:v>41.382474443869732</c:v>
                </c:pt>
                <c:pt idx="872">
                  <c:v>41.406196127929576</c:v>
                </c:pt>
                <c:pt idx="873">
                  <c:v>41.429904229573211</c:v>
                </c:pt>
                <c:pt idx="874">
                  <c:v>41.453598772104783</c:v>
                </c:pt>
                <c:pt idx="875">
                  <c:v>41.47727977876184</c:v>
                </c:pt>
                <c:pt idx="876">
                  <c:v>41.500947272715642</c:v>
                </c:pt>
                <c:pt idx="877">
                  <c:v>41.524601277071433</c:v>
                </c:pt>
                <c:pt idx="878">
                  <c:v>41.548241814868661</c:v>
                </c:pt>
                <c:pt idx="879">
                  <c:v>41.571868909081289</c:v>
                </c:pt>
                <c:pt idx="880">
                  <c:v>41.595482582618004</c:v>
                </c:pt>
                <c:pt idx="881">
                  <c:v>41.619082858322535</c:v>
                </c:pt>
                <c:pt idx="882">
                  <c:v>41.642669758973845</c:v>
                </c:pt>
                <c:pt idx="883">
                  <c:v>41.66624330728645</c:v>
                </c:pt>
                <c:pt idx="884">
                  <c:v>41.689803525910641</c:v>
                </c:pt>
                <c:pt idx="885">
                  <c:v>41.713350437432737</c:v>
                </c:pt>
                <c:pt idx="886">
                  <c:v>41.736884064375346</c:v>
                </c:pt>
                <c:pt idx="887">
                  <c:v>41.760404429197607</c:v>
                </c:pt>
                <c:pt idx="888">
                  <c:v>41.783911554295457</c:v>
                </c:pt>
                <c:pt idx="889">
                  <c:v>41.807405462001874</c:v>
                </c:pt>
                <c:pt idx="890">
                  <c:v>41.8308861745871</c:v>
                </c:pt>
                <c:pt idx="891">
                  <c:v>41.854353714258934</c:v>
                </c:pt>
                <c:pt idx="892">
                  <c:v>41.877808103162934</c:v>
                </c:pt>
                <c:pt idx="893">
                  <c:v>41.901249363382682</c:v>
                </c:pt>
                <c:pt idx="894">
                  <c:v>41.924677516940022</c:v>
                </c:pt>
                <c:pt idx="895">
                  <c:v>41.948092585795294</c:v>
                </c:pt>
                <c:pt idx="896">
                  <c:v>41.971494591847609</c:v>
                </c:pt>
                <c:pt idx="897">
                  <c:v>41.994883556935022</c:v>
                </c:pt>
                <c:pt idx="898">
                  <c:v>42.018259502834837</c:v>
                </c:pt>
                <c:pt idx="899">
                  <c:v>42.041622451263798</c:v>
                </c:pt>
                <c:pt idx="900">
                  <c:v>42.064972423878359</c:v>
                </c:pt>
                <c:pt idx="901">
                  <c:v>42.088309442274884</c:v>
                </c:pt>
                <c:pt idx="902">
                  <c:v>42.111633527989909</c:v>
                </c:pt>
                <c:pt idx="903">
                  <c:v>42.134944702500349</c:v>
                </c:pt>
                <c:pt idx="904">
                  <c:v>42.158242987223751</c:v>
                </c:pt>
                <c:pt idx="905">
                  <c:v>42.181528403518513</c:v>
                </c:pt>
                <c:pt idx="906">
                  <c:v>42.204800972684112</c:v>
                </c:pt>
                <c:pt idx="907">
                  <c:v>42.228060715961327</c:v>
                </c:pt>
                <c:pt idx="908">
                  <c:v>42.251307654532475</c:v>
                </c:pt>
                <c:pt idx="909">
                  <c:v>42.274541809521637</c:v>
                </c:pt>
                <c:pt idx="910">
                  <c:v>42.297763201994869</c:v>
                </c:pt>
                <c:pt idx="911">
                  <c:v>42.32097185296044</c:v>
                </c:pt>
                <c:pt idx="912">
                  <c:v>42.344167783369038</c:v>
                </c:pt>
                <c:pt idx="913">
                  <c:v>42.367351014114</c:v>
                </c:pt>
                <c:pt idx="914">
                  <c:v>42.390521566031538</c:v>
                </c:pt>
                <c:pt idx="915">
                  <c:v>42.413679459900948</c:v>
                </c:pt>
                <c:pt idx="916">
                  <c:v>42.436824716444825</c:v>
                </c:pt>
                <c:pt idx="917">
                  <c:v>42.459957356329276</c:v>
                </c:pt>
                <c:pt idx="918">
                  <c:v>42.483077400164163</c:v>
                </c:pt>
                <c:pt idx="919">
                  <c:v>42.506184868503283</c:v>
                </c:pt>
                <c:pt idx="920">
                  <c:v>42.5292797818446</c:v>
                </c:pt>
                <c:pt idx="921">
                  <c:v>42.552362160630452</c:v>
                </c:pt>
                <c:pt idx="922">
                  <c:v>42.575432025247764</c:v>
                </c:pt>
                <c:pt idx="923">
                  <c:v>42.598489396028249</c:v>
                </c:pt>
                <c:pt idx="924">
                  <c:v>42.621534293248637</c:v>
                </c:pt>
                <c:pt idx="925">
                  <c:v>42.644566737130866</c:v>
                </c:pt>
                <c:pt idx="926">
                  <c:v>42.667586747842286</c:v>
                </c:pt>
                <c:pt idx="927">
                  <c:v>42.690594345495882</c:v>
                </c:pt>
                <c:pt idx="928">
                  <c:v>42.713589550150473</c:v>
                </c:pt>
                <c:pt idx="929">
                  <c:v>42.736572381810902</c:v>
                </c:pt>
                <c:pt idx="930">
                  <c:v>42.759542860428255</c:v>
                </c:pt>
                <c:pt idx="931">
                  <c:v>42.782501005900052</c:v>
                </c:pt>
                <c:pt idx="932">
                  <c:v>42.805446838070473</c:v>
                </c:pt>
                <c:pt idx="933">
                  <c:v>42.828380376730522</c:v>
                </c:pt>
                <c:pt idx="934">
                  <c:v>42.851301641618242</c:v>
                </c:pt>
                <c:pt idx="935">
                  <c:v>42.874210652418924</c:v>
                </c:pt>
                <c:pt idx="936">
                  <c:v>42.897107428765302</c:v>
                </c:pt>
                <c:pt idx="937">
                  <c:v>42.919991990237719</c:v>
                </c:pt>
                <c:pt idx="938">
                  <c:v>42.942864356364353</c:v>
                </c:pt>
                <c:pt idx="939">
                  <c:v>42.965724546621423</c:v>
                </c:pt>
                <c:pt idx="940">
                  <c:v>42.988572580433335</c:v>
                </c:pt>
                <c:pt idx="941">
                  <c:v>43.011408477172928</c:v>
                </c:pt>
                <c:pt idx="942">
                  <c:v>43.03423225616163</c:v>
                </c:pt>
                <c:pt idx="943">
                  <c:v>43.05704393666965</c:v>
                </c:pt>
                <c:pt idx="944">
                  <c:v>43.079843537916183</c:v>
                </c:pt>
                <c:pt idx="945">
                  <c:v>43.10263107906961</c:v>
                </c:pt>
                <c:pt idx="946">
                  <c:v>43.125406579247638</c:v>
                </c:pt>
                <c:pt idx="947">
                  <c:v>43.148170057517554</c:v>
                </c:pt>
                <c:pt idx="948">
                  <c:v>43.170921532896337</c:v>
                </c:pt>
                <c:pt idx="949">
                  <c:v>43.193661024350909</c:v>
                </c:pt>
                <c:pt idx="950">
                  <c:v>43.216388550798293</c:v>
                </c:pt>
                <c:pt idx="951">
                  <c:v>43.239104131105769</c:v>
                </c:pt>
                <c:pt idx="952">
                  <c:v>43.261807784091111</c:v>
                </c:pt>
                <c:pt idx="953">
                  <c:v>43.284499528522737</c:v>
                </c:pt>
                <c:pt idx="954">
                  <c:v>43.30717938311988</c:v>
                </c:pt>
                <c:pt idx="955">
                  <c:v>43.329847366552791</c:v>
                </c:pt>
                <c:pt idx="956">
                  <c:v>43.35250349744291</c:v>
                </c:pt>
                <c:pt idx="957">
                  <c:v>43.375147794363059</c:v>
                </c:pt>
                <c:pt idx="958">
                  <c:v>43.397780275837576</c:v>
                </c:pt>
                <c:pt idx="959">
                  <c:v>43.42040096034254</c:v>
                </c:pt>
                <c:pt idx="960">
                  <c:v>43.443009866305928</c:v>
                </c:pt>
                <c:pt idx="961">
                  <c:v>43.465607012107775</c:v>
                </c:pt>
                <c:pt idx="962">
                  <c:v>43.488192416080381</c:v>
                </c:pt>
                <c:pt idx="963">
                  <c:v>43.510766096508455</c:v>
                </c:pt>
                <c:pt idx="964">
                  <c:v>43.533328071629306</c:v>
                </c:pt>
                <c:pt idx="965">
                  <c:v>43.555878359632999</c:v>
                </c:pt>
                <c:pt idx="966">
                  <c:v>43.578416978662553</c:v>
                </c:pt>
                <c:pt idx="967">
                  <c:v>43.600943946814077</c:v>
                </c:pt>
                <c:pt idx="968">
                  <c:v>43.623459282136963</c:v>
                </c:pt>
                <c:pt idx="969">
                  <c:v>43.645963002634048</c:v>
                </c:pt>
                <c:pt idx="970">
                  <c:v>43.668455126261776</c:v>
                </c:pt>
                <c:pt idx="971">
                  <c:v>43.690935670930386</c:v>
                </c:pt>
                <c:pt idx="972">
                  <c:v>43.713404654504039</c:v>
                </c:pt>
                <c:pt idx="973">
                  <c:v>43.735862094801035</c:v>
                </c:pt>
                <c:pt idx="974">
                  <c:v>43.758308009593932</c:v>
                </c:pt>
                <c:pt idx="975">
                  <c:v>43.780742416609733</c:v>
                </c:pt>
                <c:pt idx="976">
                  <c:v>43.803165333530053</c:v>
                </c:pt>
                <c:pt idx="977">
                  <c:v>43.825576777991273</c:v>
                </c:pt>
                <c:pt idx="978">
                  <c:v>43.847976767584683</c:v>
                </c:pt>
                <c:pt idx="979">
                  <c:v>43.870365319856695</c:v>
                </c:pt>
                <c:pt idx="980">
                  <c:v>43.892742452308937</c:v>
                </c:pt>
                <c:pt idx="981">
                  <c:v>43.915108182398477</c:v>
                </c:pt>
                <c:pt idx="982">
                  <c:v>43.937462527537932</c:v>
                </c:pt>
                <c:pt idx="983">
                  <c:v>43.959805505095659</c:v>
                </c:pt>
                <c:pt idx="984">
                  <c:v>43.982137132395884</c:v>
                </c:pt>
                <c:pt idx="985">
                  <c:v>44.004457426718893</c:v>
                </c:pt>
                <c:pt idx="986">
                  <c:v>44.026766405301153</c:v>
                </c:pt>
                <c:pt idx="987">
                  <c:v>44.04906408533548</c:v>
                </c:pt>
                <c:pt idx="988">
                  <c:v>44.071350483971223</c:v>
                </c:pt>
                <c:pt idx="989">
                  <c:v>44.09362561831437</c:v>
                </c:pt>
                <c:pt idx="990">
                  <c:v>44.115889505427724</c:v>
                </c:pt>
                <c:pt idx="991">
                  <c:v>44.138142162331057</c:v>
                </c:pt>
                <c:pt idx="992">
                  <c:v>44.160383606001261</c:v>
                </c:pt>
                <c:pt idx="993">
                  <c:v>44.182613853372494</c:v>
                </c:pt>
                <c:pt idx="994">
                  <c:v>44.20483292133634</c:v>
                </c:pt>
                <c:pt idx="995">
                  <c:v>44.227040826741955</c:v>
                </c:pt>
                <c:pt idx="996">
                  <c:v>44.249237586396198</c:v>
                </c:pt>
                <c:pt idx="997">
                  <c:v>44.271423217063813</c:v>
                </c:pt>
                <c:pt idx="998">
                  <c:v>44.293597735467543</c:v>
                </c:pt>
                <c:pt idx="999">
                  <c:v>44.315761158288296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CC-8943-BD65-4C709291128A}"/>
            </c:ext>
          </c:extLst>
        </c:ser>
        <c:ser>
          <c:idx val="1"/>
          <c:order val="1"/>
          <c:tx>
            <c:strRef>
              <c:f>Sheet10!$T$32</c:f>
              <c:strCache>
                <c:ptCount val="1"/>
                <c:pt idx="0">
                  <c:v>Nebl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Sheet10!$R$33:$R$1032</c:f>
              <c:numCache>
                <c:formatCode>General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Sheet10!$T$33:$T$1032</c:f>
              <c:numCache>
                <c:formatCode>General</c:formatCode>
                <c:ptCount val="1000"/>
                <c:pt idx="0">
                  <c:v>0.19818610884915489</c:v>
                </c:pt>
                <c:pt idx="1">
                  <c:v>0.28027748300842531</c:v>
                </c:pt>
                <c:pt idx="2">
                  <c:v>0.34326840988111212</c:v>
                </c:pt>
                <c:pt idx="3">
                  <c:v>0.39637221769830977</c:v>
                </c:pt>
                <c:pt idx="4">
                  <c:v>0.44315761158288297</c:v>
                </c:pt>
                <c:pt idx="5">
                  <c:v>0.48545484078811535</c:v>
                </c:pt>
                <c:pt idx="6">
                  <c:v>0.5243511573224412</c:v>
                </c:pt>
                <c:pt idx="7">
                  <c:v>0.56055496601685062</c:v>
                </c:pt>
                <c:pt idx="8">
                  <c:v>0.59455832654746466</c:v>
                </c:pt>
                <c:pt idx="9">
                  <c:v>0.6267195045693813</c:v>
                </c:pt>
                <c:pt idx="10">
                  <c:v>0.65730896171318076</c:v>
                </c:pt>
                <c:pt idx="11">
                  <c:v>0.68653681976222425</c:v>
                </c:pt>
                <c:pt idx="12">
                  <c:v>0.71457017754031538</c:v>
                </c:pt>
                <c:pt idx="13">
                  <c:v>0.74154451813142475</c:v>
                </c:pt>
                <c:pt idx="14">
                  <c:v>0.76757149902242727</c:v>
                </c:pt>
                <c:pt idx="15">
                  <c:v>0.79274443539661954</c:v>
                </c:pt>
                <c:pt idx="16">
                  <c:v>0.81714226031522452</c:v>
                </c:pt>
                <c:pt idx="17">
                  <c:v>0.84083244902527599</c:v>
                </c:pt>
                <c:pt idx="18">
                  <c:v>0.8638732204870182</c:v>
                </c:pt>
                <c:pt idx="19">
                  <c:v>0.88631522316576594</c:v>
                </c:pt>
                <c:pt idx="20">
                  <c:v>0.90820284549000974</c:v>
                </c:pt>
                <c:pt idx="21">
                  <c:v>0.92957524832415772</c:v>
                </c:pt>
                <c:pt idx="22">
                  <c:v>0.95046718830146293</c:v>
                </c:pt>
                <c:pt idx="23">
                  <c:v>0.9709096815762307</c:v>
                </c:pt>
                <c:pt idx="24">
                  <c:v>0.99093054424577443</c:v>
                </c:pt>
                <c:pt idx="25">
                  <c:v>1.0105548363448644</c:v>
                </c:pt>
                <c:pt idx="26">
                  <c:v>1.0298052296433364</c:v>
                </c:pt>
                <c:pt idx="27">
                  <c:v>1.0487023146448824</c:v>
                </c:pt>
                <c:pt idx="28">
                  <c:v>1.067264858637397</c:v>
                </c:pt>
                <c:pt idx="29">
                  <c:v>1.0855100240085636</c:v>
                </c:pt>
                <c:pt idx="30">
                  <c:v>1.1034535540582764</c:v>
                </c:pt>
                <c:pt idx="31">
                  <c:v>1.1211099320337012</c:v>
                </c:pt>
                <c:pt idx="32">
                  <c:v>1.1384925179575749</c:v>
                </c:pt>
                <c:pt idx="33">
                  <c:v>1.1556136669259967</c:v>
                </c:pt>
                <c:pt idx="34">
                  <c:v>1.1724848318536651</c:v>
                </c:pt>
                <c:pt idx="35">
                  <c:v>1.1891166530949293</c:v>
                </c:pt>
                <c:pt idx="36">
                  <c:v>1.2055190369332438</c:v>
                </c:pt>
                <c:pt idx="37">
                  <c:v>1.221701224583664</c:v>
                </c:pt>
                <c:pt idx="38">
                  <c:v>1.2376718530733393</c:v>
                </c:pt>
                <c:pt idx="39">
                  <c:v>1.2534390091387626</c:v>
                </c:pt>
                <c:pt idx="40">
                  <c:v>1.2690102770945284</c:v>
                </c:pt>
                <c:pt idx="41">
                  <c:v>1.2843927814778082</c:v>
                </c:pt>
                <c:pt idx="42">
                  <c:v>1.2995932251489579</c:v>
                </c:pt>
                <c:pt idx="43">
                  <c:v>1.3146179234263615</c:v>
                </c:pt>
                <c:pt idx="44">
                  <c:v>1.3294728347486489</c:v>
                </c:pt>
                <c:pt idx="45">
                  <c:v>1.3441635882865512</c:v>
                </c:pt>
                <c:pt idx="46">
                  <c:v>1.3586955088672907</c:v>
                </c:pt>
                <c:pt idx="47">
                  <c:v>1.3730736395244485</c:v>
                </c:pt>
                <c:pt idx="48">
                  <c:v>1.3873027619440843</c:v>
                </c:pt>
                <c:pt idx="49">
                  <c:v>1.4013874150421266</c:v>
                </c:pt>
                <c:pt idx="50">
                  <c:v>1.4153319118776424</c:v>
                </c:pt>
                <c:pt idx="51">
                  <c:v>1.4291403550806308</c:v>
                </c:pt>
                <c:pt idx="52">
                  <c:v>1.4428166509507576</c:v>
                </c:pt>
                <c:pt idx="53">
                  <c:v>1.456364522364346</c:v>
                </c:pt>
                <c:pt idx="54">
                  <c:v>1.4697875206104789</c:v>
                </c:pt>
                <c:pt idx="55">
                  <c:v>1.4830890362628495</c:v>
                </c:pt>
                <c:pt idx="56">
                  <c:v>1.4962723091816665</c:v>
                </c:pt>
                <c:pt idx="57">
                  <c:v>1.509340437729211</c:v>
                </c:pt>
                <c:pt idx="58">
                  <c:v>1.5222963872733111</c:v>
                </c:pt>
                <c:pt idx="59">
                  <c:v>1.5351429980448545</c:v>
                </c:pt>
                <c:pt idx="60">
                  <c:v>1.5478829924083128</c:v>
                </c:pt>
                <c:pt idx="61">
                  <c:v>1.5605189815980076</c:v>
                </c:pt>
                <c:pt idx="62">
                  <c:v>1.5730534719673237</c:v>
                </c:pt>
                <c:pt idx="63">
                  <c:v>1.5854888707932391</c:v>
                </c:pt>
                <c:pt idx="64">
                  <c:v>1.5978274916742388</c:v>
                </c:pt>
                <c:pt idx="65">
                  <c:v>1.610071559555897</c:v>
                </c:pt>
                <c:pt idx="66">
                  <c:v>1.6222232154150451</c:v>
                </c:pt>
                <c:pt idx="67">
                  <c:v>1.634284520630449</c:v>
                </c:pt>
                <c:pt idx="68">
                  <c:v>1.6462574610652692</c:v>
                </c:pt>
                <c:pt idx="69">
                  <c:v>1.6581439508841911</c:v>
                </c:pt>
                <c:pt idx="70">
                  <c:v>1.6699458361260116</c:v>
                </c:pt>
                <c:pt idx="71">
                  <c:v>1.681664898050552</c:v>
                </c:pt>
                <c:pt idx="72">
                  <c:v>1.6933028562770871</c:v>
                </c:pt>
                <c:pt idx="73">
                  <c:v>1.7048613717299455</c:v>
                </c:pt>
                <c:pt idx="74">
                  <c:v>1.7163420494055606</c:v>
                </c:pt>
                <c:pt idx="75">
                  <c:v>1.7277464409740364</c:v>
                </c:pt>
                <c:pt idx="76">
                  <c:v>1.7390760472271527</c:v>
                </c:pt>
                <c:pt idx="77">
                  <c:v>1.7503323203837571</c:v>
                </c:pt>
                <c:pt idx="78">
                  <c:v>1.7615166662625583</c:v>
                </c:pt>
                <c:pt idx="79">
                  <c:v>1.7726304463315319</c:v>
                </c:pt>
                <c:pt idx="80">
                  <c:v>1.7836749796423941</c:v>
                </c:pt>
                <c:pt idx="81">
                  <c:v>1.7946515446579216</c:v>
                </c:pt>
                <c:pt idx="82">
                  <c:v>1.8055613809792879</c:v>
                </c:pt>
                <c:pt idx="83">
                  <c:v>1.8164056909800195</c:v>
                </c:pt>
                <c:pt idx="84">
                  <c:v>1.8271856413526708</c:v>
                </c:pt>
                <c:pt idx="85">
                  <c:v>1.8379023645738475</c:v>
                </c:pt>
                <c:pt idx="86">
                  <c:v>1.8485569602927872</c:v>
                </c:pt>
                <c:pt idx="87">
                  <c:v>1.8591504966483154</c:v>
                </c:pt>
                <c:pt idx="88">
                  <c:v>1.8696840115186435</c:v>
                </c:pt>
                <c:pt idx="89">
                  <c:v>1.8801585137081438</c:v>
                </c:pt>
                <c:pt idx="90">
                  <c:v>1.8905749840749466</c:v>
                </c:pt>
                <c:pt idx="91">
                  <c:v>1.9009343766029259</c:v>
                </c:pt>
                <c:pt idx="92">
                  <c:v>1.9112376194213854</c:v>
                </c:pt>
                <c:pt idx="93">
                  <c:v>1.9214856157755364</c:v>
                </c:pt>
                <c:pt idx="94">
                  <c:v>1.9316792449506368</c:v>
                </c:pt>
                <c:pt idx="95">
                  <c:v>1.9418193631524614</c:v>
                </c:pt>
                <c:pt idx="96">
                  <c:v>1.9519068043466112</c:v>
                </c:pt>
                <c:pt idx="97">
                  <c:v>1.9619423810589771</c:v>
                </c:pt>
                <c:pt idx="98">
                  <c:v>1.9719268851395424</c:v>
                </c:pt>
                <c:pt idx="99">
                  <c:v>1.9818610884915489</c:v>
                </c:pt>
                <c:pt idx="100">
                  <c:v>1.9917457437679329</c:v>
                </c:pt>
                <c:pt idx="101">
                  <c:v>2.0015815850368042</c:v>
                </c:pt>
                <c:pt idx="102">
                  <c:v>2.0113693284176364</c:v>
                </c:pt>
                <c:pt idx="103">
                  <c:v>2.0211096726897289</c:v>
                </c:pt>
                <c:pt idx="104">
                  <c:v>2.0308032998744001</c:v>
                </c:pt>
                <c:pt idx="105">
                  <c:v>2.0404508757922897</c:v>
                </c:pt>
                <c:pt idx="106">
                  <c:v>2.0500530505970547</c:v>
                </c:pt>
                <c:pt idx="107">
                  <c:v>2.0596104592866729</c:v>
                </c:pt>
                <c:pt idx="108">
                  <c:v>2.0691237221934866</c:v>
                </c:pt>
                <c:pt idx="109">
                  <c:v>2.0785934454540644</c:v>
                </c:pt>
                <c:pt idx="110">
                  <c:v>2.08802022145988</c:v>
                </c:pt>
                <c:pt idx="111">
                  <c:v>2.0974046292897648</c:v>
                </c:pt>
                <c:pt idx="112">
                  <c:v>2.1067472351250172</c:v>
                </c:pt>
                <c:pt idx="113">
                  <c:v>2.1160485926480219</c:v>
                </c:pt>
                <c:pt idx="114">
                  <c:v>2.1253092434251641</c:v>
                </c:pt>
                <c:pt idx="115">
                  <c:v>2.1345297172747939</c:v>
                </c:pt>
                <c:pt idx="116">
                  <c:v>2.143710532620946</c:v>
                </c:pt>
                <c:pt idx="117">
                  <c:v>2.1528521968334822</c:v>
                </c:pt>
                <c:pt idx="118">
                  <c:v>2.1619552065552883</c:v>
                </c:pt>
                <c:pt idx="119">
                  <c:v>2.1710200480171271</c:v>
                </c:pt>
                <c:pt idx="120">
                  <c:v>2.1800471973407038</c:v>
                </c:pt>
                <c:pt idx="121">
                  <c:v>2.1890371208304868</c:v>
                </c:pt>
                <c:pt idx="122">
                  <c:v>2.1979902752547829</c:v>
                </c:pt>
                <c:pt idx="123">
                  <c:v>2.2069071081165528</c:v>
                </c:pt>
                <c:pt idx="124">
                  <c:v>2.2157880579144149</c:v>
                </c:pt>
                <c:pt idx="125">
                  <c:v>2.2246335543942743</c:v>
                </c:pt>
                <c:pt idx="126">
                  <c:v>2.2334440187919804</c:v>
                </c:pt>
                <c:pt idx="127">
                  <c:v>2.2422198640674025</c:v>
                </c:pt>
                <c:pt idx="128">
                  <c:v>2.2509614951302943</c:v>
                </c:pt>
                <c:pt idx="129">
                  <c:v>2.259669309058292</c:v>
                </c:pt>
                <c:pt idx="130">
                  <c:v>2.2683436953073817</c:v>
                </c:pt>
                <c:pt idx="131">
                  <c:v>2.2769850359151498</c:v>
                </c:pt>
                <c:pt idx="132">
                  <c:v>2.2855937056971185</c:v>
                </c:pt>
                <c:pt idx="133">
                  <c:v>2.2941700724364478</c:v>
                </c:pt>
                <c:pt idx="134">
                  <c:v>2.3027144970672815</c:v>
                </c:pt>
                <c:pt idx="135">
                  <c:v>2.3112273338519933</c:v>
                </c:pt>
                <c:pt idx="136">
                  <c:v>2.3197089305525731</c:v>
                </c:pt>
                <c:pt idx="137">
                  <c:v>2.328159628596401</c:v>
                </c:pt>
                <c:pt idx="138">
                  <c:v>2.3365797632366201</c:v>
                </c:pt>
                <c:pt idx="139">
                  <c:v>2.3449696637073303</c:v>
                </c:pt>
                <c:pt idx="140">
                  <c:v>2.3533296533737977</c:v>
                </c:pt>
                <c:pt idx="141">
                  <c:v>2.3616600498778837</c:v>
                </c:pt>
                <c:pt idx="142">
                  <c:v>2.3699611652788697</c:v>
                </c:pt>
                <c:pt idx="143">
                  <c:v>2.3782333061898586</c:v>
                </c:pt>
                <c:pt idx="144">
                  <c:v>2.3864767739099233</c:v>
                </c:pt>
                <c:pt idx="145">
                  <c:v>2.3946918645521564</c:v>
                </c:pt>
                <c:pt idx="146">
                  <c:v>2.4028788691677851</c:v>
                </c:pt>
                <c:pt idx="147">
                  <c:v>2.4110380738664876</c:v>
                </c:pt>
                <c:pt idx="148">
                  <c:v>2.4191697599330628</c:v>
                </c:pt>
                <c:pt idx="149">
                  <c:v>2.4272742039405766</c:v>
                </c:pt>
                <c:pt idx="150">
                  <c:v>2.4353516778601256</c:v>
                </c:pt>
                <c:pt idx="151">
                  <c:v>2.4434024491673281</c:v>
                </c:pt>
                <c:pt idx="152">
                  <c:v>2.4514267809456736</c:v>
                </c:pt>
                <c:pt idx="153">
                  <c:v>2.4594249319868324</c:v>
                </c:pt>
                <c:pt idx="154">
                  <c:v>2.4673971568880444</c:v>
                </c:pt>
                <c:pt idx="155">
                  <c:v>2.4753437061466785</c:v>
                </c:pt>
                <c:pt idx="156">
                  <c:v>2.483264826252074</c:v>
                </c:pt>
                <c:pt idx="157">
                  <c:v>2.4911607597747509</c:v>
                </c:pt>
                <c:pt idx="158">
                  <c:v>2.4990317454530828</c:v>
                </c:pt>
                <c:pt idx="159">
                  <c:v>2.5068780182775252</c:v>
                </c:pt>
                <c:pt idx="160">
                  <c:v>2.5146998095724706</c:v>
                </c:pt>
                <c:pt idx="161">
                  <c:v>2.5224973470758281</c:v>
                </c:pt>
                <c:pt idx="162">
                  <c:v>2.5302708550163868</c:v>
                </c:pt>
                <c:pt idx="163">
                  <c:v>2.5380205541890568</c:v>
                </c:pt>
                <c:pt idx="164">
                  <c:v>2.545746662028038</c:v>
                </c:pt>
                <c:pt idx="165">
                  <c:v>2.5534493926780035</c:v>
                </c:pt>
                <c:pt idx="166">
                  <c:v>2.5611289570633562</c:v>
                </c:pt>
                <c:pt idx="167">
                  <c:v>2.5687855629556164</c:v>
                </c:pt>
                <c:pt idx="168">
                  <c:v>2.5764194150390134</c:v>
                </c:pt>
                <c:pt idx="169">
                  <c:v>2.5840307149743289</c:v>
                </c:pt>
                <c:pt idx="170">
                  <c:v>2.5916196614610545</c:v>
                </c:pt>
                <c:pt idx="171">
                  <c:v>2.5991864502979158</c:v>
                </c:pt>
                <c:pt idx="172">
                  <c:v>2.606731274441815</c:v>
                </c:pt>
                <c:pt idx="173">
                  <c:v>2.6142543240652425</c:v>
                </c:pt>
                <c:pt idx="174">
                  <c:v>2.6217557866122059</c:v>
                </c:pt>
                <c:pt idx="175">
                  <c:v>2.629235846852723</c:v>
                </c:pt>
                <c:pt idx="176">
                  <c:v>2.6366946869359231</c:v>
                </c:pt>
                <c:pt idx="177">
                  <c:v>2.6441324864417997</c:v>
                </c:pt>
                <c:pt idx="178">
                  <c:v>2.6515494224316587</c:v>
                </c:pt>
                <c:pt idx="179">
                  <c:v>2.6589456694972977</c:v>
                </c:pt>
                <c:pt idx="180">
                  <c:v>2.6663213998089583</c:v>
                </c:pt>
                <c:pt idx="181">
                  <c:v>2.673676783162088</c:v>
                </c:pt>
                <c:pt idx="182">
                  <c:v>2.6810119870229485</c:v>
                </c:pt>
                <c:pt idx="183">
                  <c:v>2.6883271765731025</c:v>
                </c:pt>
                <c:pt idx="184">
                  <c:v>2.6956225147528126</c:v>
                </c:pt>
                <c:pt idx="185">
                  <c:v>2.702898162303391</c:v>
                </c:pt>
                <c:pt idx="186">
                  <c:v>2.710154277808519</c:v>
                </c:pt>
                <c:pt idx="187">
                  <c:v>2.7173910177345815</c:v>
                </c:pt>
                <c:pt idx="188">
                  <c:v>2.7246085364700292</c:v>
                </c:pt>
                <c:pt idx="189">
                  <c:v>2.7318069863638104</c:v>
                </c:pt>
                <c:pt idx="190">
                  <c:v>2.7389865177628918</c:v>
                </c:pt>
                <c:pt idx="191">
                  <c:v>2.746147279048897</c:v>
                </c:pt>
                <c:pt idx="192">
                  <c:v>2.7532894166738866</c:v>
                </c:pt>
                <c:pt idx="193">
                  <c:v>2.7604130751953049</c:v>
                </c:pt>
                <c:pt idx="194">
                  <c:v>2.7675183973101185</c:v>
                </c:pt>
                <c:pt idx="195">
                  <c:v>2.7746055238881686</c:v>
                </c:pt>
                <c:pt idx="196">
                  <c:v>2.7816745940047527</c:v>
                </c:pt>
                <c:pt idx="197">
                  <c:v>2.7887257449724729</c:v>
                </c:pt>
                <c:pt idx="198">
                  <c:v>2.7957591123723526</c:v>
                </c:pt>
                <c:pt idx="199">
                  <c:v>2.8027748300842532</c:v>
                </c:pt>
                <c:pt idx="200">
                  <c:v>2.8097730303166095</c:v>
                </c:pt>
                <c:pt idx="201">
                  <c:v>2.8167538436354982</c:v>
                </c:pt>
                <c:pt idx="202">
                  <c:v>2.823717398993058</c:v>
                </c:pt>
                <c:pt idx="203">
                  <c:v>2.8306638237552848</c:v>
                </c:pt>
                <c:pt idx="204">
                  <c:v>2.8375932437292102</c:v>
                </c:pt>
                <c:pt idx="205">
                  <c:v>2.8445057831894855</c:v>
                </c:pt>
                <c:pt idx="206">
                  <c:v>2.8514015649043887</c:v>
                </c:pt>
                <c:pt idx="207">
                  <c:v>2.8582807101612615</c:v>
                </c:pt>
                <c:pt idx="208">
                  <c:v>2.8651433387914005</c:v>
                </c:pt>
                <c:pt idx="209">
                  <c:v>2.8719895691944122</c:v>
                </c:pt>
                <c:pt idx="210">
                  <c:v>2.8788195183620444</c:v>
                </c:pt>
                <c:pt idx="211">
                  <c:v>2.8856333019015152</c:v>
                </c:pt>
                <c:pt idx="212">
                  <c:v>2.8924310340583426</c:v>
                </c:pt>
                <c:pt idx="213">
                  <c:v>2.8992128277386917</c:v>
                </c:pt>
                <c:pt idx="214">
                  <c:v>2.9059787945312592</c:v>
                </c:pt>
                <c:pt idx="215">
                  <c:v>2.912729044728692</c:v>
                </c:pt>
                <c:pt idx="216">
                  <c:v>2.9194636873485664</c:v>
                </c:pt>
                <c:pt idx="217">
                  <c:v>2.926182830153929</c:v>
                </c:pt>
                <c:pt idx="218">
                  <c:v>2.9328865796734158</c:v>
                </c:pt>
                <c:pt idx="219">
                  <c:v>2.9395750412209578</c:v>
                </c:pt>
                <c:pt idx="220">
                  <c:v>2.9462483189150852</c:v>
                </c:pt>
                <c:pt idx="221">
                  <c:v>2.952906515697836</c:v>
                </c:pt>
                <c:pt idx="222">
                  <c:v>2.9595497333532852</c:v>
                </c:pt>
                <c:pt idx="223">
                  <c:v>2.966178072525699</c:v>
                </c:pt>
                <c:pt idx="224">
                  <c:v>2.9727916327373229</c:v>
                </c:pt>
                <c:pt idx="225">
                  <c:v>2.9793905124058191</c:v>
                </c:pt>
                <c:pt idx="226">
                  <c:v>2.9859748088613505</c:v>
                </c:pt>
                <c:pt idx="227">
                  <c:v>2.9925446183633331</c:v>
                </c:pt>
                <c:pt idx="228">
                  <c:v>2.9991000361168543</c:v>
                </c:pt>
                <c:pt idx="229">
                  <c:v>3.0056411562887688</c:v>
                </c:pt>
                <c:pt idx="230">
                  <c:v>3.0121680720234814</c:v>
                </c:pt>
                <c:pt idx="231">
                  <c:v>3.018680875458422</c:v>
                </c:pt>
                <c:pt idx="232">
                  <c:v>3.0251796577392214</c:v>
                </c:pt>
                <c:pt idx="233">
                  <c:v>3.0316645090345933</c:v>
                </c:pt>
                <c:pt idx="234">
                  <c:v>3.0381355185509307</c:v>
                </c:pt>
                <c:pt idx="235">
                  <c:v>3.0445927745466221</c:v>
                </c:pt>
                <c:pt idx="236">
                  <c:v>3.0510363643461003</c:v>
                </c:pt>
                <c:pt idx="237">
                  <c:v>3.057466374353615</c:v>
                </c:pt>
                <c:pt idx="238">
                  <c:v>3.0638828900667545</c:v>
                </c:pt>
                <c:pt idx="239">
                  <c:v>3.0702859960897091</c:v>
                </c:pt>
                <c:pt idx="240">
                  <c:v>3.0766757761462853</c:v>
                </c:pt>
                <c:pt idx="241">
                  <c:v>3.0830523130926788</c:v>
                </c:pt>
                <c:pt idx="242">
                  <c:v>3.0894156889300093</c:v>
                </c:pt>
                <c:pt idx="243">
                  <c:v>3.0957659848166257</c:v>
                </c:pt>
                <c:pt idx="244">
                  <c:v>3.1021032810801805</c:v>
                </c:pt>
                <c:pt idx="245">
                  <c:v>3.1084276572294862</c:v>
                </c:pt>
                <c:pt idx="246">
                  <c:v>3.1147391919661525</c:v>
                </c:pt>
                <c:pt idx="247">
                  <c:v>3.1210379631960152</c:v>
                </c:pt>
                <c:pt idx="248">
                  <c:v>3.1273240480403528</c:v>
                </c:pt>
                <c:pt idx="249">
                  <c:v>3.1335975228469062</c:v>
                </c:pt>
                <c:pt idx="250">
                  <c:v>3.1398584632006958</c:v>
                </c:pt>
                <c:pt idx="251">
                  <c:v>3.1461069439346474</c:v>
                </c:pt>
                <c:pt idx="252">
                  <c:v>3.1523430391400256</c:v>
                </c:pt>
                <c:pt idx="253">
                  <c:v>3.1585668221766885</c:v>
                </c:pt>
                <c:pt idx="254">
                  <c:v>3.1647783656831505</c:v>
                </c:pt>
                <c:pt idx="255">
                  <c:v>3.1709777415864782</c:v>
                </c:pt>
                <c:pt idx="256">
                  <c:v>3.1771650211120055</c:v>
                </c:pt>
                <c:pt idx="257">
                  <c:v>3.1833402747928816</c:v>
                </c:pt>
                <c:pt idx="258">
                  <c:v>3.1895035724794525</c:v>
                </c:pt>
                <c:pt idx="259">
                  <c:v>3.1956549833484775</c:v>
                </c:pt>
                <c:pt idx="260">
                  <c:v>3.2017945759121913</c:v>
                </c:pt>
                <c:pt idx="261">
                  <c:v>3.207922418027203</c:v>
                </c:pt>
                <c:pt idx="262">
                  <c:v>3.2140385769032496</c:v>
                </c:pt>
                <c:pt idx="263">
                  <c:v>3.220143119111794</c:v>
                </c:pt>
                <c:pt idx="264">
                  <c:v>3.2262361105944808</c:v>
                </c:pt>
                <c:pt idx="265">
                  <c:v>3.2323176166714451</c:v>
                </c:pt>
                <c:pt idx="266">
                  <c:v>3.2383877020494847</c:v>
                </c:pt>
                <c:pt idx="267">
                  <c:v>3.2444464308300902</c:v>
                </c:pt>
                <c:pt idx="268">
                  <c:v>3.2504938665173451</c:v>
                </c:pt>
                <c:pt idx="269">
                  <c:v>3.2565300720256904</c:v>
                </c:pt>
                <c:pt idx="270">
                  <c:v>3.2625551096875616</c:v>
                </c:pt>
                <c:pt idx="271">
                  <c:v>3.2685690412608981</c:v>
                </c:pt>
                <c:pt idx="272">
                  <c:v>3.2745719279365288</c:v>
                </c:pt>
                <c:pt idx="273">
                  <c:v>3.2805638303454372</c:v>
                </c:pt>
                <c:pt idx="274">
                  <c:v>3.2865448085659041</c:v>
                </c:pt>
                <c:pt idx="275">
                  <c:v>3.2925149221305383</c:v>
                </c:pt>
                <c:pt idx="276">
                  <c:v>3.2984742300331882</c:v>
                </c:pt>
                <c:pt idx="277">
                  <c:v>3.3044227907357437</c:v>
                </c:pt>
                <c:pt idx="278">
                  <c:v>3.3103606621748289</c:v>
                </c:pt>
                <c:pt idx="279">
                  <c:v>3.3162879017683822</c:v>
                </c:pt>
                <c:pt idx="280">
                  <c:v>3.3222045664221382</c:v>
                </c:pt>
                <c:pt idx="281">
                  <c:v>3.3281107125359992</c:v>
                </c:pt>
                <c:pt idx="282">
                  <c:v>3.3340063960103086</c:v>
                </c:pt>
                <c:pt idx="283">
                  <c:v>3.3398916722520231</c:v>
                </c:pt>
                <c:pt idx="284">
                  <c:v>3.3457665961807894</c:v>
                </c:pt>
                <c:pt idx="285">
                  <c:v>3.3516312222349214</c:v>
                </c:pt>
                <c:pt idx="286">
                  <c:v>3.3574856043772883</c:v>
                </c:pt>
                <c:pt idx="287">
                  <c:v>3.3633297961011039</c:v>
                </c:pt>
                <c:pt idx="288">
                  <c:v>3.3691638504356329</c:v>
                </c:pt>
                <c:pt idx="289">
                  <c:v>3.3749878199518042</c:v>
                </c:pt>
                <c:pt idx="290">
                  <c:v>3.3808017567677346</c:v>
                </c:pt>
                <c:pt idx="291">
                  <c:v>3.3866057125541742</c:v>
                </c:pt>
                <c:pt idx="292">
                  <c:v>3.3923997385398641</c:v>
                </c:pt>
                <c:pt idx="293">
                  <c:v>3.3981838855168074</c:v>
                </c:pt>
                <c:pt idx="294">
                  <c:v>3.4039582038454697</c:v>
                </c:pt>
                <c:pt idx="295">
                  <c:v>3.4097227434598909</c:v>
                </c:pt>
                <c:pt idx="296">
                  <c:v>3.4154775538727247</c:v>
                </c:pt>
                <c:pt idx="297">
                  <c:v>3.4212226841802016</c:v>
                </c:pt>
                <c:pt idx="298">
                  <c:v>3.4269581830670113</c:v>
                </c:pt>
                <c:pt idx="299">
                  <c:v>3.4326840988111211</c:v>
                </c:pt>
                <c:pt idx="300">
                  <c:v>3.4384004792885152</c:v>
                </c:pt>
                <c:pt idx="301">
                  <c:v>3.4441073719778625</c:v>
                </c:pt>
                <c:pt idx="302">
                  <c:v>3.4498048239651222</c:v>
                </c:pt>
                <c:pt idx="303">
                  <c:v>3.4554928819480728</c:v>
                </c:pt>
                <c:pt idx="304">
                  <c:v>3.4611715922407784</c:v>
                </c:pt>
                <c:pt idx="305">
                  <c:v>3.4668410007779902</c:v>
                </c:pt>
                <c:pt idx="306">
                  <c:v>3.4725011531194778</c:v>
                </c:pt>
                <c:pt idx="307">
                  <c:v>3.4781520944543054</c:v>
                </c:pt>
                <c:pt idx="308">
                  <c:v>3.4837938696050377</c:v>
                </c:pt>
                <c:pt idx="309">
                  <c:v>3.4894265230318879</c:v>
                </c:pt>
                <c:pt idx="310">
                  <c:v>3.4950500988368081</c:v>
                </c:pt>
                <c:pt idx="311">
                  <c:v>3.5006646407675142</c:v>
                </c:pt>
                <c:pt idx="312">
                  <c:v>3.5062701922214607</c:v>
                </c:pt>
                <c:pt idx="313">
                  <c:v>3.511866796249751</c:v>
                </c:pt>
                <c:pt idx="314">
                  <c:v>3.5174544955609952</c:v>
                </c:pt>
                <c:pt idx="315">
                  <c:v>3.5230333325251166</c:v>
                </c:pt>
                <c:pt idx="316">
                  <c:v>3.5286033491770925</c:v>
                </c:pt>
                <c:pt idx="317">
                  <c:v>3.534164587220658</c:v>
                </c:pt>
                <c:pt idx="318">
                  <c:v>3.5397170880319422</c:v>
                </c:pt>
                <c:pt idx="319">
                  <c:v>3.5452608926630638</c:v>
                </c:pt>
                <c:pt idx="320">
                  <c:v>3.5507960418456692</c:v>
                </c:pt>
                <c:pt idx="321">
                  <c:v>3.5563225759944275</c:v>
                </c:pt>
                <c:pt idx="322">
                  <c:v>3.5618405352104703</c:v>
                </c:pt>
                <c:pt idx="323">
                  <c:v>3.5673499592847882</c:v>
                </c:pt>
                <c:pt idx="324">
                  <c:v>3.572850887701577</c:v>
                </c:pt>
                <c:pt idx="325">
                  <c:v>3.5783433596415417</c:v>
                </c:pt>
                <c:pt idx="326">
                  <c:v>3.5838274139851496</c:v>
                </c:pt>
                <c:pt idx="327">
                  <c:v>3.5893030893158433</c:v>
                </c:pt>
                <c:pt idx="328">
                  <c:v>3.5947704239232054</c:v>
                </c:pt>
                <c:pt idx="329">
                  <c:v>3.6002294558060868</c:v>
                </c:pt>
                <c:pt idx="330">
                  <c:v>3.6056802226756828</c:v>
                </c:pt>
                <c:pt idx="331">
                  <c:v>3.6111227619585757</c:v>
                </c:pt>
                <c:pt idx="332">
                  <c:v>3.6165571107997314</c:v>
                </c:pt>
                <c:pt idx="333">
                  <c:v>3.6219833060654585</c:v>
                </c:pt>
                <c:pt idx="334">
                  <c:v>3.6274013843463258</c:v>
                </c:pt>
                <c:pt idx="335">
                  <c:v>3.6328113819600389</c:v>
                </c:pt>
                <c:pt idx="336">
                  <c:v>3.6382133349542842</c:v>
                </c:pt>
                <c:pt idx="337">
                  <c:v>3.6436072791095291</c:v>
                </c:pt>
                <c:pt idx="338">
                  <c:v>3.6489932499417859</c:v>
                </c:pt>
                <c:pt idx="339">
                  <c:v>3.6543712827053416</c:v>
                </c:pt>
                <c:pt idx="340">
                  <c:v>3.6597414123954515</c:v>
                </c:pt>
                <c:pt idx="341">
                  <c:v>3.6651036737509926</c:v>
                </c:pt>
                <c:pt idx="342">
                  <c:v>3.6704581012570885</c:v>
                </c:pt>
                <c:pt idx="343">
                  <c:v>3.675804729147695</c:v>
                </c:pt>
                <c:pt idx="344">
                  <c:v>3.6811435914081549</c:v>
                </c:pt>
                <c:pt idx="345">
                  <c:v>3.6864747217777176</c:v>
                </c:pt>
                <c:pt idx="346">
                  <c:v>3.6917981537520261</c:v>
                </c:pt>
                <c:pt idx="347">
                  <c:v>3.6971139205855743</c:v>
                </c:pt>
                <c:pt idx="348">
                  <c:v>3.7024220552941292</c:v>
                </c:pt>
                <c:pt idx="349">
                  <c:v>3.7077225906571241</c:v>
                </c:pt>
                <c:pt idx="350">
                  <c:v>3.7130155592200182</c:v>
                </c:pt>
                <c:pt idx="351">
                  <c:v>3.7183009932966309</c:v>
                </c:pt>
                <c:pt idx="352">
                  <c:v>3.7235789249714419</c:v>
                </c:pt>
                <c:pt idx="353">
                  <c:v>3.7288493861018646</c:v>
                </c:pt>
                <c:pt idx="354">
                  <c:v>3.734112408320486</c:v>
                </c:pt>
                <c:pt idx="355">
                  <c:v>3.739368023037287</c:v>
                </c:pt>
                <c:pt idx="356">
                  <c:v>3.7446162614418261</c:v>
                </c:pt>
                <c:pt idx="357">
                  <c:v>3.7498571545053987</c:v>
                </c:pt>
                <c:pt idx="358">
                  <c:v>3.755090732983172</c:v>
                </c:pt>
                <c:pt idx="359">
                  <c:v>3.7603170274162876</c:v>
                </c:pt>
                <c:pt idx="360">
                  <c:v>3.7655360681339429</c:v>
                </c:pt>
                <c:pt idx="361">
                  <c:v>3.7707478852554441</c:v>
                </c:pt>
                <c:pt idx="362">
                  <c:v>3.7759525086922334</c:v>
                </c:pt>
                <c:pt idx="363">
                  <c:v>3.7811499681498932</c:v>
                </c:pt>
                <c:pt idx="364">
                  <c:v>3.7863402931301238</c:v>
                </c:pt>
                <c:pt idx="365">
                  <c:v>3.7915235129326943</c:v>
                </c:pt>
                <c:pt idx="366">
                  <c:v>3.7966996566573776</c:v>
                </c:pt>
                <c:pt idx="367">
                  <c:v>3.8018687532058517</c:v>
                </c:pt>
                <c:pt idx="368">
                  <c:v>3.8070308312835852</c:v>
                </c:pt>
                <c:pt idx="369">
                  <c:v>3.8121859194016965</c:v>
                </c:pt>
                <c:pt idx="370">
                  <c:v>3.817334045878789</c:v>
                </c:pt>
                <c:pt idx="371">
                  <c:v>3.8224752388427707</c:v>
                </c:pt>
                <c:pt idx="372">
                  <c:v>3.8276095262326413</c:v>
                </c:pt>
                <c:pt idx="373">
                  <c:v>3.8327369358002685</c:v>
                </c:pt>
                <c:pt idx="374">
                  <c:v>3.8378574951121363</c:v>
                </c:pt>
                <c:pt idx="375">
                  <c:v>3.8429712315510729</c:v>
                </c:pt>
                <c:pt idx="376">
                  <c:v>3.8480781723179609</c:v>
                </c:pt>
                <c:pt idx="377">
                  <c:v>3.8531783444334247</c:v>
                </c:pt>
                <c:pt idx="378">
                  <c:v>3.8582717747394981</c:v>
                </c:pt>
                <c:pt idx="379">
                  <c:v>3.8633584899012736</c:v>
                </c:pt>
                <c:pt idx="380">
                  <c:v>3.8684385164085282</c:v>
                </c:pt>
                <c:pt idx="381">
                  <c:v>3.8735118805773379</c:v>
                </c:pt>
                <c:pt idx="382">
                  <c:v>3.8785786085516625</c:v>
                </c:pt>
                <c:pt idx="383">
                  <c:v>3.8836387263049228</c:v>
                </c:pt>
                <c:pt idx="384">
                  <c:v>3.8886922596415485</c:v>
                </c:pt>
                <c:pt idx="385">
                  <c:v>3.893739234198518</c:v>
                </c:pt>
                <c:pt idx="386">
                  <c:v>3.8987796754468738</c:v>
                </c:pt>
                <c:pt idx="387">
                  <c:v>3.9038136086932225</c:v>
                </c:pt>
                <c:pt idx="388">
                  <c:v>3.9088410590812166</c:v>
                </c:pt>
                <c:pt idx="389">
                  <c:v>3.9138620515930218</c:v>
                </c:pt>
                <c:pt idx="390">
                  <c:v>3.9188766110507625</c:v>
                </c:pt>
                <c:pt idx="391">
                  <c:v>3.9238847621179542</c:v>
                </c:pt>
                <c:pt idx="392">
                  <c:v>3.9288865293009216</c:v>
                </c:pt>
                <c:pt idx="393">
                  <c:v>3.9338819369501943</c:v>
                </c:pt>
                <c:pt idx="394">
                  <c:v>3.9388710092618902</c:v>
                </c:pt>
                <c:pt idx="395">
                  <c:v>3.9438537702790848</c:v>
                </c:pt>
                <c:pt idx="396">
                  <c:v>3.9488302438931608</c:v>
                </c:pt>
                <c:pt idx="397">
                  <c:v>3.9538004538451466</c:v>
                </c:pt>
                <c:pt idx="398">
                  <c:v>3.958764423727037</c:v>
                </c:pt>
                <c:pt idx="399">
                  <c:v>3.9637221769830977</c:v>
                </c:pt>
                <c:pt idx="400">
                  <c:v>3.9686737369111604</c:v>
                </c:pt>
                <c:pt idx="401">
                  <c:v>3.9736191266638992</c:v>
                </c:pt>
                <c:pt idx="402">
                  <c:v>3.9785583692500901</c:v>
                </c:pt>
                <c:pt idx="403">
                  <c:v>3.9834914875358658</c:v>
                </c:pt>
                <c:pt idx="404">
                  <c:v>3.9884185042459466</c:v>
                </c:pt>
                <c:pt idx="405">
                  <c:v>3.9933394419648627</c:v>
                </c:pt>
                <c:pt idx="406">
                  <c:v>3.9982543231381631</c:v>
                </c:pt>
                <c:pt idx="407">
                  <c:v>4.0031631700736083</c:v>
                </c:pt>
                <c:pt idx="408">
                  <c:v>4.0080660049423527</c:v>
                </c:pt>
                <c:pt idx="409">
                  <c:v>4.012962849780112</c:v>
                </c:pt>
                <c:pt idx="410">
                  <c:v>4.0178537264883207</c:v>
                </c:pt>
                <c:pt idx="411">
                  <c:v>4.0227386568352728</c:v>
                </c:pt>
                <c:pt idx="412">
                  <c:v>4.0276176624572528</c:v>
                </c:pt>
                <c:pt idx="413">
                  <c:v>4.032490764859654</c:v>
                </c:pt>
                <c:pt idx="414">
                  <c:v>4.0373579854180832</c:v>
                </c:pt>
                <c:pt idx="415">
                  <c:v>4.0422193453794577</c:v>
                </c:pt>
                <c:pt idx="416">
                  <c:v>4.0470748658630846</c:v>
                </c:pt>
                <c:pt idx="417">
                  <c:v>4.0519245678617306</c:v>
                </c:pt>
                <c:pt idx="418">
                  <c:v>4.056768472242684</c:v>
                </c:pt>
                <c:pt idx="419">
                  <c:v>4.0616065997488002</c:v>
                </c:pt>
                <c:pt idx="420">
                  <c:v>4.0664389709995374</c:v>
                </c:pt>
                <c:pt idx="421">
                  <c:v>4.071265606491985</c:v>
                </c:pt>
                <c:pt idx="422">
                  <c:v>4.0760865266018724</c:v>
                </c:pt>
                <c:pt idx="423">
                  <c:v>4.0809017515845794</c:v>
                </c:pt>
                <c:pt idx="424">
                  <c:v>4.0857113015761231</c:v>
                </c:pt>
                <c:pt idx="425">
                  <c:v>4.0905151965941435</c:v>
                </c:pt>
                <c:pt idx="426">
                  <c:v>4.0953134565388751</c:v>
                </c:pt>
                <c:pt idx="427">
                  <c:v>4.1001061011941093</c:v>
                </c:pt>
                <c:pt idx="428">
                  <c:v>4.1048931502281434</c:v>
                </c:pt>
                <c:pt idx="429">
                  <c:v>4.1096746231947243</c:v>
                </c:pt>
                <c:pt idx="430">
                  <c:v>4.1144505395339808</c:v>
                </c:pt>
                <c:pt idx="431">
                  <c:v>4.1192209185733457</c:v>
                </c:pt>
                <c:pt idx="432">
                  <c:v>4.123985779528466</c:v>
                </c:pt>
                <c:pt idx="433">
                  <c:v>4.1287451415041074</c:v>
                </c:pt>
                <c:pt idx="434">
                  <c:v>4.1334990234950517</c:v>
                </c:pt>
                <c:pt idx="435">
                  <c:v>4.1382474443869732</c:v>
                </c:pt>
                <c:pt idx="436">
                  <c:v>4.1429904229573209</c:v>
                </c:pt>
                <c:pt idx="437">
                  <c:v>4.1477279778761833</c:v>
                </c:pt>
                <c:pt idx="438">
                  <c:v>4.1524601277071431</c:v>
                </c:pt>
                <c:pt idx="439">
                  <c:v>4.1571868909081289</c:v>
                </c:pt>
                <c:pt idx="440">
                  <c:v>4.1619082858322525</c:v>
                </c:pt>
                <c:pt idx="441">
                  <c:v>4.166624330728645</c:v>
                </c:pt>
                <c:pt idx="442">
                  <c:v>4.1713350437432739</c:v>
                </c:pt>
                <c:pt idx="443">
                  <c:v>4.17604044291976</c:v>
                </c:pt>
                <c:pt idx="444">
                  <c:v>4.1807405462001865</c:v>
                </c:pt>
                <c:pt idx="445">
                  <c:v>4.1854353714258927</c:v>
                </c:pt>
                <c:pt idx="446">
                  <c:v>4.1901249363382682</c:v>
                </c:pt>
                <c:pt idx="447">
                  <c:v>4.1948092585795296</c:v>
                </c:pt>
                <c:pt idx="448">
                  <c:v>4.1994883556935019</c:v>
                </c:pt>
                <c:pt idx="449">
                  <c:v>4.2041622451263798</c:v>
                </c:pt>
                <c:pt idx="450">
                  <c:v>4.208830944227488</c:v>
                </c:pt>
                <c:pt idx="451">
                  <c:v>4.2134944702500343</c:v>
                </c:pt>
                <c:pt idx="452">
                  <c:v>4.2181528403518511</c:v>
                </c:pt>
                <c:pt idx="453">
                  <c:v>4.222806071596132</c:v>
                </c:pt>
                <c:pt idx="454">
                  <c:v>4.2274541809521633</c:v>
                </c:pt>
                <c:pt idx="455">
                  <c:v>4.2320971852960438</c:v>
                </c:pt>
                <c:pt idx="456">
                  <c:v>4.2367351014113996</c:v>
                </c:pt>
                <c:pt idx="457">
                  <c:v>4.2413679459900946</c:v>
                </c:pt>
                <c:pt idx="458">
                  <c:v>4.2459957356329276</c:v>
                </c:pt>
                <c:pt idx="459">
                  <c:v>4.2506184868503283</c:v>
                </c:pt>
                <c:pt idx="460">
                  <c:v>4.2552362160630448</c:v>
                </c:pt>
                <c:pt idx="461">
                  <c:v>4.2598489396028247</c:v>
                </c:pt>
                <c:pt idx="462">
                  <c:v>4.2644566737130862</c:v>
                </c:pt>
                <c:pt idx="463">
                  <c:v>4.2690594345495878</c:v>
                </c:pt>
                <c:pt idx="464">
                  <c:v>4.2736572381810891</c:v>
                </c:pt>
                <c:pt idx="465">
                  <c:v>4.2782501005900047</c:v>
                </c:pt>
                <c:pt idx="466">
                  <c:v>4.2828380376730513</c:v>
                </c:pt>
                <c:pt idx="467">
                  <c:v>4.287421065241892</c:v>
                </c:pt>
                <c:pt idx="468">
                  <c:v>4.2919991990237714</c:v>
                </c:pt>
                <c:pt idx="469">
                  <c:v>4.296572454662142</c:v>
                </c:pt>
                <c:pt idx="470">
                  <c:v>4.301140847717293</c:v>
                </c:pt>
                <c:pt idx="471">
                  <c:v>4.3057043936669643</c:v>
                </c:pt>
                <c:pt idx="472">
                  <c:v>4.3102631079069607</c:v>
                </c:pt>
                <c:pt idx="473">
                  <c:v>4.3148170057517543</c:v>
                </c:pt>
                <c:pt idx="474">
                  <c:v>4.3193661024350911</c:v>
                </c:pt>
                <c:pt idx="475">
                  <c:v>4.3239104131105766</c:v>
                </c:pt>
                <c:pt idx="476">
                  <c:v>4.3284499528522735</c:v>
                </c:pt>
                <c:pt idx="477">
                  <c:v>4.3329847366552787</c:v>
                </c:pt>
                <c:pt idx="478">
                  <c:v>4.3375147794363063</c:v>
                </c:pt>
                <c:pt idx="479">
                  <c:v>4.3420400960342542</c:v>
                </c:pt>
                <c:pt idx="480">
                  <c:v>4.3465607012107776</c:v>
                </c:pt>
                <c:pt idx="481">
                  <c:v>4.3510766096508453</c:v>
                </c:pt>
                <c:pt idx="482">
                  <c:v>4.3555878359632993</c:v>
                </c:pt>
                <c:pt idx="483">
                  <c:v>4.3600943946814077</c:v>
                </c:pt>
                <c:pt idx="484">
                  <c:v>4.3645963002634049</c:v>
                </c:pt>
                <c:pt idx="485">
                  <c:v>4.3690935670930378</c:v>
                </c:pt>
                <c:pt idx="486">
                  <c:v>4.373586209480103</c:v>
                </c:pt>
                <c:pt idx="487">
                  <c:v>4.3780742416609737</c:v>
                </c:pt>
                <c:pt idx="488">
                  <c:v>4.3825576777991264</c:v>
                </c:pt>
                <c:pt idx="489">
                  <c:v>4.387036531985669</c:v>
                </c:pt>
                <c:pt idx="490">
                  <c:v>4.3915108182398468</c:v>
                </c:pt>
                <c:pt idx="491">
                  <c:v>4.3959805505095657</c:v>
                </c:pt>
                <c:pt idx="492">
                  <c:v>4.4004457426718888</c:v>
                </c:pt>
                <c:pt idx="493">
                  <c:v>4.4049064085335479</c:v>
                </c:pt>
                <c:pt idx="494">
                  <c:v>4.4093625618314363</c:v>
                </c:pt>
                <c:pt idx="495">
                  <c:v>4.4138142162331055</c:v>
                </c:pt>
                <c:pt idx="496">
                  <c:v>4.4182613853372494</c:v>
                </c:pt>
                <c:pt idx="497">
                  <c:v>4.4227040826741959</c:v>
                </c:pt>
                <c:pt idx="498">
                  <c:v>4.4271423217063814</c:v>
                </c:pt>
                <c:pt idx="499">
                  <c:v>4.4315761158288298</c:v>
                </c:pt>
                <c:pt idx="500">
                  <c:v>4.4360054783696228</c:v>
                </c:pt>
                <c:pt idx="501">
                  <c:v>4.4404304225903681</c:v>
                </c:pt>
                <c:pt idx="502">
                  <c:v>4.4448509616866616</c:v>
                </c:pt>
                <c:pt idx="503">
                  <c:v>4.4492671087885487</c:v>
                </c:pt>
                <c:pt idx="504">
                  <c:v>4.4536788769609759</c:v>
                </c:pt>
                <c:pt idx="505">
                  <c:v>4.4580862792042444</c:v>
                </c:pt>
                <c:pt idx="506">
                  <c:v>4.462489328454458</c:v>
                </c:pt>
                <c:pt idx="507">
                  <c:v>4.4668880375839608</c:v>
                </c:pt>
                <c:pt idx="508">
                  <c:v>4.4712824194017822</c:v>
                </c:pt>
                <c:pt idx="509">
                  <c:v>4.4756724866540702</c:v>
                </c:pt>
                <c:pt idx="510">
                  <c:v>4.48005825202452</c:v>
                </c:pt>
                <c:pt idx="511">
                  <c:v>4.484439728134805</c:v>
                </c:pt>
                <c:pt idx="512">
                  <c:v>4.4888169275449998</c:v>
                </c:pt>
                <c:pt idx="513">
                  <c:v>4.493189862753999</c:v>
                </c:pt>
                <c:pt idx="514">
                  <c:v>4.4975585461999348</c:v>
                </c:pt>
                <c:pt idx="515">
                  <c:v>4.5019229902605886</c:v>
                </c:pt>
                <c:pt idx="516">
                  <c:v>4.5062832072538015</c:v>
                </c:pt>
                <c:pt idx="517">
                  <c:v>4.5106392094378798</c:v>
                </c:pt>
                <c:pt idx="518">
                  <c:v>4.5149910090119949</c:v>
                </c:pt>
                <c:pt idx="519">
                  <c:v>4.519338618116584</c:v>
                </c:pt>
                <c:pt idx="520">
                  <c:v>4.5236820488337468</c:v>
                </c:pt>
                <c:pt idx="521">
                  <c:v>4.528021313187633</c:v>
                </c:pt>
                <c:pt idx="522">
                  <c:v>4.532356423144833</c:v>
                </c:pt>
                <c:pt idx="523">
                  <c:v>4.5366873906147633</c:v>
                </c:pt>
                <c:pt idx="524">
                  <c:v>4.5410142274500487</c:v>
                </c:pt>
                <c:pt idx="525">
                  <c:v>4.5453369454468975</c:v>
                </c:pt>
                <c:pt idx="526">
                  <c:v>4.5496555563454804</c:v>
                </c:pt>
                <c:pt idx="527">
                  <c:v>4.5539700718302996</c:v>
                </c:pt>
                <c:pt idx="528">
                  <c:v>4.558280503530562</c:v>
                </c:pt>
                <c:pt idx="529">
                  <c:v>4.5625868630205391</c:v>
                </c:pt>
                <c:pt idx="530">
                  <c:v>4.5668891618199341</c:v>
                </c:pt>
                <c:pt idx="531">
                  <c:v>4.571187411394237</c:v>
                </c:pt>
                <c:pt idx="532">
                  <c:v>4.5754816231550874</c:v>
                </c:pt>
                <c:pt idx="533">
                  <c:v>4.5797718084606229</c:v>
                </c:pt>
                <c:pt idx="534">
                  <c:v>4.5840579786158306</c:v>
                </c:pt>
                <c:pt idx="535">
                  <c:v>4.5883401448728955</c:v>
                </c:pt>
                <c:pt idx="536">
                  <c:v>4.592618318431545</c:v>
                </c:pt>
                <c:pt idx="537">
                  <c:v>4.5968925104393907</c:v>
                </c:pt>
                <c:pt idx="538">
                  <c:v>4.6011627319922654</c:v>
                </c:pt>
                <c:pt idx="539">
                  <c:v>4.605428994134563</c:v>
                </c:pt>
                <c:pt idx="540">
                  <c:v>4.6096913078595696</c:v>
                </c:pt>
                <c:pt idx="541">
                  <c:v>4.6139496841097909</c:v>
                </c:pt>
                <c:pt idx="542">
                  <c:v>4.6182041337772848</c:v>
                </c:pt>
                <c:pt idx="543">
                  <c:v>4.6224546677039866</c:v>
                </c:pt>
                <c:pt idx="544">
                  <c:v>4.6267012966820262</c:v>
                </c:pt>
                <c:pt idx="545">
                  <c:v>4.6309440314540522</c:v>
                </c:pt>
                <c:pt idx="546">
                  <c:v>4.6351828827135479</c:v>
                </c:pt>
                <c:pt idx="547">
                  <c:v>4.6394178611051462</c:v>
                </c:pt>
                <c:pt idx="548">
                  <c:v>4.643648977224939</c:v>
                </c:pt>
                <c:pt idx="549">
                  <c:v>4.6478762416207893</c:v>
                </c:pt>
                <c:pt idx="550">
                  <c:v>4.6520996647926358</c:v>
                </c:pt>
                <c:pt idx="551">
                  <c:v>4.656319257192802</c:v>
                </c:pt>
                <c:pt idx="552">
                  <c:v>4.6605350292262901</c:v>
                </c:pt>
                <c:pt idx="553">
                  <c:v>4.6647469912510866</c:v>
                </c:pt>
                <c:pt idx="554">
                  <c:v>4.668955153578457</c:v>
                </c:pt>
                <c:pt idx="555">
                  <c:v>4.6731595264732402</c:v>
                </c:pt>
                <c:pt idx="556">
                  <c:v>4.6773601201541428</c:v>
                </c:pt>
                <c:pt idx="557">
                  <c:v>4.6815569447940231</c:v>
                </c:pt>
                <c:pt idx="558">
                  <c:v>4.6857500105201844</c:v>
                </c:pt>
                <c:pt idx="559">
                  <c:v>4.6899393274146606</c:v>
                </c:pt>
                <c:pt idx="560">
                  <c:v>4.6941249055144931</c:v>
                </c:pt>
                <c:pt idx="561">
                  <c:v>4.6983067548120161</c:v>
                </c:pt>
                <c:pt idx="562">
                  <c:v>4.7024848852551333</c:v>
                </c:pt>
                <c:pt idx="563">
                  <c:v>4.7066593067475955</c:v>
                </c:pt>
                <c:pt idx="564">
                  <c:v>4.7108300291492711</c:v>
                </c:pt>
                <c:pt idx="565">
                  <c:v>4.7149970622764226</c:v>
                </c:pt>
                <c:pt idx="566">
                  <c:v>4.7191604159019711</c:v>
                </c:pt>
                <c:pt idx="567">
                  <c:v>4.7233200997557674</c:v>
                </c:pt>
                <c:pt idx="568">
                  <c:v>4.7274761235248564</c:v>
                </c:pt>
                <c:pt idx="569">
                  <c:v>4.7316284968537383</c:v>
                </c:pt>
                <c:pt idx="570">
                  <c:v>4.7357772293446336</c:v>
                </c:pt>
                <c:pt idx="571">
                  <c:v>4.7399223305577394</c:v>
                </c:pt>
                <c:pt idx="572">
                  <c:v>4.7440638100114843</c:v>
                </c:pt>
                <c:pt idx="573">
                  <c:v>4.7482016771827888</c:v>
                </c:pt>
                <c:pt idx="574">
                  <c:v>4.7523359415073152</c:v>
                </c:pt>
                <c:pt idx="575">
                  <c:v>4.7564666123797172</c:v>
                </c:pt>
                <c:pt idx="576">
                  <c:v>4.760593699153894</c:v>
                </c:pt>
                <c:pt idx="577">
                  <c:v>4.7647172111432301</c:v>
                </c:pt>
                <c:pt idx="578">
                  <c:v>4.7688371576208475</c:v>
                </c:pt>
                <c:pt idx="579">
                  <c:v>4.7729535478198466</c:v>
                </c:pt>
                <c:pt idx="580">
                  <c:v>4.7770663909335438</c:v>
                </c:pt>
                <c:pt idx="581">
                  <c:v>4.7811756961157155</c:v>
                </c:pt>
                <c:pt idx="582">
                  <c:v>4.785281472480837</c:v>
                </c:pt>
                <c:pt idx="583">
                  <c:v>4.7893837291043129</c:v>
                </c:pt>
                <c:pt idx="584">
                  <c:v>4.7934824750227163</c:v>
                </c:pt>
                <c:pt idx="585">
                  <c:v>4.7975777192340168</c:v>
                </c:pt>
                <c:pt idx="586">
                  <c:v>4.8016694706978162</c:v>
                </c:pt>
                <c:pt idx="587">
                  <c:v>4.8057577383355703</c:v>
                </c:pt>
                <c:pt idx="588">
                  <c:v>4.8098425310308217</c:v>
                </c:pt>
                <c:pt idx="589">
                  <c:v>4.8139238576294234</c:v>
                </c:pt>
                <c:pt idx="590">
                  <c:v>4.8180017269397615</c:v>
                </c:pt>
                <c:pt idx="591">
                  <c:v>4.8220761477329752</c:v>
                </c:pt>
                <c:pt idx="592">
                  <c:v>4.8261471287431821</c:v>
                </c:pt>
                <c:pt idx="593">
                  <c:v>4.8302146786676907</c:v>
                </c:pt>
                <c:pt idx="594">
                  <c:v>4.8342788061672239</c:v>
                </c:pt>
                <c:pt idx="595">
                  <c:v>4.8383395198661256</c:v>
                </c:pt>
                <c:pt idx="596">
                  <c:v>4.8423968283525811</c:v>
                </c:pt>
                <c:pt idx="597">
                  <c:v>4.8464507401788275</c:v>
                </c:pt>
                <c:pt idx="598">
                  <c:v>4.8505012638613625</c:v>
                </c:pt>
                <c:pt idx="599">
                  <c:v>4.8545484078811532</c:v>
                </c:pt>
                <c:pt idx="600">
                  <c:v>4.8585921806838464</c:v>
                </c:pt>
                <c:pt idx="601">
                  <c:v>4.8626325906799686</c:v>
                </c:pt>
                <c:pt idx="602">
                  <c:v>4.8666696462451355</c:v>
                </c:pt>
                <c:pt idx="603">
                  <c:v>4.8707033557202513</c:v>
                </c:pt>
                <c:pt idx="604">
                  <c:v>4.8747337274117122</c:v>
                </c:pt>
                <c:pt idx="605">
                  <c:v>4.8787607695916035</c:v>
                </c:pt>
                <c:pt idx="606">
                  <c:v>4.8827844904978992</c:v>
                </c:pt>
                <c:pt idx="607">
                  <c:v>4.8868048983346561</c:v>
                </c:pt>
                <c:pt idx="608">
                  <c:v>4.8908220012722161</c:v>
                </c:pt>
                <c:pt idx="609">
                  <c:v>4.8948358074473886</c:v>
                </c:pt>
                <c:pt idx="610">
                  <c:v>4.8988463249636549</c:v>
                </c:pt>
                <c:pt idx="611">
                  <c:v>4.9028535618913471</c:v>
                </c:pt>
                <c:pt idx="612">
                  <c:v>4.9068575262678493</c:v>
                </c:pt>
                <c:pt idx="613">
                  <c:v>4.9108582260977771</c:v>
                </c:pt>
                <c:pt idx="614">
                  <c:v>4.9148556693531678</c:v>
                </c:pt>
                <c:pt idx="615">
                  <c:v>4.9188498639736649</c:v>
                </c:pt>
                <c:pt idx="616">
                  <c:v>4.922840817866704</c:v>
                </c:pt>
                <c:pt idx="617">
                  <c:v>4.9268285389076905</c:v>
                </c:pt>
                <c:pt idx="618">
                  <c:v>4.9308130349401864</c:v>
                </c:pt>
                <c:pt idx="619">
                  <c:v>4.9347943137760888</c:v>
                </c:pt>
                <c:pt idx="620">
                  <c:v>4.9387723831958068</c:v>
                </c:pt>
                <c:pt idx="621">
                  <c:v>4.9427472509484405</c:v>
                </c:pt>
                <c:pt idx="622">
                  <c:v>4.9467189247519538</c:v>
                </c:pt>
                <c:pt idx="623">
                  <c:v>4.9506874122933571</c:v>
                </c:pt>
                <c:pt idx="624">
                  <c:v>4.9546527212288725</c:v>
                </c:pt>
                <c:pt idx="625">
                  <c:v>4.9586148591841086</c:v>
                </c:pt>
                <c:pt idx="626">
                  <c:v>4.9625738337542353</c:v>
                </c:pt>
                <c:pt idx="627">
                  <c:v>4.966529652504148</c:v>
                </c:pt>
                <c:pt idx="628">
                  <c:v>4.9704823229686417</c:v>
                </c:pt>
                <c:pt idx="629">
                  <c:v>4.9744318526525735</c:v>
                </c:pt>
                <c:pt idx="630">
                  <c:v>4.9783782490310315</c:v>
                </c:pt>
                <c:pt idx="631">
                  <c:v>4.9823215195495019</c:v>
                </c:pt>
                <c:pt idx="632">
                  <c:v>4.9862616716240256</c:v>
                </c:pt>
                <c:pt idx="633">
                  <c:v>4.9901987126413703</c:v>
                </c:pt>
                <c:pt idx="634">
                  <c:v>4.9941326499591856</c:v>
                </c:pt>
                <c:pt idx="635">
                  <c:v>4.9980634909061656</c:v>
                </c:pt>
                <c:pt idx="636">
                  <c:v>5.001991242782208</c:v>
                </c:pt>
                <c:pt idx="637">
                  <c:v>5.0059159128585708</c:v>
                </c:pt>
                <c:pt idx="638">
                  <c:v>5.0098375083780349</c:v>
                </c:pt>
                <c:pt idx="639">
                  <c:v>5.0137560365550504</c:v>
                </c:pt>
                <c:pt idx="640">
                  <c:v>5.0176715045759002</c:v>
                </c:pt>
                <c:pt idx="641">
                  <c:v>5.0215839195988492</c:v>
                </c:pt>
                <c:pt idx="642">
                  <c:v>5.0254932887543005</c:v>
                </c:pt>
                <c:pt idx="643">
                  <c:v>5.0293996191449413</c:v>
                </c:pt>
                <c:pt idx="644">
                  <c:v>5.0333029178458997</c:v>
                </c:pt>
                <c:pt idx="645">
                  <c:v>5.0372031919048901</c:v>
                </c:pt>
                <c:pt idx="646">
                  <c:v>5.0411004483423643</c:v>
                </c:pt>
                <c:pt idx="647">
                  <c:v>5.0449946941516561</c:v>
                </c:pt>
                <c:pt idx="648">
                  <c:v>5.0488859362991283</c:v>
                </c:pt>
                <c:pt idx="649">
                  <c:v>5.0527741817243221</c:v>
                </c:pt>
                <c:pt idx="650">
                  <c:v>5.0566594373400964</c:v>
                </c:pt>
                <c:pt idx="651">
                  <c:v>5.0605417100327736</c:v>
                </c:pt>
                <c:pt idx="652">
                  <c:v>5.0644210066622817</c:v>
                </c:pt>
                <c:pt idx="653">
                  <c:v>5.0682973340622954</c:v>
                </c:pt>
                <c:pt idx="654">
                  <c:v>5.0721706990403765</c:v>
                </c:pt>
                <c:pt idx="655">
                  <c:v>5.0760411083781136</c:v>
                </c:pt>
                <c:pt idx="656">
                  <c:v>5.0799085688312617</c:v>
                </c:pt>
                <c:pt idx="657">
                  <c:v>5.0837730871298774</c:v>
                </c:pt>
                <c:pt idx="658">
                  <c:v>5.087634669978458</c:v>
                </c:pt>
                <c:pt idx="659">
                  <c:v>5.091493324056076</c:v>
                </c:pt>
                <c:pt idx="660">
                  <c:v>5.0953490560165111</c:v>
                </c:pt>
                <c:pt idx="661">
                  <c:v>5.0992018724883925</c:v>
                </c:pt>
                <c:pt idx="662">
                  <c:v>5.1030517800753197</c:v>
                </c:pt>
                <c:pt idx="663">
                  <c:v>5.1068987853560071</c:v>
                </c:pt>
                <c:pt idx="664">
                  <c:v>5.1107428948844058</c:v>
                </c:pt>
                <c:pt idx="665">
                  <c:v>5.1145841151898361</c:v>
                </c:pt>
                <c:pt idx="666">
                  <c:v>5.1184224527771223</c:v>
                </c:pt>
                <c:pt idx="667">
                  <c:v>5.1222579141267124</c:v>
                </c:pt>
                <c:pt idx="668">
                  <c:v>5.1260905056948136</c:v>
                </c:pt>
                <c:pt idx="669">
                  <c:v>5.1299202339135137</c:v>
                </c:pt>
                <c:pt idx="670">
                  <c:v>5.1337471051909098</c:v>
                </c:pt>
                <c:pt idx="671">
                  <c:v>5.1375711259112329</c:v>
                </c:pt>
                <c:pt idx="672">
                  <c:v>5.1413923024349719</c:v>
                </c:pt>
                <c:pt idx="673">
                  <c:v>5.1452106410989966</c:v>
                </c:pt>
                <c:pt idx="674">
                  <c:v>5.1490261482166817</c:v>
                </c:pt>
                <c:pt idx="675">
                  <c:v>5.1528388300780268</c:v>
                </c:pt>
                <c:pt idx="676">
                  <c:v>5.156648692949779</c:v>
                </c:pt>
                <c:pt idx="677">
                  <c:v>5.1604557430755502</c:v>
                </c:pt>
                <c:pt idx="678">
                  <c:v>5.1642599866759413</c:v>
                </c:pt>
                <c:pt idx="679">
                  <c:v>5.1680614299486578</c:v>
                </c:pt>
                <c:pt idx="680">
                  <c:v>5.171860079068626</c:v>
                </c:pt>
                <c:pt idx="681">
                  <c:v>5.1756559401881139</c:v>
                </c:pt>
                <c:pt idx="682">
                  <c:v>5.1794490194368432</c:v>
                </c:pt>
                <c:pt idx="683">
                  <c:v>5.183239322922109</c:v>
                </c:pt>
                <c:pt idx="684">
                  <c:v>5.1870268567288926</c:v>
                </c:pt>
                <c:pt idx="685">
                  <c:v>5.1908116269199738</c:v>
                </c:pt>
                <c:pt idx="686">
                  <c:v>5.1945936395360466</c:v>
                </c:pt>
                <c:pt idx="687">
                  <c:v>5.1983729005958317</c:v>
                </c:pt>
                <c:pt idx="688">
                  <c:v>5.2021494160961863</c:v>
                </c:pt>
                <c:pt idx="689">
                  <c:v>5.2059231920122153</c:v>
                </c:pt>
                <c:pt idx="690">
                  <c:v>5.2096942342973858</c:v>
                </c:pt>
                <c:pt idx="691">
                  <c:v>5.2134625488836299</c:v>
                </c:pt>
                <c:pt idx="692">
                  <c:v>5.217228141681459</c:v>
                </c:pt>
                <c:pt idx="693">
                  <c:v>5.2209910185800679</c:v>
                </c:pt>
                <c:pt idx="694">
                  <c:v>5.2247511854474471</c:v>
                </c:pt>
                <c:pt idx="695">
                  <c:v>5.228508648130485</c:v>
                </c:pt>
                <c:pt idx="696">
                  <c:v>5.2322634124550769</c:v>
                </c:pt>
                <c:pt idx="697">
                  <c:v>5.2360154842262272</c:v>
                </c:pt>
                <c:pt idx="698">
                  <c:v>5.2397648692281589</c:v>
                </c:pt>
                <c:pt idx="699">
                  <c:v>5.2435115732244117</c:v>
                </c:pt>
                <c:pt idx="700">
                  <c:v>5.2472556019579528</c:v>
                </c:pt>
                <c:pt idx="701">
                  <c:v>5.2509969611512712</c:v>
                </c:pt>
                <c:pt idx="702">
                  <c:v>5.2547356565064867</c:v>
                </c:pt>
                <c:pt idx="703">
                  <c:v>5.2584716937054461</c:v>
                </c:pt>
                <c:pt idx="704">
                  <c:v>5.2622050784098287</c:v>
                </c:pt>
                <c:pt idx="705">
                  <c:v>5.2659358162612424</c:v>
                </c:pt>
                <c:pt idx="706">
                  <c:v>5.2696639128813265</c:v>
                </c:pt>
                <c:pt idx="707">
                  <c:v>5.2733893738718463</c:v>
                </c:pt>
                <c:pt idx="708">
                  <c:v>5.2771122048147951</c:v>
                </c:pt>
                <c:pt idx="709">
                  <c:v>5.2808324112724918</c:v>
                </c:pt>
                <c:pt idx="710">
                  <c:v>5.2845499987876741</c:v>
                </c:pt>
                <c:pt idx="711">
                  <c:v>5.2882649728835993</c:v>
                </c:pt>
                <c:pt idx="712">
                  <c:v>5.2919773390641369</c:v>
                </c:pt>
                <c:pt idx="713">
                  <c:v>5.2956871028138659</c:v>
                </c:pt>
                <c:pt idx="714">
                  <c:v>5.2993942695981664</c:v>
                </c:pt>
                <c:pt idx="715">
                  <c:v>5.3030988448633174</c:v>
                </c:pt>
                <c:pt idx="716">
                  <c:v>5.3068008340365873</c:v>
                </c:pt>
                <c:pt idx="717">
                  <c:v>5.3105002425263281</c:v>
                </c:pt>
                <c:pt idx="718">
                  <c:v>5.314197075722066</c:v>
                </c:pt>
                <c:pt idx="719">
                  <c:v>5.3178913389945954</c:v>
                </c:pt>
                <c:pt idx="720">
                  <c:v>5.3215830376960671</c:v>
                </c:pt>
                <c:pt idx="721">
                  <c:v>5.3252721771600813</c:v>
                </c:pt>
                <c:pt idx="722">
                  <c:v>5.3289587627017756</c:v>
                </c:pt>
                <c:pt idx="723">
                  <c:v>5.3326427996179167</c:v>
                </c:pt>
                <c:pt idx="724">
                  <c:v>5.3363242931869852</c:v>
                </c:pt>
                <c:pt idx="725">
                  <c:v>5.3400032486692686</c:v>
                </c:pt>
                <c:pt idx="726">
                  <c:v>5.3436796713069459</c:v>
                </c:pt>
                <c:pt idx="727">
                  <c:v>5.347353566324176</c:v>
                </c:pt>
                <c:pt idx="728">
                  <c:v>5.351024938927182</c:v>
                </c:pt>
                <c:pt idx="729">
                  <c:v>5.3546937943043416</c:v>
                </c:pt>
                <c:pt idx="730">
                  <c:v>5.3583601376262671</c:v>
                </c:pt>
                <c:pt idx="731">
                  <c:v>5.362023974045897</c:v>
                </c:pt>
                <c:pt idx="732">
                  <c:v>5.3656853086985752</c:v>
                </c:pt>
                <c:pt idx="733">
                  <c:v>5.3693441467021366</c:v>
                </c:pt>
                <c:pt idx="734">
                  <c:v>5.373000493156991</c:v>
                </c:pt>
                <c:pt idx="735">
                  <c:v>5.376654353146205</c:v>
                </c:pt>
                <c:pt idx="736">
                  <c:v>5.3803057317355867</c:v>
                </c:pt>
                <c:pt idx="737">
                  <c:v>5.3839546339737643</c:v>
                </c:pt>
                <c:pt idx="738">
                  <c:v>5.3876010648922721</c:v>
                </c:pt>
                <c:pt idx="739">
                  <c:v>5.3912450295056251</c:v>
                </c:pt>
                <c:pt idx="740">
                  <c:v>5.3948865328114071</c:v>
                </c:pt>
                <c:pt idx="741">
                  <c:v>5.3985255797903422</c:v>
                </c:pt>
                <c:pt idx="742">
                  <c:v>5.4021621754063824</c:v>
                </c:pt>
                <c:pt idx="743">
                  <c:v>5.4057963246067819</c:v>
                </c:pt>
                <c:pt idx="744">
                  <c:v>5.4094280323221753</c:v>
                </c:pt>
                <c:pt idx="745">
                  <c:v>5.4130573034666583</c:v>
                </c:pt>
                <c:pt idx="746">
                  <c:v>5.4166841429378634</c:v>
                </c:pt>
                <c:pt idx="747">
                  <c:v>5.4203085556170381</c:v>
                </c:pt>
                <c:pt idx="748">
                  <c:v>5.423930546369121</c:v>
                </c:pt>
                <c:pt idx="749">
                  <c:v>5.4275501200428176</c:v>
                </c:pt>
                <c:pt idx="750">
                  <c:v>5.4311672814706755</c:v>
                </c:pt>
                <c:pt idx="751">
                  <c:v>5.4347820354691629</c:v>
                </c:pt>
                <c:pt idx="752">
                  <c:v>5.4383943868387394</c:v>
                </c:pt>
                <c:pt idx="753">
                  <c:v>5.4420043403639324</c:v>
                </c:pt>
                <c:pt idx="754">
                  <c:v>5.445611900813411</c:v>
                </c:pt>
                <c:pt idx="755">
                  <c:v>5.4492170729400584</c:v>
                </c:pt>
                <c:pt idx="756">
                  <c:v>5.4528198614810472</c:v>
                </c:pt>
                <c:pt idx="757">
                  <c:v>5.4564202711579091</c:v>
                </c:pt>
                <c:pt idx="758">
                  <c:v>5.460018306676611</c:v>
                </c:pt>
                <c:pt idx="759">
                  <c:v>5.4636139727276207</c:v>
                </c:pt>
                <c:pt idx="760">
                  <c:v>5.4672072739859852</c:v>
                </c:pt>
                <c:pt idx="761">
                  <c:v>5.4707982151113956</c:v>
                </c:pt>
                <c:pt idx="762">
                  <c:v>5.4743868007482623</c:v>
                </c:pt>
                <c:pt idx="763">
                  <c:v>5.4779730355257836</c:v>
                </c:pt>
                <c:pt idx="764">
                  <c:v>5.4815569240580118</c:v>
                </c:pt>
                <c:pt idx="765">
                  <c:v>5.4851384709439293</c:v>
                </c:pt>
                <c:pt idx="766">
                  <c:v>5.4887176807675102</c:v>
                </c:pt>
                <c:pt idx="767">
                  <c:v>5.492294558097794</c:v>
                </c:pt>
                <c:pt idx="768">
                  <c:v>5.4958691074889527</c:v>
                </c:pt>
                <c:pt idx="769">
                  <c:v>5.4994413334803545</c:v>
                </c:pt>
                <c:pt idx="770">
                  <c:v>5.5030112405966385</c:v>
                </c:pt>
                <c:pt idx="771">
                  <c:v>5.5065788333477732</c:v>
                </c:pt>
                <c:pt idx="772">
                  <c:v>5.5101441162291289</c:v>
                </c:pt>
                <c:pt idx="773">
                  <c:v>5.5137070937215427</c:v>
                </c:pt>
                <c:pt idx="774">
                  <c:v>5.5172677702913813</c:v>
                </c:pt>
                <c:pt idx="775">
                  <c:v>5.5208261503906098</c:v>
                </c:pt>
                <c:pt idx="776">
                  <c:v>5.5243822384568544</c:v>
                </c:pt>
                <c:pt idx="777">
                  <c:v>5.5279360389134693</c:v>
                </c:pt>
                <c:pt idx="778">
                  <c:v>5.5314875561695978</c:v>
                </c:pt>
                <c:pt idx="779">
                  <c:v>5.535036794620237</c:v>
                </c:pt>
                <c:pt idx="780">
                  <c:v>5.5385837586463058</c:v>
                </c:pt>
                <c:pt idx="781">
                  <c:v>5.5421284526147003</c:v>
                </c:pt>
                <c:pt idx="782">
                  <c:v>5.5456708808783617</c:v>
                </c:pt>
                <c:pt idx="783">
                  <c:v>5.5492110477763372</c:v>
                </c:pt>
                <c:pt idx="784">
                  <c:v>5.5527489576338418</c:v>
                </c:pt>
                <c:pt idx="785">
                  <c:v>5.5562846147623226</c:v>
                </c:pt>
                <c:pt idx="786">
                  <c:v>5.5598180234595134</c:v>
                </c:pt>
                <c:pt idx="787">
                  <c:v>5.5633491880095054</c:v>
                </c:pt>
                <c:pt idx="788">
                  <c:v>5.5668781126827982</c:v>
                </c:pt>
                <c:pt idx="789">
                  <c:v>5.5704048017363661</c:v>
                </c:pt>
                <c:pt idx="790">
                  <c:v>5.573929259413716</c:v>
                </c:pt>
                <c:pt idx="791">
                  <c:v>5.5774514899449459</c:v>
                </c:pt>
                <c:pt idx="792">
                  <c:v>5.580971497546809</c:v>
                </c:pt>
                <c:pt idx="793">
                  <c:v>5.5844892864227651</c:v>
                </c:pt>
                <c:pt idx="794">
                  <c:v>5.5880048607630446</c:v>
                </c:pt>
                <c:pt idx="795">
                  <c:v>5.5915182247447053</c:v>
                </c:pt>
                <c:pt idx="796">
                  <c:v>5.595029382531691</c:v>
                </c:pt>
                <c:pt idx="797">
                  <c:v>5.5985383382748859</c:v>
                </c:pt>
                <c:pt idx="798">
                  <c:v>5.6020450961121764</c:v>
                </c:pt>
                <c:pt idx="799">
                  <c:v>5.6055496601685064</c:v>
                </c:pt>
                <c:pt idx="800">
                  <c:v>5.6090520345559307</c:v>
                </c:pt>
                <c:pt idx="801">
                  <c:v>5.612552223373676</c:v>
                </c:pt>
                <c:pt idx="802">
                  <c:v>5.6160502307081943</c:v>
                </c:pt>
                <c:pt idx="803">
                  <c:v>5.619546060633219</c:v>
                </c:pt>
                <c:pt idx="804">
                  <c:v>5.6230397172098208</c:v>
                </c:pt>
                <c:pt idx="805">
                  <c:v>5.6265312044864615</c:v>
                </c:pt>
                <c:pt idx="806">
                  <c:v>5.6300205264990497</c:v>
                </c:pt>
                <c:pt idx="807">
                  <c:v>5.6335076872709964</c:v>
                </c:pt>
                <c:pt idx="808">
                  <c:v>5.6369926908132655</c:v>
                </c:pt>
                <c:pt idx="809">
                  <c:v>5.6404755411244309</c:v>
                </c:pt>
                <c:pt idx="810">
                  <c:v>5.6439562421907308</c:v>
                </c:pt>
                <c:pt idx="811">
                  <c:v>5.6474347979861159</c:v>
                </c:pt>
                <c:pt idx="812">
                  <c:v>5.650911212472308</c:v>
                </c:pt>
                <c:pt idx="813">
                  <c:v>5.6543854895988499</c:v>
                </c:pt>
                <c:pt idx="814">
                  <c:v>5.6578576333031565</c:v>
                </c:pt>
                <c:pt idx="815">
                  <c:v>5.6613276475105696</c:v>
                </c:pt>
                <c:pt idx="816">
                  <c:v>5.6647955361344096</c:v>
                </c:pt>
                <c:pt idx="817">
                  <c:v>5.6682613030760232</c:v>
                </c:pt>
                <c:pt idx="818">
                  <c:v>5.6717249522248405</c:v>
                </c:pt>
                <c:pt idx="819">
                  <c:v>5.6751864874584204</c:v>
                </c:pt>
                <c:pt idx="820">
                  <c:v>5.6786459126425033</c:v>
                </c:pt>
                <c:pt idx="821">
                  <c:v>5.6821032316310633</c:v>
                </c:pt>
                <c:pt idx="822">
                  <c:v>5.6855584482663568</c:v>
                </c:pt>
                <c:pt idx="823">
                  <c:v>5.6890115663789711</c:v>
                </c:pt>
                <c:pt idx="824">
                  <c:v>5.6924625897878744</c:v>
                </c:pt>
                <c:pt idx="825">
                  <c:v>5.6959115223004693</c:v>
                </c:pt>
                <c:pt idx="826">
                  <c:v>5.6993583677126338</c:v>
                </c:pt>
                <c:pt idx="827">
                  <c:v>5.7028031298087773</c:v>
                </c:pt>
                <c:pt idx="828">
                  <c:v>5.7062458123618853</c:v>
                </c:pt>
                <c:pt idx="829">
                  <c:v>5.7096864191335701</c:v>
                </c:pt>
                <c:pt idx="830">
                  <c:v>5.7131249538741136</c:v>
                </c:pt>
                <c:pt idx="831">
                  <c:v>5.716561420322523</c:v>
                </c:pt>
                <c:pt idx="832">
                  <c:v>5.7199958222065721</c:v>
                </c:pt>
                <c:pt idx="833">
                  <c:v>5.7234281632428488</c:v>
                </c:pt>
                <c:pt idx="834">
                  <c:v>5.7268584471368049</c:v>
                </c:pt>
                <c:pt idx="835">
                  <c:v>5.730286677582801</c:v>
                </c:pt>
                <c:pt idx="836">
                  <c:v>5.7337128582641554</c:v>
                </c:pt>
                <c:pt idx="837">
                  <c:v>5.737136992853185</c:v>
                </c:pt>
                <c:pt idx="838">
                  <c:v>5.7405590850112542</c:v>
                </c:pt>
                <c:pt idx="839">
                  <c:v>5.7439791383888243</c:v>
                </c:pt>
                <c:pt idx="840">
                  <c:v>5.7473971566254916</c:v>
                </c:pt>
                <c:pt idx="841">
                  <c:v>5.7508131433500385</c:v>
                </c:pt>
                <c:pt idx="842">
                  <c:v>5.7542271021804767</c:v>
                </c:pt>
                <c:pt idx="843">
                  <c:v>5.7576390367240888</c:v>
                </c:pt>
                <c:pt idx="844">
                  <c:v>5.7610489505774787</c:v>
                </c:pt>
                <c:pt idx="845">
                  <c:v>5.7644568473266098</c:v>
                </c:pt>
                <c:pt idx="846">
                  <c:v>5.7678627305468533</c:v>
                </c:pt>
                <c:pt idx="847">
                  <c:v>5.7712666038030305</c:v>
                </c:pt>
                <c:pt idx="848">
                  <c:v>5.7746684706494573</c:v>
                </c:pt>
                <c:pt idx="849">
                  <c:v>5.7780683346299835</c:v>
                </c:pt>
                <c:pt idx="850">
                  <c:v>5.7814661992780412</c:v>
                </c:pt>
                <c:pt idx="851">
                  <c:v>5.7848620681166851</c:v>
                </c:pt>
                <c:pt idx="852">
                  <c:v>5.7882559446586344</c:v>
                </c:pt>
                <c:pt idx="853">
                  <c:v>5.7916478324063165</c:v>
                </c:pt>
                <c:pt idx="854">
                  <c:v>5.7950377348519098</c:v>
                </c:pt>
                <c:pt idx="855">
                  <c:v>5.7984256554773834</c:v>
                </c:pt>
                <c:pt idx="856">
                  <c:v>5.8018115977545408</c:v>
                </c:pt>
                <c:pt idx="857">
                  <c:v>5.8051955651450591</c:v>
                </c:pt>
                <c:pt idx="858">
                  <c:v>5.8085775611005346</c:v>
                </c:pt>
                <c:pt idx="859">
                  <c:v>5.8119575890625184</c:v>
                </c:pt>
                <c:pt idx="860">
                  <c:v>5.8153356524625615</c:v>
                </c:pt>
                <c:pt idx="861">
                  <c:v>5.818711754722254</c:v>
                </c:pt>
                <c:pt idx="862">
                  <c:v>5.8220858992532651</c:v>
                </c:pt>
                <c:pt idx="863">
                  <c:v>5.825458089457384</c:v>
                </c:pt>
                <c:pt idx="864">
                  <c:v>5.8288283287265585</c:v>
                </c:pt>
                <c:pt idx="865">
                  <c:v>5.8321966204429367</c:v>
                </c:pt>
                <c:pt idx="866">
                  <c:v>5.8355629679789063</c:v>
                </c:pt>
                <c:pt idx="867">
                  <c:v>5.8389273746971329</c:v>
                </c:pt>
                <c:pt idx="868">
                  <c:v>5.8422898439505992</c:v>
                </c:pt>
                <c:pt idx="869">
                  <c:v>5.8456503790826462</c:v>
                </c:pt>
                <c:pt idx="870">
                  <c:v>5.8490089834270096</c:v>
                </c:pt>
                <c:pt idx="871">
                  <c:v>5.852365660307858</c:v>
                </c:pt>
                <c:pt idx="872">
                  <c:v>5.8557204130398333</c:v>
                </c:pt>
                <c:pt idx="873">
                  <c:v>5.8590732449280889</c:v>
                </c:pt>
                <c:pt idx="874">
                  <c:v>5.8624241592683264</c:v>
                </c:pt>
                <c:pt idx="875">
                  <c:v>5.8657731593468316</c:v>
                </c:pt>
                <c:pt idx="876">
                  <c:v>5.8691202484405167</c:v>
                </c:pt>
                <c:pt idx="877">
                  <c:v>5.8724654298169554</c:v>
                </c:pt>
                <c:pt idx="878">
                  <c:v>5.8758087067344196</c:v>
                </c:pt>
                <c:pt idx="879">
                  <c:v>5.8791500824419156</c:v>
                </c:pt>
                <c:pt idx="880">
                  <c:v>5.8824895601792235</c:v>
                </c:pt>
                <c:pt idx="881">
                  <c:v>5.8858271431769316</c:v>
                </c:pt>
                <c:pt idx="882">
                  <c:v>5.8891628346564753</c:v>
                </c:pt>
                <c:pt idx="883">
                  <c:v>5.8924966378301704</c:v>
                </c:pt>
                <c:pt idx="884">
                  <c:v>5.8958285559012502</c:v>
                </c:pt>
                <c:pt idx="885">
                  <c:v>5.8991585920639054</c:v>
                </c:pt>
                <c:pt idx="886">
                  <c:v>5.9024867495033115</c:v>
                </c:pt>
                <c:pt idx="887">
                  <c:v>5.905813031395672</c:v>
                </c:pt>
                <c:pt idx="888">
                  <c:v>5.9091374409082507</c:v>
                </c:pt>
                <c:pt idx="889">
                  <c:v>5.9124599811994054</c:v>
                </c:pt>
                <c:pt idx="890">
                  <c:v>5.9157806554186267</c:v>
                </c:pt>
                <c:pt idx="891">
                  <c:v>5.9190994667065704</c:v>
                </c:pt>
                <c:pt idx="892">
                  <c:v>5.9224164181950911</c:v>
                </c:pt>
                <c:pt idx="893">
                  <c:v>5.9257315130072801</c:v>
                </c:pt>
                <c:pt idx="894">
                  <c:v>5.9290447542574949</c:v>
                </c:pt>
                <c:pt idx="895">
                  <c:v>5.932356145051398</c:v>
                </c:pt>
                <c:pt idx="896">
                  <c:v>5.9356656884859893</c:v>
                </c:pt>
                <c:pt idx="897">
                  <c:v>5.9389733876496384</c:v>
                </c:pt>
                <c:pt idx="898">
                  <c:v>5.9422792456221201</c:v>
                </c:pt>
                <c:pt idx="899">
                  <c:v>5.9455832654746459</c:v>
                </c:pt>
                <c:pt idx="900">
                  <c:v>5.948885450269902</c:v>
                </c:pt>
                <c:pt idx="901">
                  <c:v>5.9521858030620738</c:v>
                </c:pt>
                <c:pt idx="902">
                  <c:v>5.9554843268968876</c:v>
                </c:pt>
                <c:pt idx="903">
                  <c:v>5.9587810248116382</c:v>
                </c:pt>
                <c:pt idx="904">
                  <c:v>5.9620758998352246</c:v>
                </c:pt>
                <c:pt idx="905">
                  <c:v>5.9653689549881799</c:v>
                </c:pt>
                <c:pt idx="906">
                  <c:v>5.9686601932827053</c:v>
                </c:pt>
                <c:pt idx="907">
                  <c:v>5.9719496177227009</c:v>
                </c:pt>
                <c:pt idx="908">
                  <c:v>5.9752372313037982</c:v>
                </c:pt>
                <c:pt idx="909">
                  <c:v>5.9785230370133933</c:v>
                </c:pt>
                <c:pt idx="910">
                  <c:v>5.9818070378306771</c:v>
                </c:pt>
                <c:pt idx="911">
                  <c:v>5.9850892367266662</c:v>
                </c:pt>
                <c:pt idx="912">
                  <c:v>5.9883696366642365</c:v>
                </c:pt>
                <c:pt idx="913">
                  <c:v>5.9916482405981517</c:v>
                </c:pt>
                <c:pt idx="914">
                  <c:v>5.9949250514750974</c:v>
                </c:pt>
                <c:pt idx="915">
                  <c:v>5.9982000722337085</c:v>
                </c:pt>
                <c:pt idx="916">
                  <c:v>6.0014733058046037</c:v>
                </c:pt>
                <c:pt idx="917">
                  <c:v>6.0047447551104129</c:v>
                </c:pt>
                <c:pt idx="918">
                  <c:v>6.0080144230658084</c:v>
                </c:pt>
                <c:pt idx="919">
                  <c:v>6.0112823125775376</c:v>
                </c:pt>
                <c:pt idx="920">
                  <c:v>6.0145484265444491</c:v>
                </c:pt>
                <c:pt idx="921">
                  <c:v>6.0178127678575279</c:v>
                </c:pt>
                <c:pt idx="922">
                  <c:v>6.0210753393999186</c:v>
                </c:pt>
                <c:pt idx="923">
                  <c:v>6.0243361440469627</c:v>
                </c:pt>
                <c:pt idx="924">
                  <c:v>6.027595184666219</c:v>
                </c:pt>
                <c:pt idx="925">
                  <c:v>6.030852464117503</c:v>
                </c:pt>
                <c:pt idx="926">
                  <c:v>6.03410798525291</c:v>
                </c:pt>
                <c:pt idx="927">
                  <c:v>6.037361750916844</c:v>
                </c:pt>
                <c:pt idx="928">
                  <c:v>6.04061376394605</c:v>
                </c:pt>
                <c:pt idx="929">
                  <c:v>6.0438640271696409</c:v>
                </c:pt>
                <c:pt idx="930">
                  <c:v>6.0471125434091277</c:v>
                </c:pt>
                <c:pt idx="931">
                  <c:v>6.0503593154784427</c:v>
                </c:pt>
                <c:pt idx="932">
                  <c:v>6.0536043461839775</c:v>
                </c:pt>
                <c:pt idx="933">
                  <c:v>6.0568476383246024</c:v>
                </c:pt>
                <c:pt idx="934">
                  <c:v>6.0600891946916988</c:v>
                </c:pt>
                <c:pt idx="935">
                  <c:v>6.0633290180691866</c:v>
                </c:pt>
                <c:pt idx="936">
                  <c:v>6.0665671112335531</c:v>
                </c:pt>
                <c:pt idx="937">
                  <c:v>6.0698034769538776</c:v>
                </c:pt>
                <c:pt idx="938">
                  <c:v>6.0730381179918638</c:v>
                </c:pt>
                <c:pt idx="939">
                  <c:v>6.0762710371018613</c:v>
                </c:pt>
                <c:pt idx="940">
                  <c:v>6.0795022370308978</c:v>
                </c:pt>
                <c:pt idx="941">
                  <c:v>6.0827317205187059</c:v>
                </c:pt>
                <c:pt idx="942">
                  <c:v>6.0859594902977481</c:v>
                </c:pt>
                <c:pt idx="943">
                  <c:v>6.0891855490932443</c:v>
                </c:pt>
                <c:pt idx="944">
                  <c:v>6.0924098996231999</c:v>
                </c:pt>
                <c:pt idx="945">
                  <c:v>6.0956325445984305</c:v>
                </c:pt>
                <c:pt idx="946">
                  <c:v>6.0988534867225912</c:v>
                </c:pt>
                <c:pt idx="947">
                  <c:v>6.1020727286922005</c:v>
                </c:pt>
                <c:pt idx="948">
                  <c:v>6.1052902731966681</c:v>
                </c:pt>
                <c:pt idx="949">
                  <c:v>6.1085061229183211</c:v>
                </c:pt>
                <c:pt idx="950">
                  <c:v>6.1117202805324284</c:v>
                </c:pt>
                <c:pt idx="951">
                  <c:v>6.11493274870723</c:v>
                </c:pt>
                <c:pt idx="952">
                  <c:v>6.1181435301039579</c:v>
                </c:pt>
                <c:pt idx="953">
                  <c:v>6.1213526273768686</c:v>
                </c:pt>
                <c:pt idx="954">
                  <c:v>6.1245600431732621</c:v>
                </c:pt>
                <c:pt idx="955">
                  <c:v>6.127765780133509</c:v>
                </c:pt>
                <c:pt idx="956">
                  <c:v>6.1309698408910807</c:v>
                </c:pt>
                <c:pt idx="957">
                  <c:v>6.1341722280725675</c:v>
                </c:pt>
                <c:pt idx="958">
                  <c:v>6.1373729442977094</c:v>
                </c:pt>
                <c:pt idx="959">
                  <c:v>6.1405719921794182</c:v>
                </c:pt>
                <c:pt idx="960">
                  <c:v>6.143769374323802</c:v>
                </c:pt>
                <c:pt idx="961">
                  <c:v>6.1469650933301914</c:v>
                </c:pt>
                <c:pt idx="962">
                  <c:v>6.1501591517911649</c:v>
                </c:pt>
                <c:pt idx="963">
                  <c:v>6.1533515522925706</c:v>
                </c:pt>
                <c:pt idx="964">
                  <c:v>6.1565422974135533</c:v>
                </c:pt>
                <c:pt idx="965">
                  <c:v>6.159731389726578</c:v>
                </c:pt>
                <c:pt idx="966">
                  <c:v>6.1629188317974535</c:v>
                </c:pt>
                <c:pt idx="967">
                  <c:v>6.1661046261853576</c:v>
                </c:pt>
                <c:pt idx="968">
                  <c:v>6.1692887754428574</c:v>
                </c:pt>
                <c:pt idx="969">
                  <c:v>6.1724712821159402</c:v>
                </c:pt>
                <c:pt idx="970">
                  <c:v>6.1756521487440308</c:v>
                </c:pt>
                <c:pt idx="971">
                  <c:v>6.1788313778600186</c:v>
                </c:pt>
                <c:pt idx="972">
                  <c:v>6.1820089719902791</c:v>
                </c:pt>
                <c:pt idx="973">
                  <c:v>6.185184933654698</c:v>
                </c:pt>
                <c:pt idx="974">
                  <c:v>6.1883592653666968</c:v>
                </c:pt>
                <c:pt idx="975">
                  <c:v>6.1915319696332514</c:v>
                </c:pt>
                <c:pt idx="976">
                  <c:v>6.1947030489549197</c:v>
                </c:pt>
                <c:pt idx="977">
                  <c:v>6.1978725058258624</c:v>
                </c:pt>
                <c:pt idx="978">
                  <c:v>6.2010403427338643</c:v>
                </c:pt>
                <c:pt idx="979">
                  <c:v>6.204206562160361</c:v>
                </c:pt>
                <c:pt idx="980">
                  <c:v>6.207371166580459</c:v>
                </c:pt>
                <c:pt idx="981">
                  <c:v>6.2105341584629592</c:v>
                </c:pt>
                <c:pt idx="982">
                  <c:v>6.2136955402703791</c:v>
                </c:pt>
                <c:pt idx="983">
                  <c:v>6.2168553144589724</c:v>
                </c:pt>
                <c:pt idx="984">
                  <c:v>6.2200134834787564</c:v>
                </c:pt>
                <c:pt idx="985">
                  <c:v>6.2231700497735316</c:v>
                </c:pt>
                <c:pt idx="986">
                  <c:v>6.2263250157809038</c:v>
                </c:pt>
                <c:pt idx="987">
                  <c:v>6.2294783839323049</c:v>
                </c:pt>
                <c:pt idx="988">
                  <c:v>6.2326301566530171</c:v>
                </c:pt>
                <c:pt idx="989">
                  <c:v>6.2357803363621924</c:v>
                </c:pt>
                <c:pt idx="990">
                  <c:v>6.2389289254728766</c:v>
                </c:pt>
                <c:pt idx="991">
                  <c:v>6.2420759263920305</c:v>
                </c:pt>
                <c:pt idx="992">
                  <c:v>6.245221341520546</c:v>
                </c:pt>
                <c:pt idx="993">
                  <c:v>6.2483651732532772</c:v>
                </c:pt>
                <c:pt idx="994">
                  <c:v>6.2515074239790538</c:v>
                </c:pt>
                <c:pt idx="995">
                  <c:v>6.2546480960807056</c:v>
                </c:pt>
                <c:pt idx="996">
                  <c:v>6.2577871919350825</c:v>
                </c:pt>
                <c:pt idx="997">
                  <c:v>6.2609247139130764</c:v>
                </c:pt>
                <c:pt idx="998">
                  <c:v>6.2640606643796408</c:v>
                </c:pt>
                <c:pt idx="999">
                  <c:v>6.2671950456938124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1CC-8943-BD65-4C709291128A}"/>
            </c:ext>
          </c:extLst>
        </c:ser>
        <c:ser>
          <c:idx val="2"/>
          <c:order val="2"/>
          <c:tx>
            <c:strRef>
              <c:f>Sheet10!$U$32</c:f>
              <c:strCache>
                <c:ptCount val="1"/>
                <c:pt idx="0">
                  <c:v>Idark*t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Sheet10!$R$33:$R$1032</c:f>
              <c:numCache>
                <c:formatCode>General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Sheet10!$U$33:$U$1032</c:f>
              <c:numCache>
                <c:formatCode>General</c:formatCode>
                <c:ptCount val="1000"/>
                <c:pt idx="0">
                  <c:v>0.31622776601683794</c:v>
                </c:pt>
                <c:pt idx="1">
                  <c:v>0.44721359549995793</c:v>
                </c:pt>
                <c:pt idx="2">
                  <c:v>0.54772255750516619</c:v>
                </c:pt>
                <c:pt idx="3">
                  <c:v>0.63245553203367588</c:v>
                </c:pt>
                <c:pt idx="4">
                  <c:v>0.70710678118654757</c:v>
                </c:pt>
                <c:pt idx="5">
                  <c:v>0.7745966692414834</c:v>
                </c:pt>
                <c:pt idx="6">
                  <c:v>0.83666002653407556</c:v>
                </c:pt>
                <c:pt idx="7">
                  <c:v>0.89442719099991586</c:v>
                </c:pt>
                <c:pt idx="8">
                  <c:v>0.94868329805051377</c:v>
                </c:pt>
                <c:pt idx="9">
                  <c:v>1</c:v>
                </c:pt>
                <c:pt idx="10">
                  <c:v>1.0488088481701516</c:v>
                </c:pt>
                <c:pt idx="11">
                  <c:v>1.0954451150103324</c:v>
                </c:pt>
                <c:pt idx="12">
                  <c:v>1.1401754250991381</c:v>
                </c:pt>
                <c:pt idx="13">
                  <c:v>1.1832159566199232</c:v>
                </c:pt>
                <c:pt idx="14">
                  <c:v>1.2247448713915889</c:v>
                </c:pt>
                <c:pt idx="15">
                  <c:v>1.2649110640673518</c:v>
                </c:pt>
                <c:pt idx="16">
                  <c:v>1.3038404810405297</c:v>
                </c:pt>
                <c:pt idx="17">
                  <c:v>1.3416407864998738</c:v>
                </c:pt>
                <c:pt idx="18">
                  <c:v>1.3784048752090223</c:v>
                </c:pt>
                <c:pt idx="19">
                  <c:v>1.4142135623730951</c:v>
                </c:pt>
                <c:pt idx="20">
                  <c:v>1.4491376746189439</c:v>
                </c:pt>
                <c:pt idx="21">
                  <c:v>1.4832396974191326</c:v>
                </c:pt>
                <c:pt idx="22">
                  <c:v>1.5165750888103102</c:v>
                </c:pt>
                <c:pt idx="23">
                  <c:v>1.5491933384829668</c:v>
                </c:pt>
                <c:pt idx="24">
                  <c:v>1.5811388300841898</c:v>
                </c:pt>
                <c:pt idx="25">
                  <c:v>1.61245154965971</c:v>
                </c:pt>
                <c:pt idx="26">
                  <c:v>1.6431676725154984</c:v>
                </c:pt>
                <c:pt idx="27">
                  <c:v>1.6733200530681511</c:v>
                </c:pt>
                <c:pt idx="28">
                  <c:v>1.7029386365926402</c:v>
                </c:pt>
                <c:pt idx="29">
                  <c:v>1.7320508075688772</c:v>
                </c:pt>
                <c:pt idx="30">
                  <c:v>1.7606816861659009</c:v>
                </c:pt>
                <c:pt idx="31">
                  <c:v>1.7888543819998317</c:v>
                </c:pt>
                <c:pt idx="32">
                  <c:v>1.8165902124584952</c:v>
                </c:pt>
                <c:pt idx="33">
                  <c:v>1.8439088914585775</c:v>
                </c:pt>
                <c:pt idx="34">
                  <c:v>1.8708286933869707</c:v>
                </c:pt>
                <c:pt idx="35">
                  <c:v>1.8973665961010275</c:v>
                </c:pt>
                <c:pt idx="36">
                  <c:v>1.9235384061671346</c:v>
                </c:pt>
                <c:pt idx="37">
                  <c:v>1.9493588689617929</c:v>
                </c:pt>
                <c:pt idx="38">
                  <c:v>1.9748417658131501</c:v>
                </c:pt>
                <c:pt idx="39">
                  <c:v>2</c:v>
                </c:pt>
                <c:pt idx="40">
                  <c:v>2.0248456731316589</c:v>
                </c:pt>
                <c:pt idx="41">
                  <c:v>2.0493901531919199</c:v>
                </c:pt>
                <c:pt idx="42">
                  <c:v>2.0736441353327719</c:v>
                </c:pt>
                <c:pt idx="43">
                  <c:v>2.0976176963403033</c:v>
                </c:pt>
                <c:pt idx="44">
                  <c:v>2.1213203435596424</c:v>
                </c:pt>
                <c:pt idx="45">
                  <c:v>2.1447610589527217</c:v>
                </c:pt>
                <c:pt idx="46">
                  <c:v>2.16794833886788</c:v>
                </c:pt>
                <c:pt idx="47">
                  <c:v>2.1908902300206647</c:v>
                </c:pt>
                <c:pt idx="48">
                  <c:v>2.2135943621178655</c:v>
                </c:pt>
                <c:pt idx="49">
                  <c:v>2.2360679774997898</c:v>
                </c:pt>
                <c:pt idx="50">
                  <c:v>2.2583179581272432</c:v>
                </c:pt>
                <c:pt idx="51">
                  <c:v>2.2803508501982761</c:v>
                </c:pt>
                <c:pt idx="52">
                  <c:v>2.3021728866442679</c:v>
                </c:pt>
                <c:pt idx="53">
                  <c:v>2.3237900077244502</c:v>
                </c:pt>
                <c:pt idx="54">
                  <c:v>2.3452078799117149</c:v>
                </c:pt>
                <c:pt idx="55">
                  <c:v>2.3664319132398464</c:v>
                </c:pt>
                <c:pt idx="56">
                  <c:v>2.3874672772626644</c:v>
                </c:pt>
                <c:pt idx="57">
                  <c:v>2.4083189157584592</c:v>
                </c:pt>
                <c:pt idx="58">
                  <c:v>2.4289915602982237</c:v>
                </c:pt>
                <c:pt idx="59">
                  <c:v>2.4494897427831779</c:v>
                </c:pt>
                <c:pt idx="60">
                  <c:v>2.4698178070456938</c:v>
                </c:pt>
                <c:pt idx="61">
                  <c:v>2.4899799195977463</c:v>
                </c:pt>
                <c:pt idx="62">
                  <c:v>2.5099800796022267</c:v>
                </c:pt>
                <c:pt idx="63">
                  <c:v>2.5298221281347035</c:v>
                </c:pt>
                <c:pt idx="64">
                  <c:v>2.5495097567963922</c:v>
                </c:pt>
                <c:pt idx="65">
                  <c:v>2.5690465157330258</c:v>
                </c:pt>
                <c:pt idx="66">
                  <c:v>2.5884358211089569</c:v>
                </c:pt>
                <c:pt idx="67">
                  <c:v>2.6076809620810595</c:v>
                </c:pt>
                <c:pt idx="68">
                  <c:v>2.6267851073127395</c:v>
                </c:pt>
                <c:pt idx="69">
                  <c:v>2.6457513110645907</c:v>
                </c:pt>
                <c:pt idx="70">
                  <c:v>2.6645825188948455</c:v>
                </c:pt>
                <c:pt idx="71">
                  <c:v>2.6832815729997477</c:v>
                </c:pt>
                <c:pt idx="72">
                  <c:v>2.7018512172212592</c:v>
                </c:pt>
                <c:pt idx="73">
                  <c:v>2.7202941017470885</c:v>
                </c:pt>
                <c:pt idx="74">
                  <c:v>2.7386127875258306</c:v>
                </c:pt>
                <c:pt idx="75">
                  <c:v>2.7568097504180447</c:v>
                </c:pt>
                <c:pt idx="76">
                  <c:v>2.7748873851023217</c:v>
                </c:pt>
                <c:pt idx="77">
                  <c:v>2.7928480087537886</c:v>
                </c:pt>
                <c:pt idx="78">
                  <c:v>2.8106938645110393</c:v>
                </c:pt>
                <c:pt idx="79">
                  <c:v>2.8284271247461903</c:v>
                </c:pt>
                <c:pt idx="80">
                  <c:v>2.8460498941515415</c:v>
                </c:pt>
                <c:pt idx="81">
                  <c:v>2.8635642126552709</c:v>
                </c:pt>
                <c:pt idx="82">
                  <c:v>2.8809720581775866</c:v>
                </c:pt>
                <c:pt idx="83">
                  <c:v>2.8982753492378879</c:v>
                </c:pt>
                <c:pt idx="84">
                  <c:v>2.9154759474226504</c:v>
                </c:pt>
                <c:pt idx="85">
                  <c:v>2.9325756597230361</c:v>
                </c:pt>
                <c:pt idx="86">
                  <c:v>2.9495762407505253</c:v>
                </c:pt>
                <c:pt idx="87">
                  <c:v>2.9664793948382653</c:v>
                </c:pt>
                <c:pt idx="88">
                  <c:v>2.9832867780352594</c:v>
                </c:pt>
                <c:pt idx="89">
                  <c:v>3</c:v>
                </c:pt>
                <c:pt idx="90">
                  <c:v>3.0166206257996713</c:v>
                </c:pt>
                <c:pt idx="91">
                  <c:v>3.0331501776206204</c:v>
                </c:pt>
                <c:pt idx="92">
                  <c:v>3.0495901363953815</c:v>
                </c:pt>
                <c:pt idx="93">
                  <c:v>3.0659419433511785</c:v>
                </c:pt>
                <c:pt idx="94">
                  <c:v>3.082207001484488</c:v>
                </c:pt>
                <c:pt idx="95">
                  <c:v>3.0983866769659336</c:v>
                </c:pt>
                <c:pt idx="96">
                  <c:v>3.1144823004794877</c:v>
                </c:pt>
                <c:pt idx="97">
                  <c:v>3.1304951684997055</c:v>
                </c:pt>
                <c:pt idx="98">
                  <c:v>3.1464265445104549</c:v>
                </c:pt>
                <c:pt idx="99">
                  <c:v>3.1622776601683795</c:v>
                </c:pt>
                <c:pt idx="100">
                  <c:v>3.178049716414141</c:v>
                </c:pt>
                <c:pt idx="101">
                  <c:v>3.1937438845342627</c:v>
                </c:pt>
                <c:pt idx="102">
                  <c:v>3.2093613071762426</c:v>
                </c:pt>
                <c:pt idx="103">
                  <c:v>3.2249030993194201</c:v>
                </c:pt>
                <c:pt idx="104">
                  <c:v>3.2403703492039302</c:v>
                </c:pt>
                <c:pt idx="105">
                  <c:v>3.2557641192199416</c:v>
                </c:pt>
                <c:pt idx="106">
                  <c:v>3.2710854467592254</c:v>
                </c:pt>
                <c:pt idx="107">
                  <c:v>3.2863353450309969</c:v>
                </c:pt>
                <c:pt idx="108">
                  <c:v>3.3015148038438356</c:v>
                </c:pt>
                <c:pt idx="109">
                  <c:v>3.3166247903553998</c:v>
                </c:pt>
                <c:pt idx="110">
                  <c:v>3.3316662497915366</c:v>
                </c:pt>
                <c:pt idx="111">
                  <c:v>3.3466401061363023</c:v>
                </c:pt>
                <c:pt idx="112">
                  <c:v>3.3615472627943221</c:v>
                </c:pt>
                <c:pt idx="113">
                  <c:v>3.3763886032268267</c:v>
                </c:pt>
                <c:pt idx="114">
                  <c:v>3.3911649915626341</c:v>
                </c:pt>
                <c:pt idx="115">
                  <c:v>3.4058772731852804</c:v>
                </c:pt>
                <c:pt idx="116">
                  <c:v>3.4205262752974139</c:v>
                </c:pt>
                <c:pt idx="117">
                  <c:v>3.4351128074635335</c:v>
                </c:pt>
                <c:pt idx="118">
                  <c:v>3.4496376621320679</c:v>
                </c:pt>
                <c:pt idx="119">
                  <c:v>3.4641016151377544</c:v>
                </c:pt>
                <c:pt idx="120">
                  <c:v>3.4785054261852175</c:v>
                </c:pt>
                <c:pt idx="121">
                  <c:v>3.4928498393145961</c:v>
                </c:pt>
                <c:pt idx="122">
                  <c:v>3.5071355833500366</c:v>
                </c:pt>
                <c:pt idx="123">
                  <c:v>3.5213633723318019</c:v>
                </c:pt>
                <c:pt idx="124">
                  <c:v>3.5355339059327378</c:v>
                </c:pt>
                <c:pt idx="125">
                  <c:v>3.5496478698597698</c:v>
                </c:pt>
                <c:pt idx="126">
                  <c:v>3.5637059362410923</c:v>
                </c:pt>
                <c:pt idx="127">
                  <c:v>3.5777087639996634</c:v>
                </c:pt>
                <c:pt idx="128">
                  <c:v>3.591656999213594</c:v>
                </c:pt>
                <c:pt idx="129">
                  <c:v>3.6055512754639891</c:v>
                </c:pt>
                <c:pt idx="130">
                  <c:v>3.6193922141707717</c:v>
                </c:pt>
                <c:pt idx="131">
                  <c:v>3.6331804249169903</c:v>
                </c:pt>
                <c:pt idx="132">
                  <c:v>3.646916505762094</c:v>
                </c:pt>
                <c:pt idx="133">
                  <c:v>3.6606010435446255</c:v>
                </c:pt>
                <c:pt idx="134">
                  <c:v>3.6742346141747673</c:v>
                </c:pt>
                <c:pt idx="135">
                  <c:v>3.687817782917155</c:v>
                </c:pt>
                <c:pt idx="136">
                  <c:v>3.7013511046643495</c:v>
                </c:pt>
                <c:pt idx="137">
                  <c:v>3.714835124201342</c:v>
                </c:pt>
                <c:pt idx="138">
                  <c:v>3.7282703764614498</c:v>
                </c:pt>
                <c:pt idx="139">
                  <c:v>3.7416573867739413</c:v>
                </c:pt>
                <c:pt idx="140">
                  <c:v>3.7549966711037177</c:v>
                </c:pt>
                <c:pt idx="141">
                  <c:v>3.7682887362833544</c:v>
                </c:pt>
                <c:pt idx="142">
                  <c:v>3.7815340802378077</c:v>
                </c:pt>
                <c:pt idx="143">
                  <c:v>3.7947331922020551</c:v>
                </c:pt>
                <c:pt idx="144">
                  <c:v>3.8078865529319543</c:v>
                </c:pt>
                <c:pt idx="145">
                  <c:v>3.8209946349085602</c:v>
                </c:pt>
                <c:pt idx="146">
                  <c:v>3.8340579025361627</c:v>
                </c:pt>
                <c:pt idx="147">
                  <c:v>3.8470768123342691</c:v>
                </c:pt>
                <c:pt idx="148">
                  <c:v>3.8600518131237567</c:v>
                </c:pt>
                <c:pt idx="149">
                  <c:v>3.872983346207417</c:v>
                </c:pt>
                <c:pt idx="150">
                  <c:v>3.8858718455450898</c:v>
                </c:pt>
                <c:pt idx="151">
                  <c:v>3.8987177379235858</c:v>
                </c:pt>
                <c:pt idx="152">
                  <c:v>3.9115214431215892</c:v>
                </c:pt>
                <c:pt idx="153">
                  <c:v>3.9242833740697169</c:v>
                </c:pt>
                <c:pt idx="154">
                  <c:v>3.9370039370059056</c:v>
                </c:pt>
                <c:pt idx="155">
                  <c:v>3.9496835316263001</c:v>
                </c:pt>
                <c:pt idx="156">
                  <c:v>3.9623225512317899</c:v>
                </c:pt>
                <c:pt idx="157">
                  <c:v>3.9749213828703582</c:v>
                </c:pt>
                <c:pt idx="158">
                  <c:v>3.9874804074753771</c:v>
                </c:pt>
                <c:pt idx="159">
                  <c:v>4</c:v>
                </c:pt>
                <c:pt idx="160">
                  <c:v>4.0124805295477763</c:v>
                </c:pt>
                <c:pt idx="161">
                  <c:v>4.0249223594996213</c:v>
                </c:pt>
                <c:pt idx="162">
                  <c:v>4.0373258476372698</c:v>
                </c:pt>
                <c:pt idx="163">
                  <c:v>4.0496913462633177</c:v>
                </c:pt>
                <c:pt idx="164">
                  <c:v>4.0620192023179804</c:v>
                </c:pt>
                <c:pt idx="165">
                  <c:v>4.0743097574926725</c:v>
                </c:pt>
                <c:pt idx="166">
                  <c:v>4.0865633483405102</c:v>
                </c:pt>
                <c:pt idx="167">
                  <c:v>4.0987803063838397</c:v>
                </c:pt>
                <c:pt idx="168">
                  <c:v>4.1109609582188931</c:v>
                </c:pt>
                <c:pt idx="169">
                  <c:v>4.1231056256176606</c:v>
                </c:pt>
                <c:pt idx="170">
                  <c:v>4.135214625627067</c:v>
                </c:pt>
                <c:pt idx="171">
                  <c:v>4.1472882706655438</c:v>
                </c:pt>
                <c:pt idx="172">
                  <c:v>4.1593268686170841</c:v>
                </c:pt>
                <c:pt idx="173">
                  <c:v>4.1713307229228427</c:v>
                </c:pt>
                <c:pt idx="174">
                  <c:v>4.1833001326703778</c:v>
                </c:pt>
                <c:pt idx="175">
                  <c:v>4.1952353926806065</c:v>
                </c:pt>
                <c:pt idx="176">
                  <c:v>4.2071367935925261</c:v>
                </c:pt>
                <c:pt idx="177">
                  <c:v>4.2190046219457971</c:v>
                </c:pt>
                <c:pt idx="178">
                  <c:v>4.2308391602612359</c:v>
                </c:pt>
                <c:pt idx="179">
                  <c:v>4.2426406871192848</c:v>
                </c:pt>
                <c:pt idx="180">
                  <c:v>4.2544094772365293</c:v>
                </c:pt>
                <c:pt idx="181">
                  <c:v>4.2661458015403086</c:v>
                </c:pt>
                <c:pt idx="182">
                  <c:v>4.2778499272414878</c:v>
                </c:pt>
                <c:pt idx="183">
                  <c:v>4.2895221179054435</c:v>
                </c:pt>
                <c:pt idx="184">
                  <c:v>4.3011626335213133</c:v>
                </c:pt>
                <c:pt idx="185">
                  <c:v>4.3127717305695654</c:v>
                </c:pt>
                <c:pt idx="186">
                  <c:v>4.3243496620879309</c:v>
                </c:pt>
                <c:pt idx="187">
                  <c:v>4.3358966777357599</c:v>
                </c:pt>
                <c:pt idx="188">
                  <c:v>4.3474130238568316</c:v>
                </c:pt>
                <c:pt idx="189">
                  <c:v>4.358898943540674</c:v>
                </c:pt>
                <c:pt idx="190">
                  <c:v>4.3703546766824317</c:v>
                </c:pt>
                <c:pt idx="191">
                  <c:v>4.3817804600413295</c:v>
                </c:pt>
                <c:pt idx="192">
                  <c:v>4.3931765272977596</c:v>
                </c:pt>
                <c:pt idx="193">
                  <c:v>4.4045431091090483</c:v>
                </c:pt>
                <c:pt idx="194">
                  <c:v>4.4158804331639239</c:v>
                </c:pt>
                <c:pt idx="195">
                  <c:v>4.4271887242357311</c:v>
                </c:pt>
                <c:pt idx="196">
                  <c:v>4.4384682042344297</c:v>
                </c:pt>
                <c:pt idx="197">
                  <c:v>4.4497190922573981</c:v>
                </c:pt>
                <c:pt idx="198">
                  <c:v>4.4609416046390926</c:v>
                </c:pt>
                <c:pt idx="199">
                  <c:v>4.4721359549995796</c:v>
                </c:pt>
                <c:pt idx="200">
                  <c:v>4.483302354291979</c:v>
                </c:pt>
                <c:pt idx="201">
                  <c:v>4.4944410108488464</c:v>
                </c:pt>
                <c:pt idx="202">
                  <c:v>4.5055521304275237</c:v>
                </c:pt>
                <c:pt idx="203">
                  <c:v>4.5166359162544865</c:v>
                </c:pt>
                <c:pt idx="204">
                  <c:v>4.5276925690687087</c:v>
                </c:pt>
                <c:pt idx="205">
                  <c:v>4.5387222871640871</c:v>
                </c:pt>
                <c:pt idx="206">
                  <c:v>4.5497252664309302</c:v>
                </c:pt>
                <c:pt idx="207">
                  <c:v>4.5607017003965522</c:v>
                </c:pt>
                <c:pt idx="208">
                  <c:v>4.5716517802649843</c:v>
                </c:pt>
                <c:pt idx="209">
                  <c:v>4.5825756949558398</c:v>
                </c:pt>
                <c:pt idx="210">
                  <c:v>4.5934736311423405</c:v>
                </c:pt>
                <c:pt idx="211">
                  <c:v>4.6043457732885358</c:v>
                </c:pt>
                <c:pt idx="212">
                  <c:v>4.6151923036857303</c:v>
                </c:pt>
                <c:pt idx="213">
                  <c:v>4.6260134024881516</c:v>
                </c:pt>
                <c:pt idx="214">
                  <c:v>4.636809247747852</c:v>
                </c:pt>
                <c:pt idx="215">
                  <c:v>4.6475800154489004</c:v>
                </c:pt>
                <c:pt idx="216">
                  <c:v>4.6583258795408469</c:v>
                </c:pt>
                <c:pt idx="217">
                  <c:v>4.6690470119715011</c:v>
                </c:pt>
                <c:pt idx="218">
                  <c:v>4.6797435827190359</c:v>
                </c:pt>
                <c:pt idx="219">
                  <c:v>4.6904157598234297</c:v>
                </c:pt>
                <c:pt idx="220">
                  <c:v>4.7010637094172631</c:v>
                </c:pt>
                <c:pt idx="221">
                  <c:v>4.7116875957558992</c:v>
                </c:pt>
                <c:pt idx="222">
                  <c:v>4.7222875812470377</c:v>
                </c:pt>
                <c:pt idx="223">
                  <c:v>4.7328638264796927</c:v>
                </c:pt>
                <c:pt idx="224">
                  <c:v>4.7434164902525691</c:v>
                </c:pt>
                <c:pt idx="225">
                  <c:v>4.7539457296018854</c:v>
                </c:pt>
                <c:pt idx="226">
                  <c:v>4.7644516998286388</c:v>
                </c:pt>
                <c:pt idx="227">
                  <c:v>4.7749345545253288</c:v>
                </c:pt>
                <c:pt idx="228">
                  <c:v>4.7853944456021598</c:v>
                </c:pt>
                <c:pt idx="229">
                  <c:v>4.7958315233127191</c:v>
                </c:pt>
                <c:pt idx="230">
                  <c:v>4.8062459362791667</c:v>
                </c:pt>
                <c:pt idx="231">
                  <c:v>4.8166378315169185</c:v>
                </c:pt>
                <c:pt idx="232">
                  <c:v>4.8270073544588685</c:v>
                </c:pt>
                <c:pt idx="233">
                  <c:v>4.8373546489791304</c:v>
                </c:pt>
                <c:pt idx="234">
                  <c:v>4.8476798574163293</c:v>
                </c:pt>
                <c:pt idx="235">
                  <c:v>4.8579831205964474</c:v>
                </c:pt>
                <c:pt idx="236">
                  <c:v>4.8682645778552347</c:v>
                </c:pt>
                <c:pt idx="237">
                  <c:v>4.8785243670601872</c:v>
                </c:pt>
                <c:pt idx="238">
                  <c:v>4.8887626246321272</c:v>
                </c:pt>
                <c:pt idx="239">
                  <c:v>4.8989794855663558</c:v>
                </c:pt>
                <c:pt idx="240">
                  <c:v>4.9091750834534311</c:v>
                </c:pt>
                <c:pt idx="241">
                  <c:v>4.9193495504995379</c:v>
                </c:pt>
                <c:pt idx="242">
                  <c:v>4.9295030175464953</c:v>
                </c:pt>
                <c:pt idx="243">
                  <c:v>4.9396356140913875</c:v>
                </c:pt>
                <c:pt idx="244">
                  <c:v>4.9497474683058327</c:v>
                </c:pt>
                <c:pt idx="245">
                  <c:v>4.9598387070548977</c:v>
                </c:pt>
                <c:pt idx="246">
                  <c:v>4.9699094559156709</c:v>
                </c:pt>
                <c:pt idx="247">
                  <c:v>4.9799598391954927</c:v>
                </c:pt>
                <c:pt idx="248">
                  <c:v>4.9899899799498595</c:v>
                </c:pt>
                <c:pt idx="249">
                  <c:v>5</c:v>
                </c:pt>
                <c:pt idx="250">
                  <c:v>5.0099900199501395</c:v>
                </c:pt>
                <c:pt idx="251">
                  <c:v>5.0199601592044534</c:v>
                </c:pt>
                <c:pt idx="252">
                  <c:v>5.0299105359837171</c:v>
                </c:pt>
                <c:pt idx="253">
                  <c:v>5.0398412673416608</c:v>
                </c:pt>
                <c:pt idx="254">
                  <c:v>5.0497524691810387</c:v>
                </c:pt>
                <c:pt idx="255">
                  <c:v>5.0596442562694071</c:v>
                </c:pt>
                <c:pt idx="256">
                  <c:v>5.0695167422546303</c:v>
                </c:pt>
                <c:pt idx="257">
                  <c:v>5.0793700396801178</c:v>
                </c:pt>
                <c:pt idx="258">
                  <c:v>5.0892042599997893</c:v>
                </c:pt>
                <c:pt idx="259">
                  <c:v>5.0990195135927845</c:v>
                </c:pt>
                <c:pt idx="260">
                  <c:v>5.1088159097779204</c:v>
                </c:pt>
                <c:pt idx="261">
                  <c:v>5.1185935568278911</c:v>
                </c:pt>
                <c:pt idx="262">
                  <c:v>5.1283525619832337</c:v>
                </c:pt>
                <c:pt idx="263">
                  <c:v>5.1380930314660516</c:v>
                </c:pt>
                <c:pt idx="264">
                  <c:v>5.1478150704935004</c:v>
                </c:pt>
                <c:pt idx="265">
                  <c:v>5.1575187832910512</c:v>
                </c:pt>
                <c:pt idx="266">
                  <c:v>5.1672042731055257</c:v>
                </c:pt>
                <c:pt idx="267">
                  <c:v>5.1768716422179137</c:v>
                </c:pt>
                <c:pt idx="268">
                  <c:v>5.1865209919559758</c:v>
                </c:pt>
                <c:pt idx="269">
                  <c:v>5.196152422706632</c:v>
                </c:pt>
                <c:pt idx="270">
                  <c:v>5.205766033928148</c:v>
                </c:pt>
                <c:pt idx="271">
                  <c:v>5.215361924162119</c:v>
                </c:pt>
                <c:pt idx="272">
                  <c:v>5.2249401910452526</c:v>
                </c:pt>
                <c:pt idx="273">
                  <c:v>5.2345009313209605</c:v>
                </c:pt>
                <c:pt idx="274">
                  <c:v>5.2440442408507577</c:v>
                </c:pt>
                <c:pt idx="275">
                  <c:v>5.253570214625479</c:v>
                </c:pt>
                <c:pt idx="276">
                  <c:v>5.2630789467763073</c:v>
                </c:pt>
                <c:pt idx="277">
                  <c:v>5.272570530585627</c:v>
                </c:pt>
                <c:pt idx="278">
                  <c:v>5.2820450584977028</c:v>
                </c:pt>
                <c:pt idx="279">
                  <c:v>5.2915026221291814</c:v>
                </c:pt>
                <c:pt idx="280">
                  <c:v>5.3009433122794292</c:v>
                </c:pt>
                <c:pt idx="281">
                  <c:v>5.3103672189407014</c:v>
                </c:pt>
                <c:pt idx="282">
                  <c:v>5.3197744313081543</c:v>
                </c:pt>
                <c:pt idx="283">
                  <c:v>5.3291650377896911</c:v>
                </c:pt>
                <c:pt idx="284">
                  <c:v>5.3385391260156556</c:v>
                </c:pt>
                <c:pt idx="285">
                  <c:v>5.347896782848375</c:v>
                </c:pt>
                <c:pt idx="286">
                  <c:v>5.3572380943915494</c:v>
                </c:pt>
                <c:pt idx="287">
                  <c:v>5.3665631459994954</c:v>
                </c:pt>
                <c:pt idx="288">
                  <c:v>5.3758720222862451</c:v>
                </c:pt>
                <c:pt idx="289">
                  <c:v>5.3851648071345037</c:v>
                </c:pt>
                <c:pt idx="290">
                  <c:v>5.394441583704471</c:v>
                </c:pt>
                <c:pt idx="291">
                  <c:v>5.4037024344425184</c:v>
                </c:pt>
                <c:pt idx="292">
                  <c:v>5.4129474410897434</c:v>
                </c:pt>
                <c:pt idx="293">
                  <c:v>5.4221766846903838</c:v>
                </c:pt>
                <c:pt idx="294">
                  <c:v>5.4313902456001077</c:v>
                </c:pt>
                <c:pt idx="295">
                  <c:v>5.440588203494177</c:v>
                </c:pt>
                <c:pt idx="296">
                  <c:v>5.4497706373754848</c:v>
                </c:pt>
                <c:pt idx="297">
                  <c:v>5.4589376255824726</c:v>
                </c:pt>
                <c:pt idx="298">
                  <c:v>5.4680892457969268</c:v>
                </c:pt>
                <c:pt idx="299">
                  <c:v>5.4772255750516612</c:v>
                </c:pt>
                <c:pt idx="300">
                  <c:v>5.486346689738081</c:v>
                </c:pt>
                <c:pt idx="301">
                  <c:v>5.4954526656136347</c:v>
                </c:pt>
                <c:pt idx="302">
                  <c:v>5.5045435778091543</c:v>
                </c:pt>
                <c:pt idx="303">
                  <c:v>5.5136195008360893</c:v>
                </c:pt>
                <c:pt idx="304">
                  <c:v>5.5226805085936306</c:v>
                </c:pt>
                <c:pt idx="305">
                  <c:v>5.531726674375733</c:v>
                </c:pt>
                <c:pt idx="306">
                  <c:v>5.5407580708780273</c:v>
                </c:pt>
                <c:pt idx="307">
                  <c:v>5.5497747702046434</c:v>
                </c:pt>
                <c:pt idx="308">
                  <c:v>5.5587768438749183</c:v>
                </c:pt>
                <c:pt idx="309">
                  <c:v>5.5677643628300215</c:v>
                </c:pt>
                <c:pt idx="310">
                  <c:v>5.5767373974394747</c:v>
                </c:pt>
                <c:pt idx="311">
                  <c:v>5.5856960175075772</c:v>
                </c:pt>
                <c:pt idx="312">
                  <c:v>5.5946402922797462</c:v>
                </c:pt>
                <c:pt idx="313">
                  <c:v>5.6035702904487605</c:v>
                </c:pt>
                <c:pt idx="314">
                  <c:v>5.6124860801609122</c:v>
                </c:pt>
                <c:pt idx="315">
                  <c:v>5.6213877290220786</c:v>
                </c:pt>
                <c:pt idx="316">
                  <c:v>5.6302753041036988</c:v>
                </c:pt>
                <c:pt idx="317">
                  <c:v>5.6391488719486738</c:v>
                </c:pt>
                <c:pt idx="318">
                  <c:v>5.6480084985771759</c:v>
                </c:pt>
                <c:pt idx="319">
                  <c:v>5.6568542494923806</c:v>
                </c:pt>
                <c:pt idx="320">
                  <c:v>5.6656861896861184</c:v>
                </c:pt>
                <c:pt idx="321">
                  <c:v>5.6745043836444431</c:v>
                </c:pt>
                <c:pt idx="322">
                  <c:v>5.6833088953531288</c:v>
                </c:pt>
                <c:pt idx="323">
                  <c:v>5.6920997883030831</c:v>
                </c:pt>
                <c:pt idx="324">
                  <c:v>5.7008771254956896</c:v>
                </c:pt>
                <c:pt idx="325">
                  <c:v>5.7096409694480794</c:v>
                </c:pt>
                <c:pt idx="326">
                  <c:v>5.7183913821983188</c:v>
                </c:pt>
                <c:pt idx="327">
                  <c:v>5.7271284253105419</c:v>
                </c:pt>
                <c:pt idx="328">
                  <c:v>5.735852159879995</c:v>
                </c:pt>
                <c:pt idx="329">
                  <c:v>5.7445626465380286</c:v>
                </c:pt>
                <c:pt idx="330">
                  <c:v>5.7532599454570104</c:v>
                </c:pt>
                <c:pt idx="331">
                  <c:v>5.7619441163551732</c:v>
                </c:pt>
                <c:pt idx="332">
                  <c:v>5.7706152185014039</c:v>
                </c:pt>
                <c:pt idx="333">
                  <c:v>5.7792733107199554</c:v>
                </c:pt>
                <c:pt idx="334">
                  <c:v>5.7879184513951127</c:v>
                </c:pt>
                <c:pt idx="335">
                  <c:v>5.7965506984757758</c:v>
                </c:pt>
                <c:pt idx="336">
                  <c:v>5.805170109479997</c:v>
                </c:pt>
                <c:pt idx="337">
                  <c:v>5.8137767414994537</c:v>
                </c:pt>
                <c:pt idx="338">
                  <c:v>5.8223706512038547</c:v>
                </c:pt>
                <c:pt idx="339">
                  <c:v>5.8309518948453007</c:v>
                </c:pt>
                <c:pt idx="340">
                  <c:v>5.8395205282625735</c:v>
                </c:pt>
                <c:pt idx="341">
                  <c:v>5.8480766068853782</c:v>
                </c:pt>
                <c:pt idx="342">
                  <c:v>5.8566201857385289</c:v>
                </c:pt>
                <c:pt idx="343">
                  <c:v>5.8651513194460723</c:v>
                </c:pt>
                <c:pt idx="344">
                  <c:v>5.873670062235365</c:v>
                </c:pt>
                <c:pt idx="345">
                  <c:v>5.8821764679410968</c:v>
                </c:pt>
                <c:pt idx="346">
                  <c:v>5.8906705900092566</c:v>
                </c:pt>
                <c:pt idx="347">
                  <c:v>5.8991524815010505</c:v>
                </c:pt>
                <c:pt idx="348">
                  <c:v>5.9076221950967716</c:v>
                </c:pt>
                <c:pt idx="349">
                  <c:v>5.9160797830996161</c:v>
                </c:pt>
                <c:pt idx="350">
                  <c:v>5.92452529743945</c:v>
                </c:pt>
                <c:pt idx="351">
                  <c:v>5.9329587896765306</c:v>
                </c:pt>
                <c:pt idx="352">
                  <c:v>5.9413803110051795</c:v>
                </c:pt>
                <c:pt idx="353">
                  <c:v>5.9497899122574065</c:v>
                </c:pt>
                <c:pt idx="354">
                  <c:v>5.9581876439064922</c:v>
                </c:pt>
                <c:pt idx="355">
                  <c:v>5.9665735560705189</c:v>
                </c:pt>
                <c:pt idx="356">
                  <c:v>5.9749476985158623</c:v>
                </c:pt>
                <c:pt idx="357">
                  <c:v>5.9833101206606365</c:v>
                </c:pt>
                <c:pt idx="358">
                  <c:v>5.9916608715780972</c:v>
                </c:pt>
                <c:pt idx="359">
                  <c:v>6</c:v>
                </c:pt>
                <c:pt idx="360">
                  <c:v>6.008327554319921</c:v>
                </c:pt>
                <c:pt idx="361">
                  <c:v>6.0166435825965294</c:v>
                </c:pt>
                <c:pt idx="362">
                  <c:v>6.0249481325568279</c:v>
                </c:pt>
                <c:pt idx="363">
                  <c:v>6.0332412515993425</c:v>
                </c:pt>
                <c:pt idx="364">
                  <c:v>6.0415229867972862</c:v>
                </c:pt>
                <c:pt idx="365">
                  <c:v>6.0497933849016698</c:v>
                </c:pt>
                <c:pt idx="366">
                  <c:v>6.0580524923443839</c:v>
                </c:pt>
                <c:pt idx="367">
                  <c:v>6.0663003552412409</c:v>
                </c:pt>
                <c:pt idx="368">
                  <c:v>6.0745370193949757</c:v>
                </c:pt>
                <c:pt idx="369">
                  <c:v>6.0827625302982193</c:v>
                </c:pt>
                <c:pt idx="370">
                  <c:v>6.0909769331364245</c:v>
                </c:pt>
                <c:pt idx="371">
                  <c:v>6.0991802727907629</c:v>
                </c:pt>
                <c:pt idx="372">
                  <c:v>6.1073725938409886</c:v>
                </c:pt>
                <c:pt idx="373">
                  <c:v>6.1155539405682617</c:v>
                </c:pt>
                <c:pt idx="374">
                  <c:v>6.1237243569579451</c:v>
                </c:pt>
                <c:pt idx="375">
                  <c:v>6.1318838867023571</c:v>
                </c:pt>
                <c:pt idx="376">
                  <c:v>6.1400325732035004</c:v>
                </c:pt>
                <c:pt idx="377">
                  <c:v>6.1481704595757591</c:v>
                </c:pt>
                <c:pt idx="378">
                  <c:v>6.1562975886485543</c:v>
                </c:pt>
                <c:pt idx="379">
                  <c:v>6.164414002968976</c:v>
                </c:pt>
                <c:pt idx="380">
                  <c:v>6.1725197448043856</c:v>
                </c:pt>
                <c:pt idx="381">
                  <c:v>6.1806148561449774</c:v>
                </c:pt>
                <c:pt idx="382">
                  <c:v>6.1886993787063211</c:v>
                </c:pt>
                <c:pt idx="383">
                  <c:v>6.1967733539318672</c:v>
                </c:pt>
                <c:pt idx="384">
                  <c:v>6.2048368229954285</c:v>
                </c:pt>
                <c:pt idx="385">
                  <c:v>6.212889826803627</c:v>
                </c:pt>
                <c:pt idx="386">
                  <c:v>6.2209324059983162</c:v>
                </c:pt>
                <c:pt idx="387">
                  <c:v>6.2289646009589754</c:v>
                </c:pt>
                <c:pt idx="388">
                  <c:v>6.2369864518050706</c:v>
                </c:pt>
                <c:pt idx="389">
                  <c:v>6.2449979983983983</c:v>
                </c:pt>
                <c:pt idx="390">
                  <c:v>6.2529992803453931</c:v>
                </c:pt>
                <c:pt idx="391">
                  <c:v>6.2609903369994111</c:v>
                </c:pt>
                <c:pt idx="392">
                  <c:v>6.2689712074629922</c:v>
                </c:pt>
                <c:pt idx="393">
                  <c:v>6.2769419305900866</c:v>
                </c:pt>
                <c:pt idx="394">
                  <c:v>6.2849025449882676</c:v>
                </c:pt>
                <c:pt idx="395">
                  <c:v>6.2928530890209098</c:v>
                </c:pt>
                <c:pt idx="396">
                  <c:v>6.3007936008093459</c:v>
                </c:pt>
                <c:pt idx="397">
                  <c:v>6.308724118235002</c:v>
                </c:pt>
                <c:pt idx="398">
                  <c:v>6.3166446789415032</c:v>
                </c:pt>
                <c:pt idx="399">
                  <c:v>6.324555320336759</c:v>
                </c:pt>
                <c:pt idx="400">
                  <c:v>6.3324560795950253</c:v>
                </c:pt>
                <c:pt idx="401">
                  <c:v>6.3403469936589438</c:v>
                </c:pt>
                <c:pt idx="402">
                  <c:v>6.3482280992415516</c:v>
                </c:pt>
                <c:pt idx="403">
                  <c:v>6.356099432828282</c:v>
                </c:pt>
                <c:pt idx="404">
                  <c:v>6.3639610306789276</c:v>
                </c:pt>
                <c:pt idx="405">
                  <c:v>6.3718129288295966</c:v>
                </c:pt>
                <c:pt idx="406">
                  <c:v>6.3796551630946325</c:v>
                </c:pt>
                <c:pt idx="407">
                  <c:v>6.3874877690685254</c:v>
                </c:pt>
                <c:pt idx="408">
                  <c:v>6.395310782127793</c:v>
                </c:pt>
                <c:pt idx="409">
                  <c:v>6.4031242374328485</c:v>
                </c:pt>
                <c:pt idx="410">
                  <c:v>6.4109281699298428</c:v>
                </c:pt>
                <c:pt idx="411">
                  <c:v>6.4187226143524851</c:v>
                </c:pt>
                <c:pt idx="412">
                  <c:v>6.4265076052238514</c:v>
                </c:pt>
                <c:pt idx="413">
                  <c:v>6.4342831768581652</c:v>
                </c:pt>
                <c:pt idx="414">
                  <c:v>6.4420493633625631</c:v>
                </c:pt>
                <c:pt idx="415">
                  <c:v>6.4498061986388402</c:v>
                </c:pt>
                <c:pt idx="416">
                  <c:v>6.4575537163851759</c:v>
                </c:pt>
                <c:pt idx="417">
                  <c:v>6.4652919500978454</c:v>
                </c:pt>
                <c:pt idx="418">
                  <c:v>6.4730209330729034</c:v>
                </c:pt>
                <c:pt idx="419">
                  <c:v>6.4807406984078604</c:v>
                </c:pt>
                <c:pt idx="420">
                  <c:v>6.4884512790033337</c:v>
                </c:pt>
                <c:pt idx="421">
                  <c:v>6.4961527075646863</c:v>
                </c:pt>
                <c:pt idx="422">
                  <c:v>6.5038450166036403</c:v>
                </c:pt>
                <c:pt idx="423">
                  <c:v>6.5115282384398832</c:v>
                </c:pt>
                <c:pt idx="424">
                  <c:v>6.5192024052026492</c:v>
                </c:pt>
                <c:pt idx="425">
                  <c:v>6.5268675488322883</c:v>
                </c:pt>
                <c:pt idx="426">
                  <c:v>6.5345237010818167</c:v>
                </c:pt>
                <c:pt idx="427">
                  <c:v>6.5421708935184508</c:v>
                </c:pt>
                <c:pt idx="428">
                  <c:v>6.549809157525126</c:v>
                </c:pt>
                <c:pt idx="429">
                  <c:v>6.5574385243020004</c:v>
                </c:pt>
                <c:pt idx="430">
                  <c:v>6.5650590248679412</c:v>
                </c:pt>
                <c:pt idx="431">
                  <c:v>6.5726706900619938</c:v>
                </c:pt>
                <c:pt idx="432">
                  <c:v>6.5802735505448409</c:v>
                </c:pt>
                <c:pt idx="433">
                  <c:v>6.587867636800242</c:v>
                </c:pt>
                <c:pt idx="434">
                  <c:v>6.5954529791364598</c:v>
                </c:pt>
                <c:pt idx="435">
                  <c:v>6.6030296076876711</c:v>
                </c:pt>
                <c:pt idx="436">
                  <c:v>6.6105975524153644</c:v>
                </c:pt>
                <c:pt idx="437">
                  <c:v>6.6181568431097189</c:v>
                </c:pt>
                <c:pt idx="438">
                  <c:v>6.6257075093909785</c:v>
                </c:pt>
                <c:pt idx="439">
                  <c:v>6.6332495807107996</c:v>
                </c:pt>
                <c:pt idx="440">
                  <c:v>6.640783086353597</c:v>
                </c:pt>
                <c:pt idx="441">
                  <c:v>6.6483080554378651</c:v>
                </c:pt>
                <c:pt idx="442">
                  <c:v>6.6558245169174945</c:v>
                </c:pt>
                <c:pt idx="443">
                  <c:v>6.6633324995830732</c:v>
                </c:pt>
                <c:pt idx="444">
                  <c:v>6.6708320320631671</c:v>
                </c:pt>
                <c:pt idx="445">
                  <c:v>6.6783231428256</c:v>
                </c:pt>
                <c:pt idx="446">
                  <c:v>6.6858058601787116</c:v>
                </c:pt>
                <c:pt idx="447">
                  <c:v>6.6932802122726045</c:v>
                </c:pt>
                <c:pt idx="448">
                  <c:v>6.7007462271003817</c:v>
                </c:pt>
                <c:pt idx="449">
                  <c:v>6.7082039324993694</c:v>
                </c:pt>
                <c:pt idx="450">
                  <c:v>6.7156533561523259</c:v>
                </c:pt>
                <c:pt idx="451">
                  <c:v>6.7230945255886443</c:v>
                </c:pt>
                <c:pt idx="452">
                  <c:v>6.730527468185536</c:v>
                </c:pt>
                <c:pt idx="453">
                  <c:v>6.7379522111692074</c:v>
                </c:pt>
                <c:pt idx="454">
                  <c:v>6.7453687816160208</c:v>
                </c:pt>
                <c:pt idx="455">
                  <c:v>6.7527772064536533</c:v>
                </c:pt>
                <c:pt idx="456">
                  <c:v>6.7601775124622288</c:v>
                </c:pt>
                <c:pt idx="457">
                  <c:v>6.7675697262754522</c:v>
                </c:pt>
                <c:pt idx="458">
                  <c:v>6.7749538743817297</c:v>
                </c:pt>
                <c:pt idx="459">
                  <c:v>6.7823299831252681</c:v>
                </c:pt>
                <c:pt idx="460">
                  <c:v>6.7896980787071826</c:v>
                </c:pt>
                <c:pt idx="461">
                  <c:v>6.7970581871865718</c:v>
                </c:pt>
                <c:pt idx="462">
                  <c:v>6.8044103344816005</c:v>
                </c:pt>
                <c:pt idx="463">
                  <c:v>6.8117545463705609</c:v>
                </c:pt>
                <c:pt idx="464">
                  <c:v>6.8190908484929276</c:v>
                </c:pt>
                <c:pt idx="465">
                  <c:v>6.8264192663504053</c:v>
                </c:pt>
                <c:pt idx="466">
                  <c:v>6.8337398253079549</c:v>
                </c:pt>
                <c:pt idx="467">
                  <c:v>6.8410525505948279</c:v>
                </c:pt>
                <c:pt idx="468">
                  <c:v>6.8483574673055729</c:v>
                </c:pt>
                <c:pt idx="469">
                  <c:v>6.8556546004010439</c:v>
                </c:pt>
                <c:pt idx="470">
                  <c:v>6.8629439747093963</c:v>
                </c:pt>
                <c:pt idx="471">
                  <c:v>6.8702256149270671</c:v>
                </c:pt>
                <c:pt idx="472">
                  <c:v>6.8774995456197603</c:v>
                </c:pt>
                <c:pt idx="473">
                  <c:v>6.884765791223403</c:v>
                </c:pt>
                <c:pt idx="474">
                  <c:v>6.8920243760451108</c:v>
                </c:pt>
                <c:pt idx="475">
                  <c:v>6.8992753242641358</c:v>
                </c:pt>
                <c:pt idx="476">
                  <c:v>6.9065186599328028</c:v>
                </c:pt>
                <c:pt idx="477">
                  <c:v>6.9137544069774419</c:v>
                </c:pt>
                <c:pt idx="478">
                  <c:v>6.9209825891993111</c:v>
                </c:pt>
                <c:pt idx="479">
                  <c:v>6.9282032302755088</c:v>
                </c:pt>
                <c:pt idx="480">
                  <c:v>6.935416353759881</c:v>
                </c:pt>
                <c:pt idx="481">
                  <c:v>6.9426219830839129</c:v>
                </c:pt>
                <c:pt idx="482">
                  <c:v>6.9498201415576215</c:v>
                </c:pt>
                <c:pt idx="483">
                  <c:v>6.957010852370435</c:v>
                </c:pt>
                <c:pt idx="484">
                  <c:v>6.9641941385920596</c:v>
                </c:pt>
                <c:pt idx="485">
                  <c:v>6.9713700231733506</c:v>
                </c:pt>
                <c:pt idx="486">
                  <c:v>6.9785385289471611</c:v>
                </c:pt>
                <c:pt idx="487">
                  <c:v>6.9856996786291923</c:v>
                </c:pt>
                <c:pt idx="488">
                  <c:v>6.9928534948188359</c:v>
                </c:pt>
                <c:pt idx="489">
                  <c:v>7</c:v>
                </c:pt>
                <c:pt idx="490">
                  <c:v>7.0071392165419404</c:v>
                </c:pt>
                <c:pt idx="491">
                  <c:v>7.0142711667000732</c:v>
                </c:pt>
                <c:pt idx="492">
                  <c:v>7.0213958726167833</c:v>
                </c:pt>
                <c:pt idx="493">
                  <c:v>7.0285133563222315</c:v>
                </c:pt>
                <c:pt idx="494">
                  <c:v>7.0356236397351442</c:v>
                </c:pt>
                <c:pt idx="495">
                  <c:v>7.0427267446636037</c:v>
                </c:pt>
                <c:pt idx="496">
                  <c:v>7.0498226928058267</c:v>
                </c:pt>
                <c:pt idx="497">
                  <c:v>7.0569115057509402</c:v>
                </c:pt>
                <c:pt idx="498">
                  <c:v>7.0639932049797451</c:v>
                </c:pt>
                <c:pt idx="499">
                  <c:v>7.0710678118654755</c:v>
                </c:pt>
                <c:pt idx="500">
                  <c:v>7.0781353476745554</c:v>
                </c:pt>
                <c:pt idx="501">
                  <c:v>7.0851958335673411</c:v>
                </c:pt>
                <c:pt idx="502">
                  <c:v>7.0922492905988577</c:v>
                </c:pt>
                <c:pt idx="503">
                  <c:v>7.0992957397195395</c:v>
                </c:pt>
                <c:pt idx="504">
                  <c:v>7.1063352017759476</c:v>
                </c:pt>
                <c:pt idx="505">
                  <c:v>7.1133676975114959</c:v>
                </c:pt>
                <c:pt idx="506">
                  <c:v>7.1203932475671596</c:v>
                </c:pt>
                <c:pt idx="507">
                  <c:v>7.1274118724821847</c:v>
                </c:pt>
                <c:pt idx="508">
                  <c:v>7.1344235926947883</c:v>
                </c:pt>
                <c:pt idx="509">
                  <c:v>7.1414284285428504</c:v>
                </c:pt>
                <c:pt idx="510">
                  <c:v>7.148426400264607</c:v>
                </c:pt>
                <c:pt idx="511">
                  <c:v>7.1554175279993268</c:v>
                </c:pt>
                <c:pt idx="512">
                  <c:v>7.1624018317879932</c:v>
                </c:pt>
                <c:pt idx="513">
                  <c:v>7.1693793315739685</c:v>
                </c:pt>
                <c:pt idx="514">
                  <c:v>7.1763500472036617</c:v>
                </c:pt>
                <c:pt idx="515">
                  <c:v>7.1833139984271881</c:v>
                </c:pt>
                <c:pt idx="516">
                  <c:v>7.1902712048990196</c:v>
                </c:pt>
                <c:pt idx="517">
                  <c:v>7.1972216861786329</c:v>
                </c:pt>
                <c:pt idx="518">
                  <c:v>7.2041654617311508</c:v>
                </c:pt>
                <c:pt idx="519">
                  <c:v>7.2111025509279782</c:v>
                </c:pt>
                <c:pt idx="520">
                  <c:v>7.2180329730474355</c:v>
                </c:pt>
                <c:pt idx="521">
                  <c:v>7.2249567472753773</c:v>
                </c:pt>
                <c:pt idx="522">
                  <c:v>7.2318738927058179</c:v>
                </c:pt>
                <c:pt idx="523">
                  <c:v>7.2387844283415435</c:v>
                </c:pt>
                <c:pt idx="524">
                  <c:v>7.245688373094719</c:v>
                </c:pt>
                <c:pt idx="525">
                  <c:v>7.2525857457874983</c:v>
                </c:pt>
                <c:pt idx="526">
                  <c:v>7.2594765651526147</c:v>
                </c:pt>
                <c:pt idx="527">
                  <c:v>7.2663608498339807</c:v>
                </c:pt>
                <c:pt idx="528">
                  <c:v>7.273238618387273</c:v>
                </c:pt>
                <c:pt idx="529">
                  <c:v>7.2801098892805181</c:v>
                </c:pt>
                <c:pt idx="530">
                  <c:v>7.286974680894672</c:v>
                </c:pt>
                <c:pt idx="531">
                  <c:v>7.2938330115241881</c:v>
                </c:pt>
                <c:pt idx="532">
                  <c:v>7.3006848993775924</c:v>
                </c:pt>
                <c:pt idx="533">
                  <c:v>7.3075303625780448</c:v>
                </c:pt>
                <c:pt idx="534">
                  <c:v>7.3143694191638966</c:v>
                </c:pt>
                <c:pt idx="535">
                  <c:v>7.3212020870892509</c:v>
                </c:pt>
                <c:pt idx="536">
                  <c:v>7.3280283842245044</c:v>
                </c:pt>
                <c:pt idx="537">
                  <c:v>7.3348483283568999</c:v>
                </c:pt>
                <c:pt idx="538">
                  <c:v>7.341661937191061</c:v>
                </c:pt>
                <c:pt idx="539">
                  <c:v>7.3484692283495345</c:v>
                </c:pt>
                <c:pt idx="540">
                  <c:v>7.3552702193733168</c:v>
                </c:pt>
                <c:pt idx="541">
                  <c:v>7.3620649277223844</c:v>
                </c:pt>
                <c:pt idx="542">
                  <c:v>7.3688533707762165</c:v>
                </c:pt>
                <c:pt idx="543">
                  <c:v>7.37563556583431</c:v>
                </c:pt>
                <c:pt idx="544">
                  <c:v>7.3824115301167001</c:v>
                </c:pt>
                <c:pt idx="545">
                  <c:v>7.3891812807644666</c:v>
                </c:pt>
                <c:pt idx="546">
                  <c:v>7.3959448348402388</c:v>
                </c:pt>
                <c:pt idx="547">
                  <c:v>7.4027022093286989</c:v>
                </c:pt>
                <c:pt idx="548">
                  <c:v>7.4094534211370817</c:v>
                </c:pt>
                <c:pt idx="549">
                  <c:v>7.416198487095663</c:v>
                </c:pt>
                <c:pt idx="550">
                  <c:v>7.4229374239582544</c:v>
                </c:pt>
                <c:pt idx="551">
                  <c:v>7.429670248402684</c:v>
                </c:pt>
                <c:pt idx="552">
                  <c:v>7.4363969770312828</c:v>
                </c:pt>
                <c:pt idx="553">
                  <c:v>7.4431176263713583</c:v>
                </c:pt>
                <c:pt idx="554">
                  <c:v>7.4498322128756698</c:v>
                </c:pt>
                <c:pt idx="555">
                  <c:v>7.4565407529228995</c:v>
                </c:pt>
                <c:pt idx="556">
                  <c:v>7.463243262818116</c:v>
                </c:pt>
                <c:pt idx="557">
                  <c:v>7.4699397587932399</c:v>
                </c:pt>
                <c:pt idx="558">
                  <c:v>7.4766302570074981</c:v>
                </c:pt>
                <c:pt idx="559">
                  <c:v>7.4833147735478827</c:v>
                </c:pt>
                <c:pt idx="560">
                  <c:v>7.4899933244296024</c:v>
                </c:pt>
                <c:pt idx="561">
                  <c:v>7.4966659255965249</c:v>
                </c:pt>
                <c:pt idx="562">
                  <c:v>7.5033325929216286</c:v>
                </c:pt>
                <c:pt idx="563">
                  <c:v>7.5099933422074354</c:v>
                </c:pt>
                <c:pt idx="564">
                  <c:v>7.5166481891864541</c:v>
                </c:pt>
                <c:pt idx="565">
                  <c:v>7.5232971495216114</c:v>
                </c:pt>
                <c:pt idx="566">
                  <c:v>7.5299402388066801</c:v>
                </c:pt>
                <c:pt idx="567">
                  <c:v>7.5365774725667087</c:v>
                </c:pt>
                <c:pt idx="568">
                  <c:v>7.5432088662584444</c:v>
                </c:pt>
                <c:pt idx="569">
                  <c:v>7.5498344352707498</c:v>
                </c:pt>
                <c:pt idx="570">
                  <c:v>7.556454194925025</c:v>
                </c:pt>
                <c:pt idx="571">
                  <c:v>7.5630681604756154</c:v>
                </c:pt>
                <c:pt idx="572">
                  <c:v>7.5696763471102253</c:v>
                </c:pt>
                <c:pt idx="573">
                  <c:v>7.5762787699503251</c:v>
                </c:pt>
                <c:pt idx="574">
                  <c:v>7.5828754440515507</c:v>
                </c:pt>
                <c:pt idx="575">
                  <c:v>7.5894663844041101</c:v>
                </c:pt>
                <c:pt idx="576">
                  <c:v>7.5960516059331775</c:v>
                </c:pt>
                <c:pt idx="577">
                  <c:v>7.6026311234992852</c:v>
                </c:pt>
                <c:pt idx="578">
                  <c:v>7.6092049518987199</c:v>
                </c:pt>
                <c:pt idx="579">
                  <c:v>7.6157731058639087</c:v>
                </c:pt>
                <c:pt idx="580">
                  <c:v>7.6223356000638018</c:v>
                </c:pt>
                <c:pt idx="581">
                  <c:v>7.6288924491042609</c:v>
                </c:pt>
                <c:pt idx="582">
                  <c:v>7.6354436675284303</c:v>
                </c:pt>
                <c:pt idx="583">
                  <c:v>7.6419892698171203</c:v>
                </c:pt>
                <c:pt idx="584">
                  <c:v>7.6485292703891776</c:v>
                </c:pt>
                <c:pt idx="585">
                  <c:v>7.6550636836018553</c:v>
                </c:pt>
                <c:pt idx="586">
                  <c:v>7.6615925237511817</c:v>
                </c:pt>
                <c:pt idx="587">
                  <c:v>7.6681158050723255</c:v>
                </c:pt>
                <c:pt idx="588">
                  <c:v>7.6746335417399578</c:v>
                </c:pt>
                <c:pt idx="589">
                  <c:v>7.6811457478686078</c:v>
                </c:pt>
                <c:pt idx="590">
                  <c:v>7.6876524375130284</c:v>
                </c:pt>
                <c:pt idx="591">
                  <c:v>7.6941536246685382</c:v>
                </c:pt>
                <c:pt idx="592">
                  <c:v>7.7006493232713824</c:v>
                </c:pt>
                <c:pt idx="593">
                  <c:v>7.7071395471990778</c:v>
                </c:pt>
                <c:pt idx="594">
                  <c:v>7.713624310270756</c:v>
                </c:pt>
                <c:pt idx="595">
                  <c:v>7.7201036262475133</c:v>
                </c:pt>
                <c:pt idx="596">
                  <c:v>7.7265775088327437</c:v>
                </c:pt>
                <c:pt idx="597">
                  <c:v>7.7330459716724818</c:v>
                </c:pt>
                <c:pt idx="598">
                  <c:v>7.73950902835574</c:v>
                </c:pt>
                <c:pt idx="599">
                  <c:v>7.745966692414834</c:v>
                </c:pt>
                <c:pt idx="600">
                  <c:v>7.7524189773257222</c:v>
                </c:pt>
                <c:pt idx="601">
                  <c:v>7.758865896508329</c:v>
                </c:pt>
                <c:pt idx="602">
                  <c:v>7.7653074633268711</c:v>
                </c:pt>
                <c:pt idx="603">
                  <c:v>7.7717436910901796</c:v>
                </c:pt>
                <c:pt idx="604">
                  <c:v>7.7781745930520225</c:v>
                </c:pt>
                <c:pt idx="605">
                  <c:v>7.7846001824114257</c:v>
                </c:pt>
                <c:pt idx="606">
                  <c:v>7.7910204723129821</c:v>
                </c:pt>
                <c:pt idx="607">
                  <c:v>7.7974354758471716</c:v>
                </c:pt>
                <c:pt idx="608">
                  <c:v>7.8038452060506689</c:v>
                </c:pt>
                <c:pt idx="609">
                  <c:v>7.810249675906654</c:v>
                </c:pt>
                <c:pt idx="610">
                  <c:v>7.8166488983451217</c:v>
                </c:pt>
                <c:pt idx="611">
                  <c:v>7.8230428862431785</c:v>
                </c:pt>
                <c:pt idx="612">
                  <c:v>7.8294316524253533</c:v>
                </c:pt>
                <c:pt idx="613">
                  <c:v>7.8358152096638936</c:v>
                </c:pt>
                <c:pt idx="614">
                  <c:v>7.8421935706790613</c:v>
                </c:pt>
                <c:pt idx="615">
                  <c:v>7.8485667481394339</c:v>
                </c:pt>
                <c:pt idx="616">
                  <c:v>7.8549347546621924</c:v>
                </c:pt>
                <c:pt idx="617">
                  <c:v>7.8612976028134192</c:v>
                </c:pt>
                <c:pt idx="618">
                  <c:v>7.8676553051083777</c:v>
                </c:pt>
                <c:pt idx="619">
                  <c:v>7.8740078740118111</c:v>
                </c:pt>
                <c:pt idx="620">
                  <c:v>7.8803553219382181</c:v>
                </c:pt>
                <c:pt idx="621">
                  <c:v>7.8866976612521418</c:v>
                </c:pt>
                <c:pt idx="622">
                  <c:v>7.8930349042684469</c:v>
                </c:pt>
                <c:pt idx="623">
                  <c:v>7.8993670632526003</c:v>
                </c:pt>
                <c:pt idx="624">
                  <c:v>7.9056941504209481</c:v>
                </c:pt>
                <c:pt idx="625">
                  <c:v>7.912016177940993</c:v>
                </c:pt>
                <c:pt idx="626">
                  <c:v>7.918333157931662</c:v>
                </c:pt>
                <c:pt idx="627">
                  <c:v>7.9246451024635798</c:v>
                </c:pt>
                <c:pt idx="628">
                  <c:v>7.9309520235593407</c:v>
                </c:pt>
                <c:pt idx="629">
                  <c:v>7.9372539331937721</c:v>
                </c:pt>
                <c:pt idx="630">
                  <c:v>7.9435508432941999</c:v>
                </c:pt>
                <c:pt idx="631">
                  <c:v>7.9498427657407165</c:v>
                </c:pt>
                <c:pt idx="632">
                  <c:v>7.956129712366435</c:v>
                </c:pt>
                <c:pt idx="633">
                  <c:v>7.9624116949577539</c:v>
                </c:pt>
                <c:pt idx="634">
                  <c:v>7.9686887252546139</c:v>
                </c:pt>
                <c:pt idx="635">
                  <c:v>7.9749608149507543</c:v>
                </c:pt>
                <c:pt idx="636">
                  <c:v>7.9812279756939661</c:v>
                </c:pt>
                <c:pt idx="637">
                  <c:v>7.9874902190863439</c:v>
                </c:pt>
                <c:pt idx="638">
                  <c:v>7.9937475566845366</c:v>
                </c:pt>
                <c:pt idx="639">
                  <c:v>8</c:v>
                </c:pt>
                <c:pt idx="640">
                  <c:v>8.0062475604992382</c:v>
                </c:pt>
                <c:pt idx="641">
                  <c:v>8.0124902496040527</c:v>
                </c:pt>
                <c:pt idx="642">
                  <c:v>8.0187280786917814</c:v>
                </c:pt>
                <c:pt idx="643">
                  <c:v>8.0249610590955527</c:v>
                </c:pt>
                <c:pt idx="644">
                  <c:v>8.031189202104505</c:v>
                </c:pt>
                <c:pt idx="645">
                  <c:v>8.0374125189640484</c:v>
                </c:pt>
                <c:pt idx="646">
                  <c:v>8.0436310208760826</c:v>
                </c:pt>
                <c:pt idx="647">
                  <c:v>8.0498447189992426</c:v>
                </c:pt>
                <c:pt idx="648">
                  <c:v>8.0560536244491328</c:v>
                </c:pt>
                <c:pt idx="649">
                  <c:v>8.0622577482985491</c:v>
                </c:pt>
                <c:pt idx="650">
                  <c:v>8.0684571015777244</c:v>
                </c:pt>
                <c:pt idx="651">
                  <c:v>8.0746516952745395</c:v>
                </c:pt>
                <c:pt idx="652">
                  <c:v>8.0808415403347684</c:v>
                </c:pt>
                <c:pt idx="653">
                  <c:v>8.0870266476622916</c:v>
                </c:pt>
                <c:pt idx="654">
                  <c:v>8.0932070281193234</c:v>
                </c:pt>
                <c:pt idx="655">
                  <c:v>8.0993826925266355</c:v>
                </c:pt>
                <c:pt idx="656">
                  <c:v>8.1055536516637776</c:v>
                </c:pt>
                <c:pt idx="657">
                  <c:v>8.1117199162692994</c:v>
                </c:pt>
                <c:pt idx="658">
                  <c:v>8.1178814970409618</c:v>
                </c:pt>
                <c:pt idx="659">
                  <c:v>8.1240384046359608</c:v>
                </c:pt>
                <c:pt idx="660">
                  <c:v>8.1301906496711389</c:v>
                </c:pt>
                <c:pt idx="661">
                  <c:v>8.1363382427231965</c:v>
                </c:pt>
                <c:pt idx="662">
                  <c:v>8.1424811943289122</c:v>
                </c:pt>
                <c:pt idx="663">
                  <c:v>8.1486195149853451</c:v>
                </c:pt>
                <c:pt idx="664">
                  <c:v>8.1547532151500448</c:v>
                </c:pt>
                <c:pt idx="665">
                  <c:v>8.160882305241266</c:v>
                </c:pt>
                <c:pt idx="666">
                  <c:v>8.1670067956381676</c:v>
                </c:pt>
                <c:pt idx="667">
                  <c:v>8.1731266966810203</c:v>
                </c:pt>
                <c:pt idx="668">
                  <c:v>8.1792420186714132</c:v>
                </c:pt>
                <c:pt idx="669">
                  <c:v>8.1853527718724504</c:v>
                </c:pt>
                <c:pt idx="670">
                  <c:v>8.191458966508959</c:v>
                </c:pt>
                <c:pt idx="671">
                  <c:v>8.1975606127676794</c:v>
                </c:pt>
                <c:pt idx="672">
                  <c:v>8.203657720797473</c:v>
                </c:pt>
                <c:pt idx="673">
                  <c:v>8.2097503007095174</c:v>
                </c:pt>
                <c:pt idx="674">
                  <c:v>8.2158383625774913</c:v>
                </c:pt>
                <c:pt idx="675">
                  <c:v>8.2219219164377861</c:v>
                </c:pt>
                <c:pt idx="676">
                  <c:v>8.228000972289685</c:v>
                </c:pt>
                <c:pt idx="677">
                  <c:v>8.2340755400955601</c:v>
                </c:pt>
                <c:pt idx="678">
                  <c:v>8.2401456297810665</c:v>
                </c:pt>
                <c:pt idx="679">
                  <c:v>8.2462112512353212</c:v>
                </c:pt>
                <c:pt idx="680">
                  <c:v>8.2522724143111041</c:v>
                </c:pt>
                <c:pt idx="681">
                  <c:v>8.2583291288250322</c:v>
                </c:pt>
                <c:pt idx="682">
                  <c:v>8.2643814045577546</c:v>
                </c:pt>
                <c:pt idx="683">
                  <c:v>8.270429251254134</c:v>
                </c:pt>
                <c:pt idx="684">
                  <c:v>8.2764726786234242</c:v>
                </c:pt>
                <c:pt idx="685">
                  <c:v>8.2825116963394638</c:v>
                </c:pt>
                <c:pt idx="686">
                  <c:v>8.2885463140408397</c:v>
                </c:pt>
                <c:pt idx="687">
                  <c:v>8.2945765413310877</c:v>
                </c:pt>
                <c:pt idx="688">
                  <c:v>8.300602387778854</c:v>
                </c:pt>
                <c:pt idx="689">
                  <c:v>8.3066238629180749</c:v>
                </c:pt>
                <c:pt idx="690">
                  <c:v>8.3126409762481632</c:v>
                </c:pt>
                <c:pt idx="691">
                  <c:v>8.3186537372341682</c:v>
                </c:pt>
                <c:pt idx="692">
                  <c:v>8.3246621553069637</c:v>
                </c:pt>
                <c:pt idx="693">
                  <c:v>8.3306662398634117</c:v>
                </c:pt>
                <c:pt idx="694">
                  <c:v>8.3366660002665327</c:v>
                </c:pt>
                <c:pt idx="695">
                  <c:v>8.3426614458456854</c:v>
                </c:pt>
                <c:pt idx="696">
                  <c:v>8.3486525858967209</c:v>
                </c:pt>
                <c:pt idx="697">
                  <c:v>8.3546394296821695</c:v>
                </c:pt>
                <c:pt idx="698">
                  <c:v>8.3606219864313918</c:v>
                </c:pt>
                <c:pt idx="699">
                  <c:v>8.3666002653407556</c:v>
                </c:pt>
                <c:pt idx="700">
                  <c:v>8.3725742755737915</c:v>
                </c:pt>
                <c:pt idx="701">
                  <c:v>8.3785440262613644</c:v>
                </c:pt>
                <c:pt idx="702">
                  <c:v>8.3845095265018337</c:v>
                </c:pt>
                <c:pt idx="703">
                  <c:v>8.390470785361213</c:v>
                </c:pt>
                <c:pt idx="704">
                  <c:v>8.3964278118733322</c:v>
                </c:pt>
                <c:pt idx="705">
                  <c:v>8.402380615040002</c:v>
                </c:pt>
                <c:pt idx="706">
                  <c:v>8.4083292038311637</c:v>
                </c:pt>
                <c:pt idx="707">
                  <c:v>8.4142735871850522</c:v>
                </c:pt>
                <c:pt idx="708">
                  <c:v>8.4202137740083547</c:v>
                </c:pt>
                <c:pt idx="709">
                  <c:v>8.426149773176359</c:v>
                </c:pt>
                <c:pt idx="710">
                  <c:v>8.4320815935331179</c:v>
                </c:pt>
                <c:pt idx="711">
                  <c:v>8.4380092438915941</c:v>
                </c:pt>
                <c:pt idx="712">
                  <c:v>8.4439327330338205</c:v>
                </c:pt>
                <c:pt idx="713">
                  <c:v>8.449852069711044</c:v>
                </c:pt>
                <c:pt idx="714">
                  <c:v>8.4557672626438816</c:v>
                </c:pt>
                <c:pt idx="715">
                  <c:v>8.4616783205224717</c:v>
                </c:pt>
                <c:pt idx="716">
                  <c:v>8.4675852520066197</c:v>
                </c:pt>
                <c:pt idx="717">
                  <c:v>8.4734880657259435</c:v>
                </c:pt>
                <c:pt idx="718">
                  <c:v>8.4793867702800299</c:v>
                </c:pt>
                <c:pt idx="719">
                  <c:v>8.4852813742385695</c:v>
                </c:pt>
                <c:pt idx="720">
                  <c:v>8.4911718861415117</c:v>
                </c:pt>
                <c:pt idx="721">
                  <c:v>8.4970583144992009</c:v>
                </c:pt>
                <c:pt idx="722">
                  <c:v>8.5029406677925259</c:v>
                </c:pt>
                <c:pt idx="723">
                  <c:v>8.5088189544730586</c:v>
                </c:pt>
                <c:pt idx="724">
                  <c:v>8.5146931829632013</c:v>
                </c:pt>
                <c:pt idx="725">
                  <c:v>8.5205633616563183</c:v>
                </c:pt>
                <c:pt idx="726">
                  <c:v>8.5264294989168832</c:v>
                </c:pt>
                <c:pt idx="727">
                  <c:v>8.5322916030806173</c:v>
                </c:pt>
                <c:pt idx="728">
                  <c:v>8.538149682454625</c:v>
                </c:pt>
                <c:pt idx="729">
                  <c:v>8.5440037453175304</c:v>
                </c:pt>
                <c:pt idx="730">
                  <c:v>8.5498537999196227</c:v>
                </c:pt>
                <c:pt idx="731">
                  <c:v>8.5556998544829757</c:v>
                </c:pt>
                <c:pt idx="732">
                  <c:v>8.5615419172015965</c:v>
                </c:pt>
                <c:pt idx="733">
                  <c:v>8.5673799962415575</c:v>
                </c:pt>
                <c:pt idx="734">
                  <c:v>8.5732140997411239</c:v>
                </c:pt>
                <c:pt idx="735">
                  <c:v>8.5790442358108869</c:v>
                </c:pt>
                <c:pt idx="736">
                  <c:v>8.5848704125339008</c:v>
                </c:pt>
                <c:pt idx="737">
                  <c:v>8.5906926379658124</c:v>
                </c:pt>
                <c:pt idx="738">
                  <c:v>8.5965109201349819</c:v>
                </c:pt>
                <c:pt idx="739">
                  <c:v>8.6023252670426267</c:v>
                </c:pt>
                <c:pt idx="740">
                  <c:v>8.608135686662937</c:v>
                </c:pt>
                <c:pt idx="741">
                  <c:v>8.6139421869432127</c:v>
                </c:pt>
                <c:pt idx="742">
                  <c:v>8.61974477580398</c:v>
                </c:pt>
                <c:pt idx="743">
                  <c:v>8.6255434611391308</c:v>
                </c:pt>
                <c:pt idx="744">
                  <c:v>8.6313382508160341</c:v>
                </c:pt>
                <c:pt idx="745">
                  <c:v>8.6371291526756746</c:v>
                </c:pt>
                <c:pt idx="746">
                  <c:v>8.6429161745327594</c:v>
                </c:pt>
                <c:pt idx="747">
                  <c:v>8.6486993241758618</c:v>
                </c:pt>
                <c:pt idx="748">
                  <c:v>8.6544786093675228</c:v>
                </c:pt>
                <c:pt idx="749">
                  <c:v>8.6602540378443873</c:v>
                </c:pt>
                <c:pt idx="750">
                  <c:v>8.6660256173173185</c:v>
                </c:pt>
                <c:pt idx="751">
                  <c:v>8.6717933554715199</c:v>
                </c:pt>
                <c:pt idx="752">
                  <c:v>8.6775572599666546</c:v>
                </c:pt>
                <c:pt idx="753">
                  <c:v>8.6833173384369644</c:v>
                </c:pt>
                <c:pt idx="754">
                  <c:v>8.6890735984913832</c:v>
                </c:pt>
                <c:pt idx="755">
                  <c:v>8.6948260477136632</c:v>
                </c:pt>
                <c:pt idx="756">
                  <c:v>8.7005746936624817</c:v>
                </c:pt>
                <c:pt idx="757">
                  <c:v>8.706319543871567</c:v>
                </c:pt>
                <c:pt idx="758">
                  <c:v>8.7120606058498016</c:v>
                </c:pt>
                <c:pt idx="759">
                  <c:v>8.717797887081348</c:v>
                </c:pt>
                <c:pt idx="760">
                  <c:v>8.7235313950257556</c:v>
                </c:pt>
                <c:pt idx="761">
                  <c:v>8.7292611371180779</c:v>
                </c:pt>
                <c:pt idx="762">
                  <c:v>8.7349871207689826</c:v>
                </c:pt>
                <c:pt idx="763">
                  <c:v>8.7407093533648634</c:v>
                </c:pt>
                <c:pt idx="764">
                  <c:v>8.7464278422679502</c:v>
                </c:pt>
                <c:pt idx="765">
                  <c:v>8.7521425948164264</c:v>
                </c:pt>
                <c:pt idx="766">
                  <c:v>8.7578536183245266</c:v>
                </c:pt>
                <c:pt idx="767">
                  <c:v>8.763560920082659</c:v>
                </c:pt>
                <c:pt idx="768">
                  <c:v>8.7692645073575015</c:v>
                </c:pt>
                <c:pt idx="769">
                  <c:v>8.7749643873921226</c:v>
                </c:pt>
                <c:pt idx="770">
                  <c:v>8.7806605674060769</c:v>
                </c:pt>
                <c:pt idx="771">
                  <c:v>8.7863530545955193</c:v>
                </c:pt>
                <c:pt idx="772">
                  <c:v>8.7920418561333076</c:v>
                </c:pt>
                <c:pt idx="773">
                  <c:v>8.7977269791691093</c:v>
                </c:pt>
                <c:pt idx="774">
                  <c:v>8.8034084308295046</c:v>
                </c:pt>
                <c:pt idx="775">
                  <c:v>8.8090862182180967</c:v>
                </c:pt>
                <c:pt idx="776">
                  <c:v>8.8147603484156054</c:v>
                </c:pt>
                <c:pt idx="777">
                  <c:v>8.8204308284799797</c:v>
                </c:pt>
                <c:pt idx="778">
                  <c:v>8.8260976654464915</c:v>
                </c:pt>
                <c:pt idx="779">
                  <c:v>8.8317608663278477</c:v>
                </c:pt>
                <c:pt idx="780">
                  <c:v>8.8374204381142807</c:v>
                </c:pt>
                <c:pt idx="781">
                  <c:v>8.8430763877736585</c:v>
                </c:pt>
                <c:pt idx="782">
                  <c:v>8.8487287222515754</c:v>
                </c:pt>
                <c:pt idx="783">
                  <c:v>8.8543774484714621</c:v>
                </c:pt>
                <c:pt idx="784">
                  <c:v>8.8600225733346747</c:v>
                </c:pt>
                <c:pt idx="785">
                  <c:v>8.8656641037206008</c:v>
                </c:pt>
                <c:pt idx="786">
                  <c:v>8.8713020464867505</c:v>
                </c:pt>
                <c:pt idx="787">
                  <c:v>8.8769364084688593</c:v>
                </c:pt>
                <c:pt idx="788">
                  <c:v>8.8825671964809825</c:v>
                </c:pt>
                <c:pt idx="789">
                  <c:v>8.8881944173155887</c:v>
                </c:pt>
                <c:pt idx="790">
                  <c:v>8.8938180777436635</c:v>
                </c:pt>
                <c:pt idx="791">
                  <c:v>8.8994381845147963</c:v>
                </c:pt>
                <c:pt idx="792">
                  <c:v>8.9050547443572743</c:v>
                </c:pt>
                <c:pt idx="793">
                  <c:v>8.9106677639781857</c:v>
                </c:pt>
                <c:pt idx="794">
                  <c:v>8.9162772500635032</c:v>
                </c:pt>
                <c:pt idx="795">
                  <c:v>8.9218832092781852</c:v>
                </c:pt>
                <c:pt idx="796">
                  <c:v>8.9274856482662575</c:v>
                </c:pt>
                <c:pt idx="797">
                  <c:v>8.9330845736509179</c:v>
                </c:pt>
                <c:pt idx="798">
                  <c:v>8.9386799920346185</c:v>
                </c:pt>
                <c:pt idx="799">
                  <c:v>8.9442719099991592</c:v>
                </c:pt>
                <c:pt idx="800">
                  <c:v>8.9498603341057787</c:v>
                </c:pt>
                <c:pt idx="801">
                  <c:v>8.955445270895245</c:v>
                </c:pt>
                <c:pt idx="802">
                  <c:v>8.9610267268879422</c:v>
                </c:pt>
                <c:pt idx="803">
                  <c:v>8.966604708583958</c:v>
                </c:pt>
                <c:pt idx="804">
                  <c:v>8.9721792224631809</c:v>
                </c:pt>
                <c:pt idx="805">
                  <c:v>8.977750274985377</c:v>
                </c:pt>
                <c:pt idx="806">
                  <c:v>8.9833178725902822</c:v>
                </c:pt>
                <c:pt idx="807">
                  <c:v>8.9888820216976928</c:v>
                </c:pt>
                <c:pt idx="808">
                  <c:v>8.9944427287075435</c:v>
                </c:pt>
                <c:pt idx="809">
                  <c:v>9</c:v>
                </c:pt>
                <c:pt idx="810">
                  <c:v>9.0055538419355425</c:v>
                </c:pt>
                <c:pt idx="811">
                  <c:v>9.0111042608550473</c:v>
                </c:pt>
                <c:pt idx="812">
                  <c:v>9.016651263079881</c:v>
                </c:pt>
                <c:pt idx="813">
                  <c:v>9.0221948549119695</c:v>
                </c:pt>
                <c:pt idx="814">
                  <c:v>9.0277350426338945</c:v>
                </c:pt>
                <c:pt idx="815">
                  <c:v>9.0332718325089729</c:v>
                </c:pt>
                <c:pt idx="816">
                  <c:v>9.0388052307813336</c:v>
                </c:pt>
                <c:pt idx="817">
                  <c:v>9.0443352436760112</c:v>
                </c:pt>
                <c:pt idx="818">
                  <c:v>9.0498618773990138</c:v>
                </c:pt>
                <c:pt idx="819">
                  <c:v>9.0553851381374173</c:v>
                </c:pt>
                <c:pt idx="820">
                  <c:v>9.060905032059436</c:v>
                </c:pt>
                <c:pt idx="821">
                  <c:v>9.0664215653145099</c:v>
                </c:pt>
                <c:pt idx="822">
                  <c:v>9.0719347440333813</c:v>
                </c:pt>
                <c:pt idx="823">
                  <c:v>9.0774445743281742</c:v>
                </c:pt>
                <c:pt idx="824">
                  <c:v>9.0829510622924747</c:v>
                </c:pt>
                <c:pt idx="825">
                  <c:v>9.0884542140014108</c:v>
                </c:pt>
                <c:pt idx="826">
                  <c:v>9.0939540355117252</c:v>
                </c:pt>
                <c:pt idx="827">
                  <c:v>9.0994505328618605</c:v>
                </c:pt>
                <c:pt idx="828">
                  <c:v>9.1049437120720302</c:v>
                </c:pt>
                <c:pt idx="829">
                  <c:v>9.1104335791442992</c:v>
                </c:pt>
                <c:pt idx="830">
                  <c:v>9.1159201400626593</c:v>
                </c:pt>
                <c:pt idx="831">
                  <c:v>9.1214034007931044</c:v>
                </c:pt>
                <c:pt idx="832">
                  <c:v>9.1268833672837086</c:v>
                </c:pt>
                <c:pt idx="833">
                  <c:v>9.1323600454646989</c:v>
                </c:pt>
                <c:pt idx="834">
                  <c:v>9.1378334412485334</c:v>
                </c:pt>
                <c:pt idx="835">
                  <c:v>9.1433035605299686</c:v>
                </c:pt>
                <c:pt idx="836">
                  <c:v>9.1487704091861435</c:v>
                </c:pt>
                <c:pt idx="837">
                  <c:v>9.1542339930766463</c:v>
                </c:pt>
                <c:pt idx="838">
                  <c:v>9.1596943180435897</c:v>
                </c:pt>
                <c:pt idx="839">
                  <c:v>9.1651513899116797</c:v>
                </c:pt>
                <c:pt idx="840">
                  <c:v>9.170605214488301</c:v>
                </c:pt>
                <c:pt idx="841">
                  <c:v>9.1760557975635706</c:v>
                </c:pt>
                <c:pt idx="842">
                  <c:v>9.1815031449104243</c:v>
                </c:pt>
                <c:pt idx="843">
                  <c:v>9.1869472622846811</c:v>
                </c:pt>
                <c:pt idx="844">
                  <c:v>9.1923881554251174</c:v>
                </c:pt>
                <c:pt idx="845">
                  <c:v>9.1978258300535352</c:v>
                </c:pt>
                <c:pt idx="846">
                  <c:v>9.2032602918748303</c:v>
                </c:pt>
                <c:pt idx="847">
                  <c:v>9.2086915465770716</c:v>
                </c:pt>
                <c:pt idx="848">
                  <c:v>9.2141195998315553</c:v>
                </c:pt>
                <c:pt idx="849">
                  <c:v>9.2195444572928871</c:v>
                </c:pt>
                <c:pt idx="850">
                  <c:v>9.2249661245990495</c:v>
                </c:pt>
                <c:pt idx="851">
                  <c:v>9.2303846073714606</c:v>
                </c:pt>
                <c:pt idx="852">
                  <c:v>9.2357999112150555</c:v>
                </c:pt>
                <c:pt idx="853">
                  <c:v>9.2412120417183381</c:v>
                </c:pt>
                <c:pt idx="854">
                  <c:v>9.2466210044534645</c:v>
                </c:pt>
                <c:pt idx="855">
                  <c:v>9.2520268049763033</c:v>
                </c:pt>
                <c:pt idx="856">
                  <c:v>9.2574294488264943</c:v>
                </c:pt>
                <c:pt idx="857">
                  <c:v>9.2628289415275287</c:v>
                </c:pt>
                <c:pt idx="858">
                  <c:v>9.2682252885868071</c:v>
                </c:pt>
                <c:pt idx="859">
                  <c:v>9.2736184954957039</c:v>
                </c:pt>
                <c:pt idx="860">
                  <c:v>9.2790085677296368</c:v>
                </c:pt>
                <c:pt idx="861">
                  <c:v>9.2843955107481282</c:v>
                </c:pt>
                <c:pt idx="862">
                  <c:v>9.2897793299948734</c:v>
                </c:pt>
                <c:pt idx="863">
                  <c:v>9.2951600308978009</c:v>
                </c:pt>
                <c:pt idx="864">
                  <c:v>9.3005376188691375</c:v>
                </c:pt>
                <c:pt idx="865">
                  <c:v>9.3059120993054734</c:v>
                </c:pt>
                <c:pt idx="866">
                  <c:v>9.3112834775878248</c:v>
                </c:pt>
                <c:pt idx="867">
                  <c:v>9.3166517590816937</c:v>
                </c:pt>
                <c:pt idx="868">
                  <c:v>9.3220169491371347</c:v>
                </c:pt>
                <c:pt idx="869">
                  <c:v>9.3273790530888157</c:v>
                </c:pt>
                <c:pt idx="870">
                  <c:v>9.3327380762560779</c:v>
                </c:pt>
                <c:pt idx="871">
                  <c:v>9.3380940239430021</c:v>
                </c:pt>
                <c:pt idx="872">
                  <c:v>9.3434469014384636</c:v>
                </c:pt>
                <c:pt idx="873">
                  <c:v>9.3487967140161956</c:v>
                </c:pt>
                <c:pt idx="874">
                  <c:v>9.354143466934854</c:v>
                </c:pt>
                <c:pt idx="875">
                  <c:v>9.3594871654380718</c:v>
                </c:pt>
                <c:pt idx="876">
                  <c:v>9.3648278147545252</c:v>
                </c:pt>
                <c:pt idx="877">
                  <c:v>9.3701654200979831</c:v>
                </c:pt>
                <c:pt idx="878">
                  <c:v>9.3754999866673785</c:v>
                </c:pt>
                <c:pt idx="879">
                  <c:v>9.3808315196468595</c:v>
                </c:pt>
                <c:pt idx="880">
                  <c:v>9.3861600242058518</c:v>
                </c:pt>
                <c:pt idx="881">
                  <c:v>9.3914855054991175</c:v>
                </c:pt>
                <c:pt idx="882">
                  <c:v>9.396807968666808</c:v>
                </c:pt>
                <c:pt idx="883">
                  <c:v>9.4021274188345263</c:v>
                </c:pt>
                <c:pt idx="884">
                  <c:v>9.4074438611133893</c:v>
                </c:pt>
                <c:pt idx="885">
                  <c:v>9.4127573006000755</c:v>
                </c:pt>
                <c:pt idx="886">
                  <c:v>9.4180677423768842</c:v>
                </c:pt>
                <c:pt idx="887">
                  <c:v>9.4233751915117985</c:v>
                </c:pt>
                <c:pt idx="888">
                  <c:v>9.4286796530585342</c:v>
                </c:pt>
                <c:pt idx="889">
                  <c:v>9.4339811320566032</c:v>
                </c:pt>
                <c:pt idx="890">
                  <c:v>9.4392796335313651</c:v>
                </c:pt>
                <c:pt idx="891">
                  <c:v>9.4445751624940755</c:v>
                </c:pt>
                <c:pt idx="892">
                  <c:v>9.44986772394196</c:v>
                </c:pt>
                <c:pt idx="893">
                  <c:v>9.4551573228582502</c:v>
                </c:pt>
                <c:pt idx="894">
                  <c:v>9.4604439642122511</c:v>
                </c:pt>
                <c:pt idx="895">
                  <c:v>9.4657276529593855</c:v>
                </c:pt>
                <c:pt idx="896">
                  <c:v>9.4710083940412595</c:v>
                </c:pt>
                <c:pt idx="897">
                  <c:v>9.4762861923857074</c:v>
                </c:pt>
                <c:pt idx="898">
                  <c:v>9.4815610529068479</c:v>
                </c:pt>
                <c:pt idx="899">
                  <c:v>9.4868329805051381</c:v>
                </c:pt>
                <c:pt idx="900">
                  <c:v>9.4921019800674298</c:v>
                </c:pt>
                <c:pt idx="901">
                  <c:v>9.4973680564670122</c:v>
                </c:pt>
                <c:pt idx="902">
                  <c:v>9.5026312145636798</c:v>
                </c:pt>
                <c:pt idx="903">
                  <c:v>9.5078914592037709</c:v>
                </c:pt>
                <c:pt idx="904">
                  <c:v>9.5131487952202232</c:v>
                </c:pt>
                <c:pt idx="905">
                  <c:v>9.5184032274326356</c:v>
                </c:pt>
                <c:pt idx="906">
                  <c:v>9.5236547606473003</c:v>
                </c:pt>
                <c:pt idx="907">
                  <c:v>9.5289033996572776</c:v>
                </c:pt>
                <c:pt idx="908">
                  <c:v>9.5341491492424222</c:v>
                </c:pt>
                <c:pt idx="909">
                  <c:v>9.5393920141694561</c:v>
                </c:pt>
                <c:pt idx="910">
                  <c:v>9.5446319991920063</c:v>
                </c:pt>
                <c:pt idx="911">
                  <c:v>9.5498691090506576</c:v>
                </c:pt>
                <c:pt idx="912">
                  <c:v>9.5551033484730041</c:v>
                </c:pt>
                <c:pt idx="913">
                  <c:v>9.5603347221736961</c:v>
                </c:pt>
                <c:pt idx="914">
                  <c:v>9.5655632348544959</c:v>
                </c:pt>
                <c:pt idx="915">
                  <c:v>9.5707888912043195</c:v>
                </c:pt>
                <c:pt idx="916">
                  <c:v>9.5760116958992896</c:v>
                </c:pt>
                <c:pt idx="917">
                  <c:v>9.5812316536027886</c:v>
                </c:pt>
                <c:pt idx="918">
                  <c:v>9.5864487689654929</c:v>
                </c:pt>
                <c:pt idx="919">
                  <c:v>9.5916630466254382</c:v>
                </c:pt>
                <c:pt idx="920">
                  <c:v>9.5968744912080624</c:v>
                </c:pt>
                <c:pt idx="921">
                  <c:v>9.6020831073262425</c:v>
                </c:pt>
                <c:pt idx="922">
                  <c:v>9.6072888995803609</c:v>
                </c:pt>
                <c:pt idx="923">
                  <c:v>9.6124918725583335</c:v>
                </c:pt>
                <c:pt idx="924">
                  <c:v>9.6176920308356717</c:v>
                </c:pt>
                <c:pt idx="925">
                  <c:v>9.6228893789755272</c:v>
                </c:pt>
                <c:pt idx="926">
                  <c:v>9.6280839215287273</c:v>
                </c:pt>
                <c:pt idx="927">
                  <c:v>9.633275663033837</c:v>
                </c:pt>
                <c:pt idx="928">
                  <c:v>9.638464608017193</c:v>
                </c:pt>
                <c:pt idx="929">
                  <c:v>9.6436507609929549</c:v>
                </c:pt>
                <c:pt idx="930">
                  <c:v>9.6488341264631554</c:v>
                </c:pt>
                <c:pt idx="931">
                  <c:v>9.6540147089177371</c:v>
                </c:pt>
                <c:pt idx="932">
                  <c:v>9.6591925128346006</c:v>
                </c:pt>
                <c:pt idx="933">
                  <c:v>9.6643675426796563</c:v>
                </c:pt>
                <c:pt idx="934">
                  <c:v>9.6695398029068578</c:v>
                </c:pt>
                <c:pt idx="935">
                  <c:v>9.6747092979582607</c:v>
                </c:pt>
                <c:pt idx="936">
                  <c:v>9.6798760322640494</c:v>
                </c:pt>
                <c:pt idx="937">
                  <c:v>9.6850400102426022</c:v>
                </c:pt>
                <c:pt idx="938">
                  <c:v>9.6902012363005134</c:v>
                </c:pt>
                <c:pt idx="939">
                  <c:v>9.6953597148326587</c:v>
                </c:pt>
                <c:pt idx="940">
                  <c:v>9.7005154502222197</c:v>
                </c:pt>
                <c:pt idx="941">
                  <c:v>9.7056684468407433</c:v>
                </c:pt>
                <c:pt idx="942">
                  <c:v>9.7108187090481728</c:v>
                </c:pt>
                <c:pt idx="943">
                  <c:v>9.7159662411928949</c:v>
                </c:pt>
                <c:pt idx="944">
                  <c:v>9.7211110476117906</c:v>
                </c:pt>
                <c:pt idx="945">
                  <c:v>9.7262531326302639</c:v>
                </c:pt>
                <c:pt idx="946">
                  <c:v>9.7313925005622917</c:v>
                </c:pt>
                <c:pt idx="947">
                  <c:v>9.7365291557104694</c:v>
                </c:pt>
                <c:pt idx="948">
                  <c:v>9.7416631023660436</c:v>
                </c:pt>
                <c:pt idx="949">
                  <c:v>9.7467943448089631</c:v>
                </c:pt>
                <c:pt idx="950">
                  <c:v>9.7519228873079182</c:v>
                </c:pt>
                <c:pt idx="951">
                  <c:v>9.7570487341203744</c:v>
                </c:pt>
                <c:pt idx="952">
                  <c:v>9.7621718894926257</c:v>
                </c:pt>
                <c:pt idx="953">
                  <c:v>9.7672923576598247</c:v>
                </c:pt>
                <c:pt idx="954">
                  <c:v>9.7724101428460326</c:v>
                </c:pt>
                <c:pt idx="955">
                  <c:v>9.7775252492642544</c:v>
                </c:pt>
                <c:pt idx="956">
                  <c:v>9.7826376811164799</c:v>
                </c:pt>
                <c:pt idx="957">
                  <c:v>9.7877474425937248</c:v>
                </c:pt>
                <c:pt idx="958">
                  <c:v>9.7928545378760727</c:v>
                </c:pt>
                <c:pt idx="959">
                  <c:v>9.7979589711327115</c:v>
                </c:pt>
                <c:pt idx="960">
                  <c:v>9.803060746521977</c:v>
                </c:pt>
                <c:pt idx="961">
                  <c:v>9.8081598681913835</c:v>
                </c:pt>
                <c:pt idx="962">
                  <c:v>9.8132563402776753</c:v>
                </c:pt>
                <c:pt idx="963">
                  <c:v>9.8183501669068622</c:v>
                </c:pt>
                <c:pt idx="964">
                  <c:v>9.8234413521942496</c:v>
                </c:pt>
                <c:pt idx="965">
                  <c:v>9.8285299002444919</c:v>
                </c:pt>
                <c:pt idx="966">
                  <c:v>9.8336158151516173</c:v>
                </c:pt>
                <c:pt idx="967">
                  <c:v>9.8386991009990759</c:v>
                </c:pt>
                <c:pt idx="968">
                  <c:v>9.8437797618597713</c:v>
                </c:pt>
                <c:pt idx="969">
                  <c:v>9.8488578017961039</c:v>
                </c:pt>
                <c:pt idx="970">
                  <c:v>9.8539332248600111</c:v>
                </c:pt>
                <c:pt idx="971">
                  <c:v>9.8590060350929907</c:v>
                </c:pt>
                <c:pt idx="972">
                  <c:v>9.8640762365261558</c:v>
                </c:pt>
                <c:pt idx="973">
                  <c:v>9.8691438331802619</c:v>
                </c:pt>
                <c:pt idx="974">
                  <c:v>9.8742088290657488</c:v>
                </c:pt>
                <c:pt idx="975">
                  <c:v>9.879271228182775</c:v>
                </c:pt>
                <c:pt idx="976">
                  <c:v>9.8843310345212547</c:v>
                </c:pt>
                <c:pt idx="977">
                  <c:v>9.8893882520608933</c:v>
                </c:pt>
                <c:pt idx="978">
                  <c:v>9.8944428847712285</c:v>
                </c:pt>
                <c:pt idx="979">
                  <c:v>9.8994949366116654</c:v>
                </c:pt>
                <c:pt idx="980">
                  <c:v>9.9045444115315071</c:v>
                </c:pt>
                <c:pt idx="981">
                  <c:v>9.9095913134699956</c:v>
                </c:pt>
                <c:pt idx="982">
                  <c:v>9.9146356463563503</c:v>
                </c:pt>
                <c:pt idx="983">
                  <c:v>9.9196774141097954</c:v>
                </c:pt>
                <c:pt idx="984">
                  <c:v>9.9247166206396038</c:v>
                </c:pt>
                <c:pt idx="985">
                  <c:v>9.9297532698451274</c:v>
                </c:pt>
                <c:pt idx="986">
                  <c:v>9.9347873656158345</c:v>
                </c:pt>
                <c:pt idx="987">
                  <c:v>9.9398189118313418</c:v>
                </c:pt>
                <c:pt idx="988">
                  <c:v>9.944847912361455</c:v>
                </c:pt>
                <c:pt idx="989">
                  <c:v>9.9498743710661994</c:v>
                </c:pt>
                <c:pt idx="990">
                  <c:v>9.9548982917958533</c:v>
                </c:pt>
                <c:pt idx="991">
                  <c:v>9.9599196783909854</c:v>
                </c:pt>
                <c:pt idx="992">
                  <c:v>9.9649385346824904</c:v>
                </c:pt>
                <c:pt idx="993">
                  <c:v>9.9699548644916138</c:v>
                </c:pt>
                <c:pt idx="994">
                  <c:v>9.9749686716300019</c:v>
                </c:pt>
                <c:pt idx="995">
                  <c:v>9.979979959899719</c:v>
                </c:pt>
                <c:pt idx="996">
                  <c:v>9.9849887330932923</c:v>
                </c:pt>
                <c:pt idx="997">
                  <c:v>9.9899949949937419</c:v>
                </c:pt>
                <c:pt idx="998">
                  <c:v>9.9949987493746093</c:v>
                </c:pt>
                <c:pt idx="999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1CC-8943-BD65-4C709291128A}"/>
            </c:ext>
          </c:extLst>
        </c:ser>
        <c:ser>
          <c:idx val="3"/>
          <c:order val="3"/>
          <c:tx>
            <c:strRef>
              <c:f>Sheet10!$V$31</c:f>
              <c:strCache>
                <c:ptCount val="1"/>
                <c:pt idx="0">
                  <c:v>Nr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Sheet10!$R$33:$R$1032</c:f>
              <c:numCache>
                <c:formatCode>General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Sheet10!$V$33:$V$1032</c:f>
              <c:numCache>
                <c:formatCode>General</c:formatCode>
                <c:ptCount val="100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2</c:v>
                </c:pt>
                <c:pt idx="365">
                  <c:v>2</c:v>
                </c:pt>
                <c:pt idx="366">
                  <c:v>2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2</c:v>
                </c:pt>
                <c:pt idx="381">
                  <c:v>2</c:v>
                </c:pt>
                <c:pt idx="382">
                  <c:v>2</c:v>
                </c:pt>
                <c:pt idx="383">
                  <c:v>2</c:v>
                </c:pt>
                <c:pt idx="384">
                  <c:v>2</c:v>
                </c:pt>
                <c:pt idx="385">
                  <c:v>2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2</c:v>
                </c:pt>
                <c:pt idx="396">
                  <c:v>2</c:v>
                </c:pt>
                <c:pt idx="397">
                  <c:v>2</c:v>
                </c:pt>
                <c:pt idx="398">
                  <c:v>2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2</c:v>
                </c:pt>
                <c:pt idx="404">
                  <c:v>2</c:v>
                </c:pt>
                <c:pt idx="405">
                  <c:v>2</c:v>
                </c:pt>
                <c:pt idx="406">
                  <c:v>2</c:v>
                </c:pt>
                <c:pt idx="407">
                  <c:v>2</c:v>
                </c:pt>
                <c:pt idx="408">
                  <c:v>2</c:v>
                </c:pt>
                <c:pt idx="409">
                  <c:v>2</c:v>
                </c:pt>
                <c:pt idx="410">
                  <c:v>2</c:v>
                </c:pt>
                <c:pt idx="411">
                  <c:v>2</c:v>
                </c:pt>
                <c:pt idx="412">
                  <c:v>2</c:v>
                </c:pt>
                <c:pt idx="413">
                  <c:v>2</c:v>
                </c:pt>
                <c:pt idx="414">
                  <c:v>2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2</c:v>
                </c:pt>
                <c:pt idx="491">
                  <c:v>2</c:v>
                </c:pt>
                <c:pt idx="492">
                  <c:v>2</c:v>
                </c:pt>
                <c:pt idx="493">
                  <c:v>2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2</c:v>
                </c:pt>
                <c:pt idx="560">
                  <c:v>2</c:v>
                </c:pt>
                <c:pt idx="561">
                  <c:v>2</c:v>
                </c:pt>
                <c:pt idx="562">
                  <c:v>2</c:v>
                </c:pt>
                <c:pt idx="563">
                  <c:v>2</c:v>
                </c:pt>
                <c:pt idx="564">
                  <c:v>2</c:v>
                </c:pt>
                <c:pt idx="565">
                  <c:v>2</c:v>
                </c:pt>
                <c:pt idx="566">
                  <c:v>2</c:v>
                </c:pt>
                <c:pt idx="567">
                  <c:v>2</c:v>
                </c:pt>
                <c:pt idx="568">
                  <c:v>2</c:v>
                </c:pt>
                <c:pt idx="569">
                  <c:v>2</c:v>
                </c:pt>
                <c:pt idx="570">
                  <c:v>2</c:v>
                </c:pt>
                <c:pt idx="571">
                  <c:v>2</c:v>
                </c:pt>
                <c:pt idx="572">
                  <c:v>2</c:v>
                </c:pt>
                <c:pt idx="573">
                  <c:v>2</c:v>
                </c:pt>
                <c:pt idx="574">
                  <c:v>2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2</c:v>
                </c:pt>
                <c:pt idx="584">
                  <c:v>2</c:v>
                </c:pt>
                <c:pt idx="585">
                  <c:v>2</c:v>
                </c:pt>
                <c:pt idx="586">
                  <c:v>2</c:v>
                </c:pt>
                <c:pt idx="587">
                  <c:v>2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2</c:v>
                </c:pt>
                <c:pt idx="617">
                  <c:v>2</c:v>
                </c:pt>
                <c:pt idx="618">
                  <c:v>2</c:v>
                </c:pt>
                <c:pt idx="619">
                  <c:v>2</c:v>
                </c:pt>
                <c:pt idx="620">
                  <c:v>2</c:v>
                </c:pt>
                <c:pt idx="621">
                  <c:v>2</c:v>
                </c:pt>
                <c:pt idx="622">
                  <c:v>2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2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2</c:v>
                </c:pt>
                <c:pt idx="636">
                  <c:v>2</c:v>
                </c:pt>
                <c:pt idx="637">
                  <c:v>2</c:v>
                </c:pt>
                <c:pt idx="638">
                  <c:v>2</c:v>
                </c:pt>
                <c:pt idx="639">
                  <c:v>2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2</c:v>
                </c:pt>
                <c:pt idx="756">
                  <c:v>2</c:v>
                </c:pt>
                <c:pt idx="757">
                  <c:v>2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2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2</c:v>
                </c:pt>
                <c:pt idx="910">
                  <c:v>2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2</c:v>
                </c:pt>
                <c:pt idx="924">
                  <c:v>2</c:v>
                </c:pt>
                <c:pt idx="925">
                  <c:v>2</c:v>
                </c:pt>
                <c:pt idx="926">
                  <c:v>2</c:v>
                </c:pt>
                <c:pt idx="927">
                  <c:v>2</c:v>
                </c:pt>
                <c:pt idx="928">
                  <c:v>2</c:v>
                </c:pt>
                <c:pt idx="929">
                  <c:v>2</c:v>
                </c:pt>
                <c:pt idx="930">
                  <c:v>2</c:v>
                </c:pt>
                <c:pt idx="931">
                  <c:v>2</c:v>
                </c:pt>
                <c:pt idx="932">
                  <c:v>2</c:v>
                </c:pt>
                <c:pt idx="933">
                  <c:v>2</c:v>
                </c:pt>
                <c:pt idx="934">
                  <c:v>2</c:v>
                </c:pt>
                <c:pt idx="935">
                  <c:v>2</c:v>
                </c:pt>
                <c:pt idx="936">
                  <c:v>2</c:v>
                </c:pt>
                <c:pt idx="937">
                  <c:v>2</c:v>
                </c:pt>
                <c:pt idx="938">
                  <c:v>2</c:v>
                </c:pt>
                <c:pt idx="939">
                  <c:v>2</c:v>
                </c:pt>
                <c:pt idx="940">
                  <c:v>2</c:v>
                </c:pt>
                <c:pt idx="941">
                  <c:v>2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2</c:v>
                </c:pt>
                <c:pt idx="946">
                  <c:v>2</c:v>
                </c:pt>
                <c:pt idx="947">
                  <c:v>2</c:v>
                </c:pt>
                <c:pt idx="948">
                  <c:v>2</c:v>
                </c:pt>
                <c:pt idx="949">
                  <c:v>2</c:v>
                </c:pt>
                <c:pt idx="950">
                  <c:v>2</c:v>
                </c:pt>
                <c:pt idx="951">
                  <c:v>2</c:v>
                </c:pt>
                <c:pt idx="952">
                  <c:v>2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2</c:v>
                </c:pt>
                <c:pt idx="957">
                  <c:v>2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2</c:v>
                </c:pt>
                <c:pt idx="962">
                  <c:v>2</c:v>
                </c:pt>
                <c:pt idx="963">
                  <c:v>2</c:v>
                </c:pt>
                <c:pt idx="964">
                  <c:v>2</c:v>
                </c:pt>
                <c:pt idx="965">
                  <c:v>2</c:v>
                </c:pt>
                <c:pt idx="966">
                  <c:v>2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1CC-8943-BD65-4C7092911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2326991"/>
        <c:axId val="1932327823"/>
      </c:scatterChart>
      <c:valAx>
        <c:axId val="1932326991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32327823"/>
        <c:crosses val="autoZero"/>
        <c:crossBetween val="midCat"/>
      </c:valAx>
      <c:valAx>
        <c:axId val="1932327823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3232699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Sheet10!$AB$31</c:f>
              <c:strCache>
                <c:ptCount val="1"/>
                <c:pt idx="0">
                  <c:v>1pix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Sheet10!$AA$32:$AA$182</c:f>
              <c:numCache>
                <c:formatCode>General</c:formatCode>
                <c:ptCount val="1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</c:numCache>
            </c:numRef>
          </c:xVal>
          <c:yVal>
            <c:numRef>
              <c:f>Sheet10!$AB$32:$AB$182</c:f>
              <c:numCache>
                <c:formatCode>General</c:formatCode>
                <c:ptCount val="151"/>
                <c:pt idx="0">
                  <c:v>1.5898966223830146E-2</c:v>
                </c:pt>
                <c:pt idx="1">
                  <c:v>2.7422178879626009E-2</c:v>
                </c:pt>
                <c:pt idx="2">
                  <c:v>3.6698559446282163E-2</c:v>
                </c:pt>
                <c:pt idx="3">
                  <c:v>4.4593752980714801E-2</c:v>
                </c:pt>
                <c:pt idx="4">
                  <c:v>5.1546075738162368E-2</c:v>
                </c:pt>
                <c:pt idx="5">
                  <c:v>5.7808993005490375E-2</c:v>
                </c:pt>
                <c:pt idx="6">
                  <c:v>6.3542835494754576E-2</c:v>
                </c:pt>
                <c:pt idx="7">
                  <c:v>6.8855813770692276E-2</c:v>
                </c:pt>
                <c:pt idx="8">
                  <c:v>7.3824633695886127E-2</c:v>
                </c:pt>
                <c:pt idx="9">
                  <c:v>7.8505798118273157E-2</c:v>
                </c:pt>
                <c:pt idx="10">
                  <c:v>8.2942233384482644E-2</c:v>
                </c:pt>
                <c:pt idx="11">
                  <c:v>8.7167388943277288E-2</c:v>
                </c:pt>
                <c:pt idx="12">
                  <c:v>9.120788748303138E-2</c:v>
                </c:pt>
                <c:pt idx="13">
                  <c:v>9.5085301946653461E-2</c:v>
                </c:pt>
                <c:pt idx="14">
                  <c:v>9.881738458752147E-2</c:v>
                </c:pt>
                <c:pt idx="15">
                  <c:v>0.10241893993007861</c:v>
                </c:pt>
                <c:pt idx="16">
                  <c:v>0.10590245926292211</c:v>
                </c:pt>
                <c:pt idx="17">
                  <c:v>0.1092785912060293</c:v>
                </c:pt>
                <c:pt idx="18">
                  <c:v>0.11255649697477996</c:v>
                </c:pt>
                <c:pt idx="19">
                  <c:v>0.11574412287473547</c:v>
                </c:pt>
                <c:pt idx="20">
                  <c:v>0.11884841229380286</c:v>
                </c:pt>
                <c:pt idx="21">
                  <c:v>0.12187547274249555</c:v>
                </c:pt>
                <c:pt idx="22">
                  <c:v>0.12483070900194086</c:v>
                </c:pt>
                <c:pt idx="23">
                  <c:v>0.12771893037562099</c:v>
                </c:pt>
                <c:pt idx="24">
                  <c:v>0.13054443791284795</c:v>
                </c:pt>
                <c:pt idx="25">
                  <c:v>0.13331109596942595</c:v>
                </c:pt>
                <c:pt idx="26">
                  <c:v>0.13602239139397282</c:v>
                </c:pt>
                <c:pt idx="27">
                  <c:v>0.13868148284571472</c:v>
                </c:pt>
                <c:pt idx="28">
                  <c:v>0.14129124217353697</c:v>
                </c:pt>
                <c:pt idx="29">
                  <c:v>0.14385428935711492</c:v>
                </c:pt>
                <c:pt idx="30">
                  <c:v>0.14637302218802495</c:v>
                </c:pt>
                <c:pt idx="31">
                  <c:v>0.14884964162316461</c:v>
                </c:pt>
                <c:pt idx="32">
                  <c:v>0.15128617355429935</c:v>
                </c:pt>
                <c:pt idx="33">
                  <c:v>0.15368448759156467</c:v>
                </c:pt>
                <c:pt idx="34">
                  <c:v>0.1560463133447608</c:v>
                </c:pt>
                <c:pt idx="35">
                  <c:v>0.15837325459657947</c:v>
                </c:pt>
                <c:pt idx="36">
                  <c:v>0.16066680169080672</c:v>
                </c:pt>
                <c:pt idx="37">
                  <c:v>0.16292834240180715</c:v>
                </c:pt>
                <c:pt idx="38">
                  <c:v>0.16515917150602538</c:v>
                </c:pt>
                <c:pt idx="39">
                  <c:v>0.16736049923941021</c:v>
                </c:pt>
                <c:pt idx="40">
                  <c:v>0.16953345879473422</c:v>
                </c:pt>
                <c:pt idx="41">
                  <c:v>0.17167911298832175</c:v>
                </c:pt>
                <c:pt idx="42">
                  <c:v>0.17379846020559736</c:v>
                </c:pt>
                <c:pt idx="43">
                  <c:v>0.17589243971828056</c:v>
                </c:pt>
                <c:pt idx="44">
                  <c:v>0.17796193645229055</c:v>
                </c:pt>
                <c:pt idx="45">
                  <c:v>0.18000778527396002</c:v>
                </c:pt>
                <c:pt idx="46">
                  <c:v>0.18203077485256491</c:v>
                </c:pt>
                <c:pt idx="47">
                  <c:v>0.18403165114911843</c:v>
                </c:pt>
                <c:pt idx="48">
                  <c:v>0.18601112057458077</c:v>
                </c:pt>
                <c:pt idx="49">
                  <c:v>0.1879698528548821</c:v>
                </c:pt>
                <c:pt idx="50">
                  <c:v>0.18990848363526916</c:v>
                </c:pt>
                <c:pt idx="51">
                  <c:v>0.19182761685231842</c:v>
                </c:pt>
                <c:pt idx="52">
                  <c:v>0.19372782689839518</c:v>
                </c:pt>
                <c:pt idx="53">
                  <c:v>0.19560966060028048</c:v>
                </c:pt>
                <c:pt idx="54">
                  <c:v>0.1974736390310575</c:v>
                </c:pt>
                <c:pt idx="55">
                  <c:v>0.19932025917207657</c:v>
                </c:pt>
                <c:pt idx="56">
                  <c:v>0.20114999543985487</c:v>
                </c:pt>
                <c:pt idx="57">
                  <c:v>0.20296330109105959</c:v>
                </c:pt>
                <c:pt idx="58">
                  <c:v>0.20476060951724018</c:v>
                </c:pt>
                <c:pt idx="59">
                  <c:v>0.20654233543968248</c:v>
                </c:pt>
                <c:pt idx="60">
                  <c:v>0.20830887601362238</c:v>
                </c:pt>
                <c:pt idx="61">
                  <c:v>0.21006061185006955</c:v>
                </c:pt>
                <c:pt idx="62">
                  <c:v>0.21179790796261624</c:v>
                </c:pt>
                <c:pt idx="63">
                  <c:v>0.21352111464584292</c:v>
                </c:pt>
                <c:pt idx="64">
                  <c:v>0.21523056829125362</c:v>
                </c:pt>
                <c:pt idx="65">
                  <c:v>0.21692659214607715</c:v>
                </c:pt>
                <c:pt idx="66">
                  <c:v>0.21860949701974089</c:v>
                </c:pt>
                <c:pt idx="67">
                  <c:v>0.22027958194235334</c:v>
                </c:pt>
                <c:pt idx="68">
                  <c:v>0.22193713477911389</c:v>
                </c:pt>
                <c:pt idx="69">
                  <c:v>0.22358243280419673</c:v>
                </c:pt>
                <c:pt idx="70">
                  <c:v>0.22521574323732388</c:v>
                </c:pt>
                <c:pt idx="71">
                  <c:v>0.22683732374594462</c:v>
                </c:pt>
                <c:pt idx="72">
                  <c:v>0.22844742291567405</c:v>
                </c:pt>
                <c:pt idx="73">
                  <c:v>0.23004628069140629</c:v>
                </c:pt>
                <c:pt idx="74">
                  <c:v>0.23163412879130049</c:v>
                </c:pt>
                <c:pt idx="75">
                  <c:v>0.23321119109565114</c:v>
                </c:pt>
                <c:pt idx="76">
                  <c:v>0.23477768401247451</c:v>
                </c:pt>
                <c:pt idx="77">
                  <c:v>0.23633381682149329</c:v>
                </c:pt>
                <c:pt idx="78">
                  <c:v>0.23787979199805512</c:v>
                </c:pt>
                <c:pt idx="79">
                  <c:v>0.23941580551839609</c:v>
                </c:pt>
                <c:pt idx="80">
                  <c:v>0.24094204714754494</c:v>
                </c:pt>
                <c:pt idx="81">
                  <c:v>0.24245870071105616</c:v>
                </c:pt>
                <c:pt idx="82">
                  <c:v>0.24396594435166852</c:v>
                </c:pt>
                <c:pt idx="83">
                  <c:v>0.24546395077189676</c:v>
                </c:pt>
                <c:pt idx="84">
                  <c:v>0.24695288746348645</c:v>
                </c:pt>
                <c:pt idx="85">
                  <c:v>0.2484329169245901</c:v>
                </c:pt>
                <c:pt idx="86">
                  <c:v>0.24990419686545684</c:v>
                </c:pt>
                <c:pt idx="87">
                  <c:v>0.25136688040336963</c:v>
                </c:pt>
                <c:pt idx="88">
                  <c:v>0.25282111624750747</c:v>
                </c:pt>
                <c:pt idx="89">
                  <c:v>0.25426704887436141</c:v>
                </c:pt>
                <c:pt idx="90">
                  <c:v>0.25570481869428685</c:v>
                </c:pt>
                <c:pt idx="91">
                  <c:v>0.25713456220973369</c:v>
                </c:pt>
                <c:pt idx="92">
                  <c:v>0.25855641216565506</c:v>
                </c:pt>
                <c:pt idx="93">
                  <c:v>0.25997049769256275</c:v>
                </c:pt>
                <c:pt idx="94">
                  <c:v>0.26137694444266313</c:v>
                </c:pt>
                <c:pt idx="95">
                  <c:v>0.26277587471947766</c:v>
                </c:pt>
                <c:pt idx="96">
                  <c:v>0.26416740760132518</c:v>
                </c:pt>
                <c:pt idx="97">
                  <c:v>0.26555165905901629</c:v>
                </c:pt>
                <c:pt idx="98">
                  <c:v>0.26692874206808936</c:v>
                </c:pt>
                <c:pt idx="99">
                  <c:v>0.26829876671589226</c:v>
                </c:pt>
                <c:pt idx="100">
                  <c:v>0.26966184030379692</c:v>
                </c:pt>
                <c:pt idx="101">
                  <c:v>0.27101806744481427</c:v>
                </c:pt>
                <c:pt idx="102">
                  <c:v>0.27236755015685904</c:v>
                </c:pt>
                <c:pt idx="103">
                  <c:v>0.27371038795189995</c:v>
                </c:pt>
                <c:pt idx="104">
                  <c:v>0.27504667792121379</c:v>
                </c:pt>
                <c:pt idx="105">
                  <c:v>0.27637651481694908</c:v>
                </c:pt>
                <c:pt idx="106">
                  <c:v>0.27769999113019489</c:v>
                </c:pt>
                <c:pt idx="107">
                  <c:v>0.27901719716573203</c:v>
                </c:pt>
                <c:pt idx="108">
                  <c:v>0.28032822111364142</c:v>
                </c:pt>
                <c:pt idx="109">
                  <c:v>0.28163314911792597</c:v>
                </c:pt>
                <c:pt idx="110">
                  <c:v>0.28293206534229881</c:v>
                </c:pt>
                <c:pt idx="111">
                  <c:v>0.28422505203327897</c:v>
                </c:pt>
                <c:pt idx="112">
                  <c:v>0.28551218958072744</c:v>
                </c:pt>
                <c:pt idx="113">
                  <c:v>0.28679355657594996</c:v>
                </c:pt>
                <c:pt idx="114">
                  <c:v>0.2880692298674839</c:v>
                </c:pt>
                <c:pt idx="115">
                  <c:v>0.28933928461468256</c:v>
                </c:pt>
                <c:pt idx="116">
                  <c:v>0.29060379433920064</c:v>
                </c:pt>
                <c:pt idx="117">
                  <c:v>0.29186283097448129</c:v>
                </c:pt>
                <c:pt idx="118">
                  <c:v>0.29311646491333848</c:v>
                </c:pt>
                <c:pt idx="119">
                  <c:v>0.29436476505372305</c:v>
                </c:pt>
                <c:pt idx="120">
                  <c:v>0.29560779884275756</c:v>
                </c:pt>
                <c:pt idx="121">
                  <c:v>0.29684563231911737</c:v>
                </c:pt>
                <c:pt idx="122">
                  <c:v>0.29807833015383545</c:v>
                </c:pt>
                <c:pt idx="123">
                  <c:v>0.29930595568960006</c:v>
                </c:pt>
                <c:pt idx="124">
                  <c:v>0.3005285709786133</c:v>
                </c:pt>
                <c:pt idx="125">
                  <c:v>0.30174623681907531</c:v>
                </c:pt>
                <c:pt idx="126">
                  <c:v>0.30295901279035325</c:v>
                </c:pt>
                <c:pt idx="127">
                  <c:v>0.30416695728689291</c:v>
                </c:pt>
                <c:pt idx="128">
                  <c:v>0.30537012755092824</c:v>
                </c:pt>
                <c:pt idx="129">
                  <c:v>0.30656857970403889</c:v>
                </c:pt>
                <c:pt idx="130">
                  <c:v>0.30776236877760688</c:v>
                </c:pt>
                <c:pt idx="131">
                  <c:v>0.30895154874221681</c:v>
                </c:pt>
                <c:pt idx="132">
                  <c:v>0.31013617253604603</c:v>
                </c:pt>
                <c:pt idx="133">
                  <c:v>0.31131629209228523</c:v>
                </c:pt>
                <c:pt idx="134">
                  <c:v>0.3124919583656306</c:v>
                </c:pt>
                <c:pt idx="135">
                  <c:v>0.31366322135788555</c:v>
                </c:pt>
                <c:pt idx="136">
                  <c:v>0.31483013014270755</c:v>
                </c:pt>
                <c:pt idx="137">
                  <c:v>0.31599273288953583</c:v>
                </c:pt>
                <c:pt idx="138">
                  <c:v>0.31715107688673144</c:v>
                </c:pt>
                <c:pt idx="139">
                  <c:v>0.31830520856396327</c:v>
                </c:pt>
                <c:pt idx="140">
                  <c:v>0.31945517351386649</c:v>
                </c:pt>
                <c:pt idx="141">
                  <c:v>0.32060101651300582</c:v>
                </c:pt>
                <c:pt idx="142">
                  <c:v>0.32174278154216829</c:v>
                </c:pt>
                <c:pt idx="143">
                  <c:v>0.32288051180601157</c:v>
                </c:pt>
                <c:pt idx="144">
                  <c:v>0.32401424975209431</c:v>
                </c:pt>
                <c:pt idx="145">
                  <c:v>0.32514403708931017</c:v>
                </c:pt>
                <c:pt idx="146">
                  <c:v>0.32626991480574974</c:v>
                </c:pt>
                <c:pt idx="147">
                  <c:v>0.32739192318601051</c:v>
                </c:pt>
                <c:pt idx="148">
                  <c:v>0.32851010182797696</c:v>
                </c:pt>
                <c:pt idx="149">
                  <c:v>0.32962448965908908</c:v>
                </c:pt>
                <c:pt idx="150">
                  <c:v>0.33073512495212026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3B1-124E-B37B-13D20DA9E49C}"/>
            </c:ext>
          </c:extLst>
        </c:ser>
        <c:ser>
          <c:idx val="1"/>
          <c:order val="1"/>
          <c:tx>
            <c:strRef>
              <c:f>Sheet10!$AC$31</c:f>
              <c:strCache>
                <c:ptCount val="1"/>
                <c:pt idx="0">
                  <c:v>2pix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Sheet10!$AA$32:$AA$182</c:f>
              <c:numCache>
                <c:formatCode>General</c:formatCode>
                <c:ptCount val="1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</c:numCache>
            </c:numRef>
          </c:xVal>
          <c:yVal>
            <c:numRef>
              <c:f>Sheet10!$AC$32:$AC$182</c:f>
              <c:numCache>
                <c:formatCode>General</c:formatCode>
                <c:ptCount val="151"/>
                <c:pt idx="0">
                  <c:v>3.1797932447660292E-2</c:v>
                </c:pt>
                <c:pt idx="1">
                  <c:v>5.4844357759252019E-2</c:v>
                </c:pt>
                <c:pt idx="2">
                  <c:v>7.3397118892564325E-2</c:v>
                </c:pt>
                <c:pt idx="3">
                  <c:v>8.9187505961429603E-2</c:v>
                </c:pt>
                <c:pt idx="4">
                  <c:v>0.10309215147632474</c:v>
                </c:pt>
                <c:pt idx="5">
                  <c:v>0.11561798601098075</c:v>
                </c:pt>
                <c:pt idx="6">
                  <c:v>0.12708567098950915</c:v>
                </c:pt>
                <c:pt idx="7">
                  <c:v>0.13771162754138455</c:v>
                </c:pt>
                <c:pt idx="8">
                  <c:v>0.14764926739177225</c:v>
                </c:pt>
                <c:pt idx="9">
                  <c:v>0.15701159623654631</c:v>
                </c:pt>
                <c:pt idx="10">
                  <c:v>0.16588446676896529</c:v>
                </c:pt>
                <c:pt idx="11">
                  <c:v>0.17433477788655458</c:v>
                </c:pt>
                <c:pt idx="12">
                  <c:v>0.18241577496606276</c:v>
                </c:pt>
                <c:pt idx="13">
                  <c:v>0.19017060389330692</c:v>
                </c:pt>
                <c:pt idx="14">
                  <c:v>0.19763476917504294</c:v>
                </c:pt>
                <c:pt idx="15">
                  <c:v>0.20483787986015722</c:v>
                </c:pt>
                <c:pt idx="16">
                  <c:v>0.21180491852584421</c:v>
                </c:pt>
                <c:pt idx="17">
                  <c:v>0.2185571824120586</c:v>
                </c:pt>
                <c:pt idx="18">
                  <c:v>0.22511299394955991</c:v>
                </c:pt>
                <c:pt idx="19">
                  <c:v>0.23148824574947094</c:v>
                </c:pt>
                <c:pt idx="20">
                  <c:v>0.23769682458760572</c:v>
                </c:pt>
                <c:pt idx="21">
                  <c:v>0.2437509454849911</c:v>
                </c:pt>
                <c:pt idx="22">
                  <c:v>0.24966141800388172</c:v>
                </c:pt>
                <c:pt idx="23">
                  <c:v>0.25543786075124197</c:v>
                </c:pt>
                <c:pt idx="24">
                  <c:v>0.2610888758256959</c:v>
                </c:pt>
                <c:pt idx="25">
                  <c:v>0.26662219193885189</c:v>
                </c:pt>
                <c:pt idx="26">
                  <c:v>0.27204478278794564</c:v>
                </c:pt>
                <c:pt idx="27">
                  <c:v>0.27736296569142943</c:v>
                </c:pt>
                <c:pt idx="28">
                  <c:v>0.28258248434707395</c:v>
                </c:pt>
                <c:pt idx="29">
                  <c:v>0.28770857871422983</c:v>
                </c:pt>
                <c:pt idx="30">
                  <c:v>0.2927460443760499</c:v>
                </c:pt>
                <c:pt idx="31">
                  <c:v>0.29769928324632922</c:v>
                </c:pt>
                <c:pt idx="32">
                  <c:v>0.3025723471085987</c:v>
                </c:pt>
                <c:pt idx="33">
                  <c:v>0.30736897518312933</c:v>
                </c:pt>
                <c:pt idx="34">
                  <c:v>0.31209262668952159</c:v>
                </c:pt>
                <c:pt idx="35">
                  <c:v>0.31674650919315894</c:v>
                </c:pt>
                <c:pt idx="36">
                  <c:v>0.32133360338161343</c:v>
                </c:pt>
                <c:pt idx="37">
                  <c:v>0.32585668480361429</c:v>
                </c:pt>
                <c:pt idx="38">
                  <c:v>0.33031834301205076</c:v>
                </c:pt>
                <c:pt idx="39">
                  <c:v>0.33472099847882042</c:v>
                </c:pt>
                <c:pt idx="40">
                  <c:v>0.33906691758946844</c:v>
                </c:pt>
                <c:pt idx="41">
                  <c:v>0.34335822597664351</c:v>
                </c:pt>
                <c:pt idx="42">
                  <c:v>0.34759692041119472</c:v>
                </c:pt>
                <c:pt idx="43">
                  <c:v>0.35178487943656112</c:v>
                </c:pt>
                <c:pt idx="44">
                  <c:v>0.35592387290458111</c:v>
                </c:pt>
                <c:pt idx="45">
                  <c:v>0.36001557054792005</c:v>
                </c:pt>
                <c:pt idx="46">
                  <c:v>0.36406154970512983</c:v>
                </c:pt>
                <c:pt idx="47">
                  <c:v>0.36806330229823686</c:v>
                </c:pt>
                <c:pt idx="48">
                  <c:v>0.37202224114916155</c:v>
                </c:pt>
                <c:pt idx="49">
                  <c:v>0.3759397057097642</c:v>
                </c:pt>
                <c:pt idx="50">
                  <c:v>0.37981696727053832</c:v>
                </c:pt>
                <c:pt idx="51">
                  <c:v>0.38365523370463683</c:v>
                </c:pt>
                <c:pt idx="52">
                  <c:v>0.38745565379679037</c:v>
                </c:pt>
                <c:pt idx="53">
                  <c:v>0.39121932120056097</c:v>
                </c:pt>
                <c:pt idx="54">
                  <c:v>0.39494727806211499</c:v>
                </c:pt>
                <c:pt idx="55">
                  <c:v>0.39864051834415315</c:v>
                </c:pt>
                <c:pt idx="56">
                  <c:v>0.40229999087970975</c:v>
                </c:pt>
                <c:pt idx="57">
                  <c:v>0.40592660218211918</c:v>
                </c:pt>
                <c:pt idx="58">
                  <c:v>0.40952121903448035</c:v>
                </c:pt>
                <c:pt idx="59">
                  <c:v>0.41308467087936496</c:v>
                </c:pt>
                <c:pt idx="60">
                  <c:v>0.41661775202724477</c:v>
                </c:pt>
                <c:pt idx="61">
                  <c:v>0.4201212237001391</c:v>
                </c:pt>
                <c:pt idx="62">
                  <c:v>0.42359581592523249</c:v>
                </c:pt>
                <c:pt idx="63">
                  <c:v>0.42704222929168584</c:v>
                </c:pt>
                <c:pt idx="64">
                  <c:v>0.43046113658250723</c:v>
                </c:pt>
                <c:pt idx="65">
                  <c:v>0.4338531842921543</c:v>
                </c:pt>
                <c:pt idx="66">
                  <c:v>0.43721899403948178</c:v>
                </c:pt>
                <c:pt idx="67">
                  <c:v>0.44055916388470667</c:v>
                </c:pt>
                <c:pt idx="68">
                  <c:v>0.44387426955822779</c:v>
                </c:pt>
                <c:pt idx="69">
                  <c:v>0.44716486560839347</c:v>
                </c:pt>
                <c:pt idx="70">
                  <c:v>0.45043148647464776</c:v>
                </c:pt>
                <c:pt idx="71">
                  <c:v>0.45367464749188924</c:v>
                </c:pt>
                <c:pt idx="72">
                  <c:v>0.4568948458313481</c:v>
                </c:pt>
                <c:pt idx="73">
                  <c:v>0.46009256138281257</c:v>
                </c:pt>
                <c:pt idx="74">
                  <c:v>0.46326825758260098</c:v>
                </c:pt>
                <c:pt idx="75">
                  <c:v>0.46642238219130228</c:v>
                </c:pt>
                <c:pt idx="76">
                  <c:v>0.46955536802494902</c:v>
                </c:pt>
                <c:pt idx="77">
                  <c:v>0.47266763364298658</c:v>
                </c:pt>
                <c:pt idx="78">
                  <c:v>0.47575958399611024</c:v>
                </c:pt>
                <c:pt idx="79">
                  <c:v>0.47883161103679217</c:v>
                </c:pt>
                <c:pt idx="80">
                  <c:v>0.48188409429508988</c:v>
                </c:pt>
                <c:pt idx="81">
                  <c:v>0.48491740142211232</c:v>
                </c:pt>
                <c:pt idx="82">
                  <c:v>0.48793188870333704</c:v>
                </c:pt>
                <c:pt idx="83">
                  <c:v>0.49092790154379351</c:v>
                </c:pt>
                <c:pt idx="84">
                  <c:v>0.49390577492697291</c:v>
                </c:pt>
                <c:pt idx="85">
                  <c:v>0.49686583384918021</c:v>
                </c:pt>
                <c:pt idx="86">
                  <c:v>0.49980839373091368</c:v>
                </c:pt>
                <c:pt idx="87">
                  <c:v>0.50273376080673926</c:v>
                </c:pt>
                <c:pt idx="88">
                  <c:v>0.50564223249501494</c:v>
                </c:pt>
                <c:pt idx="89">
                  <c:v>0.50853409774872282</c:v>
                </c:pt>
                <c:pt idx="90">
                  <c:v>0.5114096373885737</c:v>
                </c:pt>
                <c:pt idx="91">
                  <c:v>0.51426912441946737</c:v>
                </c:pt>
                <c:pt idx="92">
                  <c:v>0.51711282433131012</c:v>
                </c:pt>
                <c:pt idx="93">
                  <c:v>0.5199409953851255</c:v>
                </c:pt>
                <c:pt idx="94">
                  <c:v>0.52275388888532626</c:v>
                </c:pt>
                <c:pt idx="95">
                  <c:v>0.52555174943895533</c:v>
                </c:pt>
                <c:pt idx="96">
                  <c:v>0.52833481520265035</c:v>
                </c:pt>
                <c:pt idx="97">
                  <c:v>0.53110331811803257</c:v>
                </c:pt>
                <c:pt idx="98">
                  <c:v>0.53385748413617873</c:v>
                </c:pt>
                <c:pt idx="99">
                  <c:v>0.53659753343178451</c:v>
                </c:pt>
                <c:pt idx="100">
                  <c:v>0.53932368060759384</c:v>
                </c:pt>
                <c:pt idx="101">
                  <c:v>0.54203613488962854</c:v>
                </c:pt>
                <c:pt idx="102">
                  <c:v>0.54473510031371808</c:v>
                </c:pt>
                <c:pt idx="103">
                  <c:v>0.54742077590379989</c:v>
                </c:pt>
                <c:pt idx="104">
                  <c:v>0.55009335584242758</c:v>
                </c:pt>
                <c:pt idx="105">
                  <c:v>0.55275302963389816</c:v>
                </c:pt>
                <c:pt idx="106">
                  <c:v>0.55539998226038978</c:v>
                </c:pt>
                <c:pt idx="107">
                  <c:v>0.55803439433146407</c:v>
                </c:pt>
                <c:pt idx="108">
                  <c:v>0.56065644222728284</c:v>
                </c:pt>
                <c:pt idx="109">
                  <c:v>0.56326629823585195</c:v>
                </c:pt>
                <c:pt idx="110">
                  <c:v>0.56586413068459762</c:v>
                </c:pt>
                <c:pt idx="111">
                  <c:v>0.56845010406655794</c:v>
                </c:pt>
                <c:pt idx="112">
                  <c:v>0.57102437916145488</c:v>
                </c:pt>
                <c:pt idx="113">
                  <c:v>0.57358711315189992</c:v>
                </c:pt>
                <c:pt idx="114">
                  <c:v>0.5761384597349678</c:v>
                </c:pt>
                <c:pt idx="115">
                  <c:v>0.57867856922936511</c:v>
                </c:pt>
                <c:pt idx="116">
                  <c:v>0.58120758867840128</c:v>
                </c:pt>
                <c:pt idx="117">
                  <c:v>0.58372566194896258</c:v>
                </c:pt>
                <c:pt idx="118">
                  <c:v>0.58623292982667696</c:v>
                </c:pt>
                <c:pt idx="119">
                  <c:v>0.58872953010744611</c:v>
                </c:pt>
                <c:pt idx="120">
                  <c:v>0.59121559768551513</c:v>
                </c:pt>
                <c:pt idx="121">
                  <c:v>0.59369126463823474</c:v>
                </c:pt>
                <c:pt idx="122">
                  <c:v>0.59615666030767089</c:v>
                </c:pt>
                <c:pt idx="123">
                  <c:v>0.59861191137920011</c:v>
                </c:pt>
                <c:pt idx="124">
                  <c:v>0.60105714195722659</c:v>
                </c:pt>
                <c:pt idx="125">
                  <c:v>0.60349247363815062</c:v>
                </c:pt>
                <c:pt idx="126">
                  <c:v>0.60591802558070651</c:v>
                </c:pt>
                <c:pt idx="127">
                  <c:v>0.60833391457378583</c:v>
                </c:pt>
                <c:pt idx="128">
                  <c:v>0.61074025510185648</c:v>
                </c:pt>
                <c:pt idx="129">
                  <c:v>0.61313715940807778</c:v>
                </c:pt>
                <c:pt idx="130">
                  <c:v>0.61552473755521375</c:v>
                </c:pt>
                <c:pt idx="131">
                  <c:v>0.61790309748443362</c:v>
                </c:pt>
                <c:pt idx="132">
                  <c:v>0.62027234507209206</c:v>
                </c:pt>
                <c:pt idx="133">
                  <c:v>0.62263258418457046</c:v>
                </c:pt>
                <c:pt idx="134">
                  <c:v>0.62498391673126119</c:v>
                </c:pt>
                <c:pt idx="135">
                  <c:v>0.62732644271577109</c:v>
                </c:pt>
                <c:pt idx="136">
                  <c:v>0.62966026028541511</c:v>
                </c:pt>
                <c:pt idx="137">
                  <c:v>0.63198546577907166</c:v>
                </c:pt>
                <c:pt idx="138">
                  <c:v>0.63430215377346288</c:v>
                </c:pt>
                <c:pt idx="139">
                  <c:v>0.63661041712792654</c:v>
                </c:pt>
                <c:pt idx="140">
                  <c:v>0.63891034702773297</c:v>
                </c:pt>
                <c:pt idx="141">
                  <c:v>0.64120203302601164</c:v>
                </c:pt>
                <c:pt idx="142">
                  <c:v>0.64348556308433658</c:v>
                </c:pt>
                <c:pt idx="143">
                  <c:v>0.64576102361202314</c:v>
                </c:pt>
                <c:pt idx="144">
                  <c:v>0.64802849950418862</c:v>
                </c:pt>
                <c:pt idx="145">
                  <c:v>0.65028807417862033</c:v>
                </c:pt>
                <c:pt idx="146">
                  <c:v>0.65253982961149948</c:v>
                </c:pt>
                <c:pt idx="147">
                  <c:v>0.65478384637202103</c:v>
                </c:pt>
                <c:pt idx="148">
                  <c:v>0.65702020365595393</c:v>
                </c:pt>
                <c:pt idx="149">
                  <c:v>0.65924897931817816</c:v>
                </c:pt>
                <c:pt idx="150">
                  <c:v>0.66147024990424053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3B1-124E-B37B-13D20DA9E49C}"/>
            </c:ext>
          </c:extLst>
        </c:ser>
        <c:ser>
          <c:idx val="2"/>
          <c:order val="2"/>
          <c:tx>
            <c:strRef>
              <c:f>Sheet10!$AD$31</c:f>
              <c:strCache>
                <c:ptCount val="1"/>
                <c:pt idx="0">
                  <c:v>3pix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Sheet10!$AA$32:$AA$182</c:f>
              <c:numCache>
                <c:formatCode>General</c:formatCode>
                <c:ptCount val="1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</c:numCache>
            </c:numRef>
          </c:xVal>
          <c:yVal>
            <c:numRef>
              <c:f>Sheet10!$AD$32:$AD$182</c:f>
              <c:numCache>
                <c:formatCode>General</c:formatCode>
                <c:ptCount val="151"/>
                <c:pt idx="0">
                  <c:v>4.7696898671490434E-2</c:v>
                </c:pt>
                <c:pt idx="1">
                  <c:v>8.2266536638878035E-2</c:v>
                </c:pt>
                <c:pt idx="2">
                  <c:v>0.11009567833884648</c:v>
                </c:pt>
                <c:pt idx="3">
                  <c:v>0.1337812589421444</c:v>
                </c:pt>
                <c:pt idx="4">
                  <c:v>0.15463822721448711</c:v>
                </c:pt>
                <c:pt idx="5">
                  <c:v>0.17342697901647114</c:v>
                </c:pt>
                <c:pt idx="6">
                  <c:v>0.19062850648426372</c:v>
                </c:pt>
                <c:pt idx="7">
                  <c:v>0.20656744131207683</c:v>
                </c:pt>
                <c:pt idx="8">
                  <c:v>0.22147390108765838</c:v>
                </c:pt>
                <c:pt idx="9">
                  <c:v>0.23551739435481947</c:v>
                </c:pt>
                <c:pt idx="10">
                  <c:v>0.24882670015344793</c:v>
                </c:pt>
                <c:pt idx="11">
                  <c:v>0.26150216682983185</c:v>
                </c:pt>
                <c:pt idx="12">
                  <c:v>0.27362366244909414</c:v>
                </c:pt>
                <c:pt idx="13">
                  <c:v>0.28525590583996041</c:v>
                </c:pt>
                <c:pt idx="14">
                  <c:v>0.2964521537625644</c:v>
                </c:pt>
                <c:pt idx="15">
                  <c:v>0.30725681979023584</c:v>
                </c:pt>
                <c:pt idx="16">
                  <c:v>0.31770737778876634</c:v>
                </c:pt>
                <c:pt idx="17">
                  <c:v>0.32783577361808791</c:v>
                </c:pt>
                <c:pt idx="18">
                  <c:v>0.33766949092433984</c:v>
                </c:pt>
                <c:pt idx="19">
                  <c:v>0.34723236862420642</c:v>
                </c:pt>
                <c:pt idx="20">
                  <c:v>0.3565452368814086</c:v>
                </c:pt>
                <c:pt idx="21">
                  <c:v>0.36562641822748665</c:v>
                </c:pt>
                <c:pt idx="22">
                  <c:v>0.37449212700582257</c:v>
                </c:pt>
                <c:pt idx="23">
                  <c:v>0.38315679112686296</c:v>
                </c:pt>
                <c:pt idx="24">
                  <c:v>0.39163331373854382</c:v>
                </c:pt>
                <c:pt idx="25">
                  <c:v>0.39993328790827787</c:v>
                </c:pt>
                <c:pt idx="26">
                  <c:v>0.40806717418191846</c:v>
                </c:pt>
                <c:pt idx="27">
                  <c:v>0.41604444853714417</c:v>
                </c:pt>
                <c:pt idx="28">
                  <c:v>0.42387372652061095</c:v>
                </c:pt>
                <c:pt idx="29">
                  <c:v>0.43156286807134475</c:v>
                </c:pt>
                <c:pt idx="30">
                  <c:v>0.43911906656407484</c:v>
                </c:pt>
                <c:pt idx="31">
                  <c:v>0.44654892486949382</c:v>
                </c:pt>
                <c:pt idx="32">
                  <c:v>0.45385852066289806</c:v>
                </c:pt>
                <c:pt idx="33">
                  <c:v>0.461053462774694</c:v>
                </c:pt>
                <c:pt idx="34">
                  <c:v>0.46813894003428236</c:v>
                </c:pt>
                <c:pt idx="35">
                  <c:v>0.47511976378973841</c:v>
                </c:pt>
                <c:pt idx="36">
                  <c:v>0.48200040507242015</c:v>
                </c:pt>
                <c:pt idx="37">
                  <c:v>0.48878502720542144</c:v>
                </c:pt>
                <c:pt idx="38">
                  <c:v>0.49547751451807615</c:v>
                </c:pt>
                <c:pt idx="39">
                  <c:v>0.50208149771823063</c:v>
                </c:pt>
                <c:pt idx="40">
                  <c:v>0.50860037638420263</c:v>
                </c:pt>
                <c:pt idx="41">
                  <c:v>0.51503733896496529</c:v>
                </c:pt>
                <c:pt idx="42">
                  <c:v>0.52139538061679214</c:v>
                </c:pt>
                <c:pt idx="43">
                  <c:v>0.52767731915484162</c:v>
                </c:pt>
                <c:pt idx="44">
                  <c:v>0.53388580935687169</c:v>
                </c:pt>
                <c:pt idx="45">
                  <c:v>0.5400233558218801</c:v>
                </c:pt>
                <c:pt idx="46">
                  <c:v>0.54609232455769474</c:v>
                </c:pt>
                <c:pt idx="47">
                  <c:v>0.55209495344735526</c:v>
                </c:pt>
                <c:pt idx="48">
                  <c:v>0.55803336172374229</c:v>
                </c:pt>
                <c:pt idx="49">
                  <c:v>0.56390955856464631</c:v>
                </c:pt>
                <c:pt idx="50">
                  <c:v>0.56972545090580751</c:v>
                </c:pt>
                <c:pt idx="51">
                  <c:v>0.57548285055695525</c:v>
                </c:pt>
                <c:pt idx="52">
                  <c:v>0.58118348069518555</c:v>
                </c:pt>
                <c:pt idx="53">
                  <c:v>0.58682898180084142</c:v>
                </c:pt>
                <c:pt idx="54">
                  <c:v>0.59242091709317246</c:v>
                </c:pt>
                <c:pt idx="55">
                  <c:v>0.59796077751622967</c:v>
                </c:pt>
                <c:pt idx="56">
                  <c:v>0.60344998631956459</c:v>
                </c:pt>
                <c:pt idx="57">
                  <c:v>0.60888990327317871</c:v>
                </c:pt>
                <c:pt idx="58">
                  <c:v>0.61428182855172053</c:v>
                </c:pt>
                <c:pt idx="59">
                  <c:v>0.61962700631904744</c:v>
                </c:pt>
                <c:pt idx="60">
                  <c:v>0.62492662804086718</c:v>
                </c:pt>
                <c:pt idx="61">
                  <c:v>0.63018183555020868</c:v>
                </c:pt>
                <c:pt idx="62">
                  <c:v>0.63539372388784876</c:v>
                </c:pt>
                <c:pt idx="63">
                  <c:v>0.64056334393752878</c:v>
                </c:pt>
                <c:pt idx="64">
                  <c:v>0.64569170487376082</c:v>
                </c:pt>
                <c:pt idx="65">
                  <c:v>0.65077977643823148</c:v>
                </c:pt>
                <c:pt idx="66">
                  <c:v>0.6558284910592227</c:v>
                </c:pt>
                <c:pt idx="67">
                  <c:v>0.66083874582706004</c:v>
                </c:pt>
                <c:pt idx="68">
                  <c:v>0.66581140433734165</c:v>
                </c:pt>
                <c:pt idx="69">
                  <c:v>0.67074729841259018</c:v>
                </c:pt>
                <c:pt idx="70">
                  <c:v>0.67564722971197166</c:v>
                </c:pt>
                <c:pt idx="71">
                  <c:v>0.6805119712378338</c:v>
                </c:pt>
                <c:pt idx="72">
                  <c:v>0.68534226874702209</c:v>
                </c:pt>
                <c:pt idx="73">
                  <c:v>0.69013884207421883</c:v>
                </c:pt>
                <c:pt idx="74">
                  <c:v>0.69490238637390145</c:v>
                </c:pt>
                <c:pt idx="75">
                  <c:v>0.69963357328695341</c:v>
                </c:pt>
                <c:pt idx="76">
                  <c:v>0.70433305203742358</c:v>
                </c:pt>
                <c:pt idx="77">
                  <c:v>0.70900145046447993</c:v>
                </c:pt>
                <c:pt idx="78">
                  <c:v>0.71363937599416538</c:v>
                </c:pt>
                <c:pt idx="79">
                  <c:v>0.7182474165551882</c:v>
                </c:pt>
                <c:pt idx="80">
                  <c:v>0.7228261414426348</c:v>
                </c:pt>
                <c:pt idx="81">
                  <c:v>0.7273761021331685</c:v>
                </c:pt>
                <c:pt idx="82">
                  <c:v>0.73189783305500555</c:v>
                </c:pt>
                <c:pt idx="83">
                  <c:v>0.73639185231569027</c:v>
                </c:pt>
                <c:pt idx="84">
                  <c:v>0.74085866239045939</c:v>
                </c:pt>
                <c:pt idx="85">
                  <c:v>0.74529875077377028</c:v>
                </c:pt>
                <c:pt idx="86">
                  <c:v>0.74971259059637052</c:v>
                </c:pt>
                <c:pt idx="87">
                  <c:v>0.75410064121010889</c:v>
                </c:pt>
                <c:pt idx="88">
                  <c:v>0.75846334874252241</c:v>
                </c:pt>
                <c:pt idx="89">
                  <c:v>0.76280114662308418</c:v>
                </c:pt>
                <c:pt idx="90">
                  <c:v>0.76711445608286055</c:v>
                </c:pt>
                <c:pt idx="91">
                  <c:v>0.77140368662920111</c:v>
                </c:pt>
                <c:pt idx="92">
                  <c:v>0.77566923649696518</c:v>
                </c:pt>
                <c:pt idx="93">
                  <c:v>0.77991149307768826</c:v>
                </c:pt>
                <c:pt idx="94">
                  <c:v>0.78413083332798938</c:v>
                </c:pt>
                <c:pt idx="95">
                  <c:v>0.78832762415843294</c:v>
                </c:pt>
                <c:pt idx="96">
                  <c:v>0.79250222280397553</c:v>
                </c:pt>
                <c:pt idx="97">
                  <c:v>0.79665497717704881</c:v>
                </c:pt>
                <c:pt idx="98">
                  <c:v>0.80078622620426809</c:v>
                </c:pt>
                <c:pt idx="99">
                  <c:v>0.80489630014767677</c:v>
                </c:pt>
                <c:pt idx="100">
                  <c:v>0.80898552091139075</c:v>
                </c:pt>
                <c:pt idx="101">
                  <c:v>0.81305420233444281</c:v>
                </c:pt>
                <c:pt idx="102">
                  <c:v>0.81710265047057717</c:v>
                </c:pt>
                <c:pt idx="103">
                  <c:v>0.82113116385569984</c:v>
                </c:pt>
                <c:pt idx="104">
                  <c:v>0.82514003376364142</c:v>
                </c:pt>
                <c:pt idx="105">
                  <c:v>0.8291295444508473</c:v>
                </c:pt>
                <c:pt idx="106">
                  <c:v>0.83309997339058461</c:v>
                </c:pt>
                <c:pt idx="107">
                  <c:v>0.8370515914971961</c:v>
                </c:pt>
                <c:pt idx="108">
                  <c:v>0.84098466334092425</c:v>
                </c:pt>
                <c:pt idx="109">
                  <c:v>0.84489944735377787</c:v>
                </c:pt>
                <c:pt idx="110">
                  <c:v>0.84879619602689638</c:v>
                </c:pt>
                <c:pt idx="111">
                  <c:v>0.85267515609983691</c:v>
                </c:pt>
                <c:pt idx="112">
                  <c:v>0.85653656874218231</c:v>
                </c:pt>
                <c:pt idx="113">
                  <c:v>0.86038066972784988</c:v>
                </c:pt>
                <c:pt idx="114">
                  <c:v>0.86420768960245176</c:v>
                </c:pt>
                <c:pt idx="115">
                  <c:v>0.86801785384404773</c:v>
                </c:pt>
                <c:pt idx="116">
                  <c:v>0.87181138301760197</c:v>
                </c:pt>
                <c:pt idx="117">
                  <c:v>0.87558849292344387</c:v>
                </c:pt>
                <c:pt idx="118">
                  <c:v>0.8793493947400155</c:v>
                </c:pt>
                <c:pt idx="119">
                  <c:v>0.88309429516116911</c:v>
                </c:pt>
                <c:pt idx="120">
                  <c:v>0.88682339652827269</c:v>
                </c:pt>
                <c:pt idx="121">
                  <c:v>0.89053689695735216</c:v>
                </c:pt>
                <c:pt idx="122">
                  <c:v>0.89423499046150634</c:v>
                </c:pt>
                <c:pt idx="123">
                  <c:v>0.89791786706880017</c:v>
                </c:pt>
                <c:pt idx="124">
                  <c:v>0.90158571293583989</c:v>
                </c:pt>
                <c:pt idx="125">
                  <c:v>0.90523871045722593</c:v>
                </c:pt>
                <c:pt idx="126">
                  <c:v>0.90887703837105982</c:v>
                </c:pt>
                <c:pt idx="127">
                  <c:v>0.91250087186067874</c:v>
                </c:pt>
                <c:pt idx="128">
                  <c:v>0.91611038265278477</c:v>
                </c:pt>
                <c:pt idx="129">
                  <c:v>0.91970573911211662</c:v>
                </c:pt>
                <c:pt idx="130">
                  <c:v>0.92328710633282063</c:v>
                </c:pt>
                <c:pt idx="131">
                  <c:v>0.92685464622665048</c:v>
                </c:pt>
                <c:pt idx="132">
                  <c:v>0.93040851760813803</c:v>
                </c:pt>
                <c:pt idx="133">
                  <c:v>0.93394887627685574</c:v>
                </c:pt>
                <c:pt idx="134">
                  <c:v>0.93747587509689179</c:v>
                </c:pt>
                <c:pt idx="135">
                  <c:v>0.94098966407365658</c:v>
                </c:pt>
                <c:pt idx="136">
                  <c:v>0.94449039042812266</c:v>
                </c:pt>
                <c:pt idx="137">
                  <c:v>0.94797819866860755</c:v>
                </c:pt>
                <c:pt idx="138">
                  <c:v>0.95145323066019438</c:v>
                </c:pt>
                <c:pt idx="139">
                  <c:v>0.95491562569188981</c:v>
                </c:pt>
                <c:pt idx="140">
                  <c:v>0.95836552054159951</c:v>
                </c:pt>
                <c:pt idx="141">
                  <c:v>0.96180304953901752</c:v>
                </c:pt>
                <c:pt idx="142">
                  <c:v>0.96522834462650486</c:v>
                </c:pt>
                <c:pt idx="143">
                  <c:v>0.96864153541803466</c:v>
                </c:pt>
                <c:pt idx="144">
                  <c:v>0.97204274925628287</c:v>
                </c:pt>
                <c:pt idx="145">
                  <c:v>0.9754321112679305</c:v>
                </c:pt>
                <c:pt idx="146">
                  <c:v>0.97880974441724922</c:v>
                </c:pt>
                <c:pt idx="147">
                  <c:v>0.98217576955803154</c:v>
                </c:pt>
                <c:pt idx="148">
                  <c:v>0.98553030548393084</c:v>
                </c:pt>
                <c:pt idx="149">
                  <c:v>0.98887346897726724</c:v>
                </c:pt>
                <c:pt idx="150">
                  <c:v>0.99220537485636084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3B1-124E-B37B-13D20DA9E49C}"/>
            </c:ext>
          </c:extLst>
        </c:ser>
        <c:ser>
          <c:idx val="3"/>
          <c:order val="3"/>
          <c:tx>
            <c:strRef>
              <c:f>Sheet10!$AE$31</c:f>
              <c:strCache>
                <c:ptCount val="1"/>
                <c:pt idx="0">
                  <c:v>4pix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Sheet10!$AA$32:$AA$182</c:f>
              <c:numCache>
                <c:formatCode>General</c:formatCode>
                <c:ptCount val="1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</c:numCache>
            </c:numRef>
          </c:xVal>
          <c:yVal>
            <c:numRef>
              <c:f>Sheet10!$AE$32:$AE$182</c:f>
              <c:numCache>
                <c:formatCode>General</c:formatCode>
                <c:ptCount val="151"/>
                <c:pt idx="0">
                  <c:v>6.3595864895320584E-2</c:v>
                </c:pt>
                <c:pt idx="1">
                  <c:v>0.10968871551850404</c:v>
                </c:pt>
                <c:pt idx="2">
                  <c:v>0.14679423778512865</c:v>
                </c:pt>
                <c:pt idx="3">
                  <c:v>0.17837501192285921</c:v>
                </c:pt>
                <c:pt idx="4">
                  <c:v>0.20618430295264947</c:v>
                </c:pt>
                <c:pt idx="5">
                  <c:v>0.2312359720219615</c:v>
                </c:pt>
                <c:pt idx="6">
                  <c:v>0.25417134197901831</c:v>
                </c:pt>
                <c:pt idx="7">
                  <c:v>0.2754232550827691</c:v>
                </c:pt>
                <c:pt idx="8">
                  <c:v>0.29529853478354451</c:v>
                </c:pt>
                <c:pt idx="9">
                  <c:v>0.31402319247309263</c:v>
                </c:pt>
                <c:pt idx="10">
                  <c:v>0.33176893353793058</c:v>
                </c:pt>
                <c:pt idx="11">
                  <c:v>0.34866955577310915</c:v>
                </c:pt>
                <c:pt idx="12">
                  <c:v>0.36483154993212552</c:v>
                </c:pt>
                <c:pt idx="13">
                  <c:v>0.38034120778661384</c:v>
                </c:pt>
                <c:pt idx="14">
                  <c:v>0.39526953835008588</c:v>
                </c:pt>
                <c:pt idx="15">
                  <c:v>0.40967575972031445</c:v>
                </c:pt>
                <c:pt idx="16">
                  <c:v>0.42360983705168842</c:v>
                </c:pt>
                <c:pt idx="17">
                  <c:v>0.4371143648241172</c:v>
                </c:pt>
                <c:pt idx="18">
                  <c:v>0.45022598789911983</c:v>
                </c:pt>
                <c:pt idx="19">
                  <c:v>0.46297649149894188</c:v>
                </c:pt>
                <c:pt idx="20">
                  <c:v>0.47539364917521143</c:v>
                </c:pt>
                <c:pt idx="21">
                  <c:v>0.4875018909699822</c:v>
                </c:pt>
                <c:pt idx="22">
                  <c:v>0.49932283600776345</c:v>
                </c:pt>
                <c:pt idx="23">
                  <c:v>0.51087572150248395</c:v>
                </c:pt>
                <c:pt idx="24">
                  <c:v>0.5221777516513918</c:v>
                </c:pt>
                <c:pt idx="25">
                  <c:v>0.53324438387770379</c:v>
                </c:pt>
                <c:pt idx="26">
                  <c:v>0.54408956557589128</c:v>
                </c:pt>
                <c:pt idx="27">
                  <c:v>0.55472593138285886</c:v>
                </c:pt>
                <c:pt idx="28">
                  <c:v>0.5651649686941479</c:v>
                </c:pt>
                <c:pt idx="29">
                  <c:v>0.57541715742845967</c:v>
                </c:pt>
                <c:pt idx="30">
                  <c:v>0.58549208875209979</c:v>
                </c:pt>
                <c:pt idx="31">
                  <c:v>0.59539856649265843</c:v>
                </c:pt>
                <c:pt idx="32">
                  <c:v>0.60514469421719741</c:v>
                </c:pt>
                <c:pt idx="33">
                  <c:v>0.61473795036625867</c:v>
                </c:pt>
                <c:pt idx="34">
                  <c:v>0.62418525337904318</c:v>
                </c:pt>
                <c:pt idx="35">
                  <c:v>0.63349301838631789</c:v>
                </c:pt>
                <c:pt idx="36">
                  <c:v>0.64266720676322686</c:v>
                </c:pt>
                <c:pt idx="37">
                  <c:v>0.65171336960722859</c:v>
                </c:pt>
                <c:pt idx="38">
                  <c:v>0.66063668602410153</c:v>
                </c:pt>
                <c:pt idx="39">
                  <c:v>0.66944199695764084</c:v>
                </c:pt>
                <c:pt idx="40">
                  <c:v>0.67813383517893688</c:v>
                </c:pt>
                <c:pt idx="41">
                  <c:v>0.68671645195328701</c:v>
                </c:pt>
                <c:pt idx="42">
                  <c:v>0.69519384082238944</c:v>
                </c:pt>
                <c:pt idx="43">
                  <c:v>0.70356975887312223</c:v>
                </c:pt>
                <c:pt idx="44">
                  <c:v>0.71184774580916221</c:v>
                </c:pt>
                <c:pt idx="45">
                  <c:v>0.7200311410958401</c:v>
                </c:pt>
                <c:pt idx="46">
                  <c:v>0.72812309941025966</c:v>
                </c:pt>
                <c:pt idx="47">
                  <c:v>0.73612660459647372</c:v>
                </c:pt>
                <c:pt idx="48">
                  <c:v>0.7440444822983231</c:v>
                </c:pt>
                <c:pt idx="49">
                  <c:v>0.75187941141952841</c:v>
                </c:pt>
                <c:pt idx="50">
                  <c:v>0.75963393454107664</c:v>
                </c:pt>
                <c:pt idx="51">
                  <c:v>0.76731046740927367</c:v>
                </c:pt>
                <c:pt idx="52">
                  <c:v>0.77491130759358073</c:v>
                </c:pt>
                <c:pt idx="53">
                  <c:v>0.78243864240112193</c:v>
                </c:pt>
                <c:pt idx="54">
                  <c:v>0.78989455612422999</c:v>
                </c:pt>
                <c:pt idx="55">
                  <c:v>0.7972810366883063</c:v>
                </c:pt>
                <c:pt idx="56">
                  <c:v>0.80459998175941949</c:v>
                </c:pt>
                <c:pt idx="57">
                  <c:v>0.81185320436423836</c:v>
                </c:pt>
                <c:pt idx="58">
                  <c:v>0.81904243806896071</c:v>
                </c:pt>
                <c:pt idx="59">
                  <c:v>0.82616934175872991</c:v>
                </c:pt>
                <c:pt idx="60">
                  <c:v>0.83323550405448954</c:v>
                </c:pt>
                <c:pt idx="61">
                  <c:v>0.8402424474002782</c:v>
                </c:pt>
                <c:pt idx="62">
                  <c:v>0.84719163185046498</c:v>
                </c:pt>
                <c:pt idx="63">
                  <c:v>0.85408445858337168</c:v>
                </c:pt>
                <c:pt idx="64">
                  <c:v>0.86092227316501446</c:v>
                </c:pt>
                <c:pt idx="65">
                  <c:v>0.86770636858430861</c:v>
                </c:pt>
                <c:pt idx="66">
                  <c:v>0.87443798807896356</c:v>
                </c:pt>
                <c:pt idx="67">
                  <c:v>0.88111832776941335</c:v>
                </c:pt>
                <c:pt idx="68">
                  <c:v>0.88774853911645557</c:v>
                </c:pt>
                <c:pt idx="69">
                  <c:v>0.89432973121678694</c:v>
                </c:pt>
                <c:pt idx="70">
                  <c:v>0.90086297294929552</c:v>
                </c:pt>
                <c:pt idx="71">
                  <c:v>0.90734929498377848</c:v>
                </c:pt>
                <c:pt idx="72">
                  <c:v>0.91378969166269619</c:v>
                </c:pt>
                <c:pt idx="73">
                  <c:v>0.92018512276562514</c:v>
                </c:pt>
                <c:pt idx="74">
                  <c:v>0.92653651516520197</c:v>
                </c:pt>
                <c:pt idx="75">
                  <c:v>0.93284476438260455</c:v>
                </c:pt>
                <c:pt idx="76">
                  <c:v>0.93911073604989803</c:v>
                </c:pt>
                <c:pt idx="77">
                  <c:v>0.94533526728597317</c:v>
                </c:pt>
                <c:pt idx="78">
                  <c:v>0.95151916799222047</c:v>
                </c:pt>
                <c:pt idx="79">
                  <c:v>0.95766322207358434</c:v>
                </c:pt>
                <c:pt idx="80">
                  <c:v>0.96376818859017976</c:v>
                </c:pt>
                <c:pt idx="81">
                  <c:v>0.96983480284422463</c:v>
                </c:pt>
                <c:pt idx="82">
                  <c:v>0.97586377740667407</c:v>
                </c:pt>
                <c:pt idx="83">
                  <c:v>0.98185580308758702</c:v>
                </c:pt>
                <c:pt idx="84">
                  <c:v>0.98781154985394581</c:v>
                </c:pt>
                <c:pt idx="85">
                  <c:v>0.99373166769836041</c:v>
                </c:pt>
                <c:pt idx="86">
                  <c:v>0.99961678746182736</c:v>
                </c:pt>
                <c:pt idx="87">
                  <c:v>1.0054675216134785</c:v>
                </c:pt>
                <c:pt idx="88">
                  <c:v>1.0112844649900299</c:v>
                </c:pt>
                <c:pt idx="89">
                  <c:v>1.0170681954974456</c:v>
                </c:pt>
                <c:pt idx="90">
                  <c:v>1.0228192747771474</c:v>
                </c:pt>
                <c:pt idx="91">
                  <c:v>1.0285382488389347</c:v>
                </c:pt>
                <c:pt idx="92">
                  <c:v>1.0342256486626202</c:v>
                </c:pt>
                <c:pt idx="93">
                  <c:v>1.039881990770251</c:v>
                </c:pt>
                <c:pt idx="94">
                  <c:v>1.0455077777706525</c:v>
                </c:pt>
                <c:pt idx="95">
                  <c:v>1.0511034988779107</c:v>
                </c:pt>
                <c:pt idx="96">
                  <c:v>1.0566696304053007</c:v>
                </c:pt>
                <c:pt idx="97">
                  <c:v>1.0622066362360651</c:v>
                </c:pt>
                <c:pt idx="98">
                  <c:v>1.0677149682723575</c:v>
                </c:pt>
                <c:pt idx="99">
                  <c:v>1.073195066863569</c:v>
                </c:pt>
                <c:pt idx="100">
                  <c:v>1.0786473612151877</c:v>
                </c:pt>
                <c:pt idx="101">
                  <c:v>1.0840722697792571</c:v>
                </c:pt>
                <c:pt idx="102">
                  <c:v>1.0894702006274362</c:v>
                </c:pt>
                <c:pt idx="103">
                  <c:v>1.0948415518075998</c:v>
                </c:pt>
                <c:pt idx="104">
                  <c:v>1.1001867116848552</c:v>
                </c:pt>
                <c:pt idx="105">
                  <c:v>1.1055060592677963</c:v>
                </c:pt>
                <c:pt idx="106">
                  <c:v>1.1107999645207796</c:v>
                </c:pt>
                <c:pt idx="107">
                  <c:v>1.1160687886629281</c:v>
                </c:pt>
                <c:pt idx="108">
                  <c:v>1.1213128844545657</c:v>
                </c:pt>
                <c:pt idx="109">
                  <c:v>1.1265325964717039</c:v>
                </c:pt>
                <c:pt idx="110">
                  <c:v>1.1317282613691952</c:v>
                </c:pt>
                <c:pt idx="111">
                  <c:v>1.1369002081331159</c:v>
                </c:pt>
                <c:pt idx="112">
                  <c:v>1.1420487583229098</c:v>
                </c:pt>
                <c:pt idx="113">
                  <c:v>1.1471742263037998</c:v>
                </c:pt>
                <c:pt idx="114">
                  <c:v>1.1522769194699356</c:v>
                </c:pt>
                <c:pt idx="115">
                  <c:v>1.1573571384587302</c:v>
                </c:pt>
                <c:pt idx="116">
                  <c:v>1.1624151773568026</c:v>
                </c:pt>
                <c:pt idx="117">
                  <c:v>1.1674513238979252</c:v>
                </c:pt>
                <c:pt idx="118">
                  <c:v>1.1724658596533539</c:v>
                </c:pt>
                <c:pt idx="119">
                  <c:v>1.1774590602148922</c:v>
                </c:pt>
                <c:pt idx="120">
                  <c:v>1.1824311953710303</c:v>
                </c:pt>
                <c:pt idx="121">
                  <c:v>1.1873825292764695</c:v>
                </c:pt>
                <c:pt idx="122">
                  <c:v>1.1923133206153418</c:v>
                </c:pt>
                <c:pt idx="123">
                  <c:v>1.1972238227584002</c:v>
                </c:pt>
                <c:pt idx="124">
                  <c:v>1.2021142839144532</c:v>
                </c:pt>
                <c:pt idx="125">
                  <c:v>1.2069849472763012</c:v>
                </c:pt>
                <c:pt idx="126">
                  <c:v>1.211836051161413</c:v>
                </c:pt>
                <c:pt idx="127">
                  <c:v>1.2166678291475717</c:v>
                </c:pt>
                <c:pt idx="128">
                  <c:v>1.221480510203713</c:v>
                </c:pt>
                <c:pt idx="129">
                  <c:v>1.2262743188161556</c:v>
                </c:pt>
                <c:pt idx="130">
                  <c:v>1.2310494751104275</c:v>
                </c:pt>
                <c:pt idx="131">
                  <c:v>1.2358061949688672</c:v>
                </c:pt>
                <c:pt idx="132">
                  <c:v>1.2405446901441841</c:v>
                </c:pt>
                <c:pt idx="133">
                  <c:v>1.2452651683691409</c:v>
                </c:pt>
                <c:pt idx="134">
                  <c:v>1.2499678334625224</c:v>
                </c:pt>
                <c:pt idx="135">
                  <c:v>1.2546528854315422</c:v>
                </c:pt>
                <c:pt idx="136">
                  <c:v>1.2593205205708302</c:v>
                </c:pt>
                <c:pt idx="137">
                  <c:v>1.2639709315581433</c:v>
                </c:pt>
                <c:pt idx="138">
                  <c:v>1.2686043075469258</c:v>
                </c:pt>
                <c:pt idx="139">
                  <c:v>1.2732208342558531</c:v>
                </c:pt>
                <c:pt idx="140">
                  <c:v>1.2778206940554659</c:v>
                </c:pt>
                <c:pt idx="141">
                  <c:v>1.2824040660520233</c:v>
                </c:pt>
                <c:pt idx="142">
                  <c:v>1.2869711261686732</c:v>
                </c:pt>
                <c:pt idx="143">
                  <c:v>1.2915220472240463</c:v>
                </c:pt>
                <c:pt idx="144">
                  <c:v>1.2960569990083772</c:v>
                </c:pt>
                <c:pt idx="145">
                  <c:v>1.3005761483572407</c:v>
                </c:pt>
                <c:pt idx="146">
                  <c:v>1.305079659222999</c:v>
                </c:pt>
                <c:pt idx="147">
                  <c:v>1.3095676927440421</c:v>
                </c:pt>
                <c:pt idx="148">
                  <c:v>1.3140404073119079</c:v>
                </c:pt>
                <c:pt idx="149">
                  <c:v>1.3184979586363563</c:v>
                </c:pt>
                <c:pt idx="150">
                  <c:v>1.3229404998084811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3B1-124E-B37B-13D20DA9E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7040464"/>
        <c:axId val="1067044624"/>
      </c:scatterChart>
      <c:valAx>
        <c:axId val="106704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67044624"/>
        <c:crosses val="autoZero"/>
        <c:crossBetween val="midCat"/>
      </c:valAx>
      <c:valAx>
        <c:axId val="106704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67040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65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5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98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65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83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78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89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64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52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22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0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9BE3CE-13CB-D643-ACFE-BD3E55D74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08412"/>
            <a:ext cx="9144000" cy="18669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ja-JP" altLang="en-US" sz="4400" b="1">
                <a:latin typeface="+mn-ea"/>
                <a:ea typeface="+mn-ea"/>
              </a:rPr>
              <a:t>超小型衛星による</a:t>
            </a:r>
            <a:br>
              <a:rPr lang="en-US" altLang="ja-JP" sz="4400" b="1" dirty="0">
                <a:latin typeface="+mn-ea"/>
                <a:ea typeface="+mn-ea"/>
              </a:rPr>
            </a:br>
            <a:r>
              <a:rPr lang="ja-JP" altLang="en-US" sz="4400" b="1">
                <a:latin typeface="+mn-ea"/>
                <a:ea typeface="+mn-ea"/>
              </a:rPr>
              <a:t>宇宙可視光背景放射観測ミッション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D7C093-F75D-DB4E-919E-F528FD3C0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46594"/>
            <a:ext cx="9143999" cy="1866900"/>
          </a:xfrm>
        </p:spPr>
        <p:txBody>
          <a:bodyPr>
            <a:noAutofit/>
          </a:bodyPr>
          <a:lstStyle/>
          <a:p>
            <a:r>
              <a:rPr lang="ja-JP" altLang="en-US" sz="2800"/>
              <a:t>佐野</a:t>
            </a:r>
            <a:r>
              <a:rPr lang="en-US" altLang="ja-JP" sz="2800" dirty="0"/>
              <a:t> </a:t>
            </a:r>
            <a:r>
              <a:rPr lang="ja-JP" altLang="en-US" sz="2800"/>
              <a:t>圭</a:t>
            </a:r>
            <a:r>
              <a:rPr lang="en-US" altLang="ja-JP" sz="2800" baseline="30000" dirty="0"/>
              <a:t>1</a:t>
            </a:r>
            <a:r>
              <a:rPr lang="ja-JP" altLang="en-US" sz="2800"/>
              <a:t>、中川</a:t>
            </a:r>
            <a:r>
              <a:rPr lang="en-US" altLang="ja-JP" sz="2800" dirty="0"/>
              <a:t> </a:t>
            </a:r>
            <a:r>
              <a:rPr lang="ja-JP" altLang="en-US" sz="2800"/>
              <a:t>貴雄</a:t>
            </a:r>
            <a:r>
              <a:rPr lang="en-US" altLang="ja-JP" sz="2800" baseline="30000" dirty="0"/>
              <a:t>2</a:t>
            </a:r>
            <a:r>
              <a:rPr lang="ja-JP" altLang="en-US" sz="2800"/>
              <a:t>、松原</a:t>
            </a:r>
            <a:r>
              <a:rPr lang="en-US" altLang="ja-JP" sz="2800" dirty="0"/>
              <a:t> </a:t>
            </a:r>
            <a:r>
              <a:rPr lang="ja-JP" altLang="en-US" sz="2800"/>
              <a:t>英雄</a:t>
            </a:r>
            <a:r>
              <a:rPr lang="en-US" altLang="ja-JP" sz="2800" baseline="30000" dirty="0"/>
              <a:t>2</a:t>
            </a:r>
            <a:r>
              <a:rPr lang="ja-JP" altLang="en-US" sz="2800"/>
              <a:t>、磯部</a:t>
            </a:r>
            <a:r>
              <a:rPr lang="en-US" altLang="ja-JP" sz="2800" dirty="0"/>
              <a:t> </a:t>
            </a:r>
            <a:r>
              <a:rPr lang="ja-JP" altLang="en-US" sz="2800"/>
              <a:t>直樹</a:t>
            </a:r>
            <a:r>
              <a:rPr lang="en-US" altLang="ja-JP" sz="2800" baseline="30000" dirty="0"/>
              <a:t>2</a:t>
            </a:r>
            <a:r>
              <a:rPr lang="ja-JP" altLang="en-US" sz="2800"/>
              <a:t>、</a:t>
            </a:r>
            <a:endParaRPr lang="en-US" altLang="ja-JP" sz="2800" dirty="0"/>
          </a:p>
          <a:p>
            <a:r>
              <a:rPr lang="ja-JP" altLang="en-US" sz="2800"/>
              <a:t>宮﨑</a:t>
            </a:r>
            <a:r>
              <a:rPr lang="en-US" altLang="ja-JP" sz="2800" dirty="0"/>
              <a:t> </a:t>
            </a:r>
            <a:r>
              <a:rPr lang="ja-JP" altLang="en-US" sz="2800"/>
              <a:t>康行</a:t>
            </a:r>
            <a:r>
              <a:rPr lang="en-US" altLang="ja-JP" sz="2800" baseline="30000" dirty="0"/>
              <a:t>2</a:t>
            </a:r>
            <a:r>
              <a:rPr lang="ja-JP" altLang="en-US" sz="2800"/>
              <a:t>、松浦</a:t>
            </a:r>
            <a:r>
              <a:rPr lang="en-US" altLang="ja-JP" sz="2800" dirty="0"/>
              <a:t> </a:t>
            </a:r>
            <a:r>
              <a:rPr lang="ja-JP" altLang="en-US" sz="2800"/>
              <a:t>周二</a:t>
            </a:r>
            <a:r>
              <a:rPr lang="en-US" altLang="ja-JP" sz="2800" baseline="30000" dirty="0"/>
              <a:t>3</a:t>
            </a:r>
            <a:r>
              <a:rPr lang="ja-JP" altLang="en-US" sz="2800"/>
              <a:t>、津村</a:t>
            </a:r>
            <a:r>
              <a:rPr lang="en-US" altLang="ja-JP" sz="2800" dirty="0"/>
              <a:t> </a:t>
            </a:r>
            <a:r>
              <a:rPr lang="ja-JP" altLang="en-US" sz="2800"/>
              <a:t>耕司</a:t>
            </a:r>
            <a:r>
              <a:rPr lang="en-US" altLang="ja-JP" sz="2800" baseline="30000" dirty="0"/>
              <a:t>4</a:t>
            </a:r>
          </a:p>
          <a:p>
            <a:endParaRPr lang="en-US" altLang="ja-JP" sz="2800" baseline="30000" dirty="0"/>
          </a:p>
          <a:p>
            <a:r>
              <a:rPr lang="en-US" altLang="ja-JP" sz="2800" baseline="30000" dirty="0"/>
              <a:t>1</a:t>
            </a:r>
            <a:r>
              <a:rPr lang="ja-JP" altLang="en-US" sz="2800"/>
              <a:t>九州工業大学、</a:t>
            </a:r>
            <a:r>
              <a:rPr lang="en-US" altLang="ja-JP" sz="2800" baseline="30000" dirty="0"/>
              <a:t>2</a:t>
            </a:r>
            <a:r>
              <a:rPr lang="en-US" altLang="ja-JP" sz="2800" dirty="0"/>
              <a:t>JAXA</a:t>
            </a:r>
            <a:r>
              <a:rPr lang="ja-JP" altLang="en-US" sz="2800"/>
              <a:t>、</a:t>
            </a:r>
            <a:r>
              <a:rPr lang="en-US" altLang="ja-JP" sz="2800" baseline="30000" dirty="0"/>
              <a:t>3</a:t>
            </a:r>
            <a:r>
              <a:rPr lang="ja-JP" altLang="en-US" sz="2800"/>
              <a:t>関西学院大学、</a:t>
            </a:r>
            <a:r>
              <a:rPr lang="en-US" altLang="ja-JP" sz="2800" baseline="30000" dirty="0"/>
              <a:t>4</a:t>
            </a:r>
            <a:r>
              <a:rPr lang="ja-JP" altLang="en-US" sz="2800"/>
              <a:t>東京都市大学</a:t>
            </a:r>
          </a:p>
          <a:p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37957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D10862B0-AD54-8049-8804-A1F90ACF96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666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衛星ミッション部の仕様案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8650A8B-6C97-A64F-BC41-8DA4432F6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177" y="3995597"/>
            <a:ext cx="3907823" cy="231308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501475-ABC3-814A-B00D-648B819298CA}"/>
              </a:ext>
            </a:extLst>
          </p:cNvPr>
          <p:cNvSpPr txBox="1"/>
          <p:nvPr/>
        </p:nvSpPr>
        <p:spPr>
          <a:xfrm>
            <a:off x="106865" y="3429000"/>
            <a:ext cx="61847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必要となるコンポーネント：</a:t>
            </a:r>
            <a:endParaRPr kumimoji="1" lang="en-US" altLang="ja-JP" sz="2800" dirty="0"/>
          </a:p>
          <a:p>
            <a:r>
              <a:rPr kumimoji="1" lang="ja-JP" altLang="en-US" sz="2800"/>
              <a:t>・広視野をカバーする光学系</a:t>
            </a:r>
            <a:endParaRPr kumimoji="1" lang="en-US" altLang="ja-JP" sz="2800" dirty="0"/>
          </a:p>
          <a:p>
            <a:r>
              <a:rPr kumimoji="1" lang="ja-JP" altLang="en-US" sz="2800"/>
              <a:t>・暗電流が安定な検出器</a:t>
            </a:r>
            <a:endParaRPr kumimoji="1" lang="en-US" altLang="ja-JP" sz="2800" dirty="0"/>
          </a:p>
          <a:p>
            <a:r>
              <a:rPr kumimoji="1" lang="ja-JP" altLang="en-US" sz="2800"/>
              <a:t>・検出器を約</a:t>
            </a:r>
            <a:r>
              <a:rPr kumimoji="1" lang="en-US" altLang="ja-JP" sz="2800" dirty="0"/>
              <a:t>-20℃</a:t>
            </a:r>
            <a:r>
              <a:rPr kumimoji="1" lang="ja-JP" altLang="en-US" sz="2800"/>
              <a:t>に冷却する</a:t>
            </a:r>
            <a:endParaRPr kumimoji="1" lang="en-US" altLang="ja-JP" sz="2800" dirty="0"/>
          </a:p>
          <a:p>
            <a:r>
              <a:rPr kumimoji="1" lang="ja-JP" altLang="en-US" sz="2800"/>
              <a:t>機構（ペルティエ素子を想定）</a:t>
            </a:r>
            <a:endParaRPr kumimoji="1" lang="en-US" altLang="ja-JP" sz="2800" dirty="0"/>
          </a:p>
          <a:p>
            <a:r>
              <a:rPr kumimoji="1" lang="ja-JP" altLang="en-US" sz="2800"/>
              <a:t>・迷光除去機構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en-US" altLang="ja-JP" sz="2800" dirty="0"/>
              <a:t>- </a:t>
            </a:r>
            <a:r>
              <a:rPr kumimoji="1" lang="ja-JP" altLang="en-US" sz="2800"/>
              <a:t>一部は</a:t>
            </a:r>
            <a:r>
              <a:rPr kumimoji="1" lang="en-US" altLang="ja-JP" sz="2800" dirty="0"/>
              <a:t>CIBER-2</a:t>
            </a:r>
            <a:r>
              <a:rPr kumimoji="1" lang="ja-JP" altLang="en-US" sz="2800"/>
              <a:t>等の開発実績を応用可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3D4522-B66F-694E-996A-A71D1C897274}"/>
              </a:ext>
            </a:extLst>
          </p:cNvPr>
          <p:cNvSpPr txBox="1"/>
          <p:nvPr/>
        </p:nvSpPr>
        <p:spPr>
          <a:xfrm>
            <a:off x="155630" y="1127796"/>
            <a:ext cx="57756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衛星サイズ：</a:t>
            </a:r>
            <a:r>
              <a:rPr kumimoji="1" lang="en-US" altLang="ja-JP" sz="2800" dirty="0"/>
              <a:t>6U</a:t>
            </a:r>
          </a:p>
          <a:p>
            <a:r>
              <a:rPr kumimoji="1" lang="ja-JP" altLang="en-US" sz="2800"/>
              <a:t>（</a:t>
            </a:r>
            <a:r>
              <a:rPr kumimoji="1" lang="en-US" altLang="ja-JP" sz="2800" dirty="0"/>
              <a:t>ASTERIA</a:t>
            </a:r>
            <a:r>
              <a:rPr kumimoji="1" lang="ja-JP" altLang="en-US" sz="2800"/>
              <a:t>を参考）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/>
              <a:t>ミッション部：約</a:t>
            </a:r>
            <a:r>
              <a:rPr kumimoji="1" lang="en-US" altLang="ja-JP" sz="2800" dirty="0"/>
              <a:t>3U</a:t>
            </a:r>
          </a:p>
          <a:p>
            <a:r>
              <a:rPr kumimoji="1" lang="en-US" altLang="ja-JP" sz="2800" dirty="0"/>
              <a:t>= </a:t>
            </a:r>
            <a:r>
              <a:rPr kumimoji="1" lang="ja-JP" altLang="en-US" sz="2800"/>
              <a:t>望遠鏡</a:t>
            </a:r>
            <a:r>
              <a:rPr kumimoji="1" lang="en-US" altLang="ja-JP" sz="2800" dirty="0"/>
              <a:t>+</a:t>
            </a:r>
            <a:r>
              <a:rPr kumimoji="1" lang="ja-JP" altLang="en-US" sz="2800"/>
              <a:t>検出器</a:t>
            </a:r>
            <a:r>
              <a:rPr kumimoji="1" lang="en-US" altLang="ja-JP" sz="2800" dirty="0"/>
              <a:t>+</a:t>
            </a:r>
            <a:r>
              <a:rPr kumimoji="1" lang="ja-JP" altLang="en-US" sz="2800"/>
              <a:t>電子回路</a:t>
            </a:r>
            <a:endParaRPr kumimoji="1" lang="en-US" altLang="ja-JP" sz="28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A65BE49-99F8-C44F-B663-0710AB90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503" y="1302438"/>
            <a:ext cx="4658497" cy="154514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59C032-96B4-834D-A831-38BC71ADD813}"/>
              </a:ext>
            </a:extLst>
          </p:cNvPr>
          <p:cNvSpPr txBox="1"/>
          <p:nvPr/>
        </p:nvSpPr>
        <p:spPr>
          <a:xfrm>
            <a:off x="6757277" y="2862403"/>
            <a:ext cx="177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ASTERIA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1720A64-5606-934A-B78A-42BB771643CF}"/>
              </a:ext>
            </a:extLst>
          </p:cNvPr>
          <p:cNvSpPr txBox="1"/>
          <p:nvPr/>
        </p:nvSpPr>
        <p:spPr>
          <a:xfrm>
            <a:off x="5339255" y="3626265"/>
            <a:ext cx="390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本ミッション用望遠鏡の仕様（案）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8E2730D-5A1B-974E-9E79-D018F33875CA}"/>
              </a:ext>
            </a:extLst>
          </p:cNvPr>
          <p:cNvSpPr/>
          <p:nvPr/>
        </p:nvSpPr>
        <p:spPr>
          <a:xfrm>
            <a:off x="5236177" y="3137181"/>
            <a:ext cx="7258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/>
              <a:t>https://digitalcommons.usu.edu/smallsat/2018/all2018/255/</a:t>
            </a:r>
          </a:p>
        </p:txBody>
      </p:sp>
    </p:spTree>
    <p:extLst>
      <p:ext uri="{BB962C8B-B14F-4D97-AF65-F5344CB8AC3E}">
        <p14:creationId xmlns:p14="http://schemas.microsoft.com/office/powerpoint/2010/main" val="46566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52ADF8-665F-064C-96EA-0E0AB20C9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82255"/>
          </a:xfrm>
        </p:spPr>
        <p:txBody>
          <a:bodyPr>
            <a:normAutofit/>
          </a:bodyPr>
          <a:lstStyle/>
          <a:p>
            <a:r>
              <a:rPr kumimoji="1" lang="ja-JP" altLang="en-US"/>
              <a:t>バス部の仕様案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6BEBB37-5C63-9A41-B8E9-E9A0F9B8F4FD}"/>
              </a:ext>
            </a:extLst>
          </p:cNvPr>
          <p:cNvSpPr/>
          <p:nvPr/>
        </p:nvSpPr>
        <p:spPr>
          <a:xfrm>
            <a:off x="142552" y="1164134"/>
            <a:ext cx="94586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/>
              <a:t>姿勢系</a:t>
            </a:r>
            <a:endParaRPr kumimoji="1" lang="en-US" altLang="ja-JP" sz="2800" dirty="0"/>
          </a:p>
          <a:p>
            <a:pPr marL="457200" indent="-457200">
              <a:buFontTx/>
              <a:buChar char="-"/>
            </a:pPr>
            <a:r>
              <a:rPr kumimoji="1" lang="ja-JP" altLang="en-US" sz="2800"/>
              <a:t>絶対指向精度の要求は比較的緩い。</a:t>
            </a:r>
            <a:endParaRPr kumimoji="1" lang="en-US" altLang="ja-JP" sz="2800" dirty="0"/>
          </a:p>
          <a:p>
            <a:pPr marL="457200" indent="-457200">
              <a:buFontTx/>
              <a:buChar char="-"/>
            </a:pPr>
            <a:r>
              <a:rPr kumimoji="1" lang="ja-JP" altLang="en-US" sz="2800"/>
              <a:t>長時間露光</a:t>
            </a:r>
            <a:r>
              <a:rPr kumimoji="1" lang="en-US" altLang="ja-JP" sz="2800" dirty="0"/>
              <a:t>〜100s</a:t>
            </a:r>
            <a:r>
              <a:rPr kumimoji="1" lang="ja-JP" altLang="en-US" sz="2800"/>
              <a:t>が必要となるため、</a:t>
            </a:r>
            <a:endParaRPr kumimoji="1" lang="en-US" altLang="ja-JP" sz="2800" dirty="0"/>
          </a:p>
          <a:p>
            <a:r>
              <a:rPr kumimoji="1" lang="en-US" altLang="ja-JP" sz="2800" dirty="0"/>
              <a:t>      </a:t>
            </a:r>
            <a:r>
              <a:rPr kumimoji="1" lang="ja-JP" altLang="en-US" sz="2800"/>
              <a:t>ある程度の指向安定性が必要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/>
              <a:t>案：</a:t>
            </a:r>
            <a:endParaRPr kumimoji="1" lang="en-US" altLang="ja-JP" sz="2800" dirty="0"/>
          </a:p>
          <a:p>
            <a:r>
              <a:rPr lang="ja-JP" altLang="en-US" sz="2800"/>
              <a:t>絶対指向精度</a:t>
            </a:r>
            <a:r>
              <a:rPr lang="en-US" altLang="ja-JP" sz="2800" dirty="0"/>
              <a:t>	</a:t>
            </a:r>
            <a:r>
              <a:rPr lang="ja-JP" altLang="en-US" sz="2800"/>
              <a:t>約</a:t>
            </a:r>
            <a:r>
              <a:rPr lang="en-US" altLang="ja-JP" sz="2800" dirty="0"/>
              <a:t>1</a:t>
            </a:r>
            <a:r>
              <a:rPr lang="ja-JP" altLang="en-US" sz="2800"/>
              <a:t>度</a:t>
            </a:r>
            <a:endParaRPr lang="en-US" altLang="ja-JP" sz="2800" dirty="0"/>
          </a:p>
          <a:p>
            <a:r>
              <a:rPr lang="ja-JP" altLang="en-US" sz="2800"/>
              <a:t>指向安定性</a:t>
            </a:r>
            <a:r>
              <a:rPr lang="en-US" altLang="ja-JP" sz="2800" dirty="0"/>
              <a:t>	 7 </a:t>
            </a:r>
            <a:r>
              <a:rPr lang="ja-JP" altLang="en-US" sz="2800"/>
              <a:t>秒角</a:t>
            </a:r>
            <a:r>
              <a:rPr lang="en-US" altLang="ja-JP" sz="2800" dirty="0"/>
              <a:t> (</a:t>
            </a:r>
            <a:r>
              <a:rPr lang="ja-JP" altLang="en-US" sz="2800"/>
              <a:t>約</a:t>
            </a:r>
            <a:r>
              <a:rPr lang="en-US" altLang="ja-JP" sz="2800" dirty="0"/>
              <a:t>0.5pixel scale)/</a:t>
            </a:r>
            <a:r>
              <a:rPr lang="ja-JP" altLang="en-US" sz="2800"/>
              <a:t>分</a:t>
            </a:r>
            <a:r>
              <a:rPr lang="en-US" altLang="ja-JP" sz="2800" dirty="0"/>
              <a:t> (3σ</a:t>
            </a:r>
            <a:r>
              <a:rPr lang="ja-JP" altLang="en-US" sz="2800"/>
              <a:t>）</a:t>
            </a:r>
            <a:endParaRPr lang="en-US" altLang="ja-JP" sz="2800" dirty="0"/>
          </a:p>
          <a:p>
            <a:pPr lvl="1"/>
            <a:r>
              <a:rPr lang="en-US" altLang="ja-JP" sz="2800" dirty="0"/>
              <a:t>		</a:t>
            </a:r>
          </a:p>
          <a:p>
            <a:r>
              <a:rPr lang="ja-JP" altLang="en-US" sz="2800"/>
              <a:t>通信系</a:t>
            </a:r>
            <a:endParaRPr lang="en-US" altLang="ja-JP" sz="2800" dirty="0"/>
          </a:p>
          <a:p>
            <a:pPr marL="457200" indent="-457200">
              <a:buFontTx/>
              <a:buChar char="-"/>
            </a:pPr>
            <a:r>
              <a:rPr lang="ja-JP" altLang="en-US" sz="2800"/>
              <a:t>ダウンリンク時には数</a:t>
            </a:r>
            <a:r>
              <a:rPr lang="en-US" altLang="ja-JP" sz="2800" dirty="0"/>
              <a:t>Mbps</a:t>
            </a:r>
            <a:r>
              <a:rPr lang="ja-JP" altLang="en-US" sz="2800"/>
              <a:t>のデータレートが必要</a:t>
            </a:r>
            <a:endParaRPr lang="en-US" altLang="ja-JP" sz="2800" dirty="0"/>
          </a:p>
          <a:p>
            <a:pPr marL="457200" indent="-457200">
              <a:buFontTx/>
              <a:buChar char="-"/>
            </a:pPr>
            <a:endParaRPr lang="en-US" altLang="ja-JP" sz="2800" dirty="0"/>
          </a:p>
          <a:p>
            <a:r>
              <a:rPr lang="ja-JP" altLang="en-US" sz="2800"/>
              <a:t>・共通化バス構想の仕様とも合致（中川氏講演）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753337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52ADF8-665F-064C-96EA-0E0AB20C9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21698"/>
          </a:xfrm>
        </p:spPr>
        <p:txBody>
          <a:bodyPr>
            <a:normAutofit/>
          </a:bodyPr>
          <a:lstStyle/>
          <a:p>
            <a:r>
              <a:rPr lang="ja-JP" altLang="en-US" sz="5400"/>
              <a:t>宇宙背景放射の検出感度検討</a:t>
            </a:r>
            <a:endParaRPr kumimoji="1" lang="ja-JP" altLang="en-US" sz="54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C6D259A-08EF-9147-AF51-9DAB2A662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3" y="4559950"/>
            <a:ext cx="4237237" cy="11172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4914D606-0DF2-E846-A086-DD504613B2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8133984"/>
                  </p:ext>
                </p:extLst>
              </p:nvPr>
            </p:nvGraphicFramePr>
            <p:xfrm>
              <a:off x="5044259" y="2580159"/>
              <a:ext cx="3971584" cy="35988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8192">
                      <a:extLst>
                        <a:ext uri="{9D8B030D-6E8A-4147-A177-3AD203B41FA5}">
                          <a16:colId xmlns:a16="http://schemas.microsoft.com/office/drawing/2014/main" val="2345101397"/>
                        </a:ext>
                      </a:extLst>
                    </a:gridCol>
                    <a:gridCol w="1923392">
                      <a:extLst>
                        <a:ext uri="{9D8B030D-6E8A-4147-A177-3AD203B41FA5}">
                          <a16:colId xmlns:a16="http://schemas.microsoft.com/office/drawing/2014/main" val="28775210"/>
                        </a:ext>
                      </a:extLst>
                    </a:gridCol>
                  </a:tblGrid>
                  <a:tr h="446206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400"/>
                            <a:t>諸量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ja-JP" altLang="en-US" sz="1400"/>
                            <a:t>仮定値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022236"/>
                      </a:ext>
                    </a:extLst>
                  </a:tr>
                  <a:tr h="3073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400"/>
                            <a:t>光学効率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en-US" sz="1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oMath>
                          </a14:m>
                          <a:endParaRPr kumimoji="1" lang="ja-JP" alt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/>
                            <a:t>0.6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0414399"/>
                      </a:ext>
                    </a:extLst>
                  </a:tr>
                  <a:tr h="3073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400"/>
                            <a:t>波長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en-US" sz="140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endParaRPr kumimoji="1" lang="ja-JP" alt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/>
                            <a:t>0.5 um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714263"/>
                      </a:ext>
                    </a:extLst>
                  </a:tr>
                  <a:tr h="3073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400"/>
                            <a:t>波長分解能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en-US" sz="140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kumimoji="1" lang="ja-JP" altLang="en-US" sz="140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kumimoji="1" lang="en-US" altLang="ja-JP" sz="1400" dirty="0"/>
                            <a:t> 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/>
                            <a:t>0.125 um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7455146"/>
                      </a:ext>
                    </a:extLst>
                  </a:tr>
                  <a:tr h="3073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400"/>
                            <a:t>望遠鏡面積</a:t>
                          </a:r>
                          <a:r>
                            <a:rPr kumimoji="1" lang="en-US" altLang="ja-JP" sz="1400" dirty="0"/>
                            <a:t>S 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kumimoji="1" lang="en-US" altLang="ja-JP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kumimoji="1" lang="en-US" altLang="ja-JP" sz="1400" dirty="0"/>
                            <a:t>(6cm/2)</a:t>
                          </a:r>
                          <a:r>
                            <a:rPr kumimoji="1" lang="en-US" altLang="ja-JP" sz="1400" baseline="30000" dirty="0"/>
                            <a:t>2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0976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400"/>
                            <a:t>ピクセル立体角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1" lang="el-GR" altLang="ja-JP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endParaRPr kumimoji="1" lang="ja-JP" alt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baseline="0" dirty="0"/>
                            <a:t>4.6×10</a:t>
                          </a:r>
                          <a:r>
                            <a:rPr kumimoji="1" lang="en-US" altLang="ja-JP" sz="1400" baseline="30000" dirty="0"/>
                            <a:t>-9</a:t>
                          </a:r>
                          <a:r>
                            <a:rPr kumimoji="1" lang="en-US" altLang="ja-JP" sz="1400" baseline="0" dirty="0"/>
                            <a:t> </a:t>
                          </a:r>
                          <a:r>
                            <a:rPr kumimoji="1" lang="en-US" altLang="ja-JP" sz="1400" baseline="0" dirty="0" err="1"/>
                            <a:t>sr</a:t>
                          </a:r>
                          <a:r>
                            <a:rPr kumimoji="1" lang="en-US" altLang="ja-JP" sz="1400" baseline="0" dirty="0"/>
                            <a:t>  (= 14</a:t>
                          </a:r>
                          <a:r>
                            <a:rPr kumimoji="1" lang="ja-JP" altLang="en-US" sz="1400"/>
                            <a:t>秒角</a:t>
                          </a:r>
                          <a:r>
                            <a:rPr kumimoji="1" lang="en-US" altLang="ja-JP" sz="1400" dirty="0"/>
                            <a:t>)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0949044"/>
                      </a:ext>
                    </a:extLst>
                  </a:tr>
                  <a:tr h="3129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400"/>
                            <a:t>量子効率</a:t>
                          </a:r>
                          <a:r>
                            <a:rPr kumimoji="1" lang="en-US" altLang="ja-JP" sz="1400" dirty="0"/>
                            <a:t>Q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/>
                            <a:t>0.8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6553892"/>
                      </a:ext>
                    </a:extLst>
                  </a:tr>
                  <a:tr h="293473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400"/>
                            <a:t>暗電流</a:t>
                          </a:r>
                          <a:r>
                            <a:rPr kumimoji="1" lang="en-US" altLang="ja-JP" sz="1400" dirty="0"/>
                            <a:t>D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/>
                            <a:t>0.1 e</a:t>
                          </a:r>
                          <a:r>
                            <a:rPr kumimoji="1" lang="en-US" altLang="ja-JP" sz="1400" baseline="30000" dirty="0"/>
                            <a:t>-</a:t>
                          </a:r>
                          <a:r>
                            <a:rPr kumimoji="1" lang="en-US" altLang="ja-JP" sz="1400" baseline="0" dirty="0"/>
                            <a:t>/s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61540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400"/>
                            <a:t>読み出し雑音</a:t>
                          </a:r>
                          <a:r>
                            <a:rPr kumimoji="1" lang="en-US" altLang="ja-JP" sz="1400" dirty="0"/>
                            <a:t>N</a:t>
                          </a:r>
                          <a:r>
                            <a:rPr kumimoji="1" lang="en-US" altLang="ja-JP" sz="1400" baseline="-25000" dirty="0"/>
                            <a:t>R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/>
                            <a:t>2 e</a:t>
                          </a:r>
                          <a:r>
                            <a:rPr kumimoji="1" lang="en-US" altLang="ja-JP" sz="1400" baseline="30000" dirty="0"/>
                            <a:t>-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39584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400"/>
                            <a:t>黄道光輝度</a:t>
                          </a:r>
                          <a:r>
                            <a:rPr kumimoji="1" lang="en-US" altLang="ja-JP" sz="1400" dirty="0"/>
                            <a:t>I</a:t>
                          </a:r>
                          <a:r>
                            <a:rPr kumimoji="1" lang="en-US" altLang="ja-JP" sz="1400" baseline="-25000" dirty="0"/>
                            <a:t>ZL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baseline="0" dirty="0"/>
                            <a:t>1000 </a:t>
                          </a:r>
                          <a:r>
                            <a:rPr kumimoji="1" lang="en-US" altLang="ja-JP" sz="1400" baseline="0" dirty="0" err="1"/>
                            <a:t>n</a:t>
                          </a:r>
                          <a:r>
                            <a:rPr kumimoji="1" lang="en-US" altLang="ja-JP" sz="1400" dirty="0" err="1"/>
                            <a:t>W</a:t>
                          </a:r>
                          <a:r>
                            <a:rPr kumimoji="1" lang="en-US" altLang="ja-JP" sz="1400" dirty="0"/>
                            <a:t>/m</a:t>
                          </a:r>
                          <a:r>
                            <a:rPr kumimoji="1" lang="en-US" altLang="ja-JP" sz="1400" baseline="30000" dirty="0"/>
                            <a:t>2</a:t>
                          </a:r>
                          <a:r>
                            <a:rPr kumimoji="1" lang="en-US" altLang="ja-JP" sz="1400" baseline="0" dirty="0"/>
                            <a:t>/</a:t>
                          </a:r>
                          <a:r>
                            <a:rPr kumimoji="1" lang="en-US" altLang="ja-JP" sz="1400" baseline="0" dirty="0" err="1"/>
                            <a:t>sr</a:t>
                          </a:r>
                          <a:r>
                            <a:rPr kumimoji="1" lang="en-US" altLang="ja-JP" sz="1400" baseline="0" dirty="0"/>
                            <a:t>/um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459115"/>
                      </a:ext>
                    </a:extLst>
                  </a:tr>
                  <a:tr h="391269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400"/>
                            <a:t>宇宙背景放射輝度</a:t>
                          </a:r>
                          <a:r>
                            <a:rPr kumimoji="1" lang="en-US" altLang="ja-JP" sz="1400" dirty="0"/>
                            <a:t>I</a:t>
                          </a:r>
                          <a:r>
                            <a:rPr kumimoji="1" lang="en-US" altLang="ja-JP" sz="1400" baseline="-25000" dirty="0"/>
                            <a:t>EBL</a:t>
                          </a:r>
                          <a:endParaRPr kumimoji="1" lang="en-US" altLang="ja-JP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/>
                            <a:t>20 </a:t>
                          </a:r>
                          <a:r>
                            <a:rPr kumimoji="1" lang="en-US" altLang="ja-JP" sz="1400" dirty="0" err="1"/>
                            <a:t>nW</a:t>
                          </a:r>
                          <a:r>
                            <a:rPr kumimoji="1" lang="en-US" altLang="ja-JP" sz="1400" dirty="0"/>
                            <a:t>/m</a:t>
                          </a:r>
                          <a:r>
                            <a:rPr kumimoji="1" lang="en-US" altLang="ja-JP" sz="1400" baseline="30000" dirty="0"/>
                            <a:t>2</a:t>
                          </a:r>
                          <a:r>
                            <a:rPr kumimoji="1" lang="en-US" altLang="ja-JP" sz="1400" baseline="0" dirty="0"/>
                            <a:t>/</a:t>
                          </a:r>
                          <a:r>
                            <a:rPr kumimoji="1" lang="en-US" altLang="ja-JP" sz="1400" baseline="0" dirty="0" err="1"/>
                            <a:t>sr</a:t>
                          </a:r>
                          <a:r>
                            <a:rPr kumimoji="1" lang="en-US" altLang="ja-JP" sz="1400" baseline="0" dirty="0"/>
                            <a:t>/um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73039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4914D606-0DF2-E846-A086-DD504613B2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8133984"/>
                  </p:ext>
                </p:extLst>
              </p:nvPr>
            </p:nvGraphicFramePr>
            <p:xfrm>
              <a:off x="5044259" y="2580159"/>
              <a:ext cx="3971584" cy="35988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8192">
                      <a:extLst>
                        <a:ext uri="{9D8B030D-6E8A-4147-A177-3AD203B41FA5}">
                          <a16:colId xmlns:a16="http://schemas.microsoft.com/office/drawing/2014/main" val="2345101397"/>
                        </a:ext>
                      </a:extLst>
                    </a:gridCol>
                    <a:gridCol w="1923392">
                      <a:extLst>
                        <a:ext uri="{9D8B030D-6E8A-4147-A177-3AD203B41FA5}">
                          <a16:colId xmlns:a16="http://schemas.microsoft.com/office/drawing/2014/main" val="28775210"/>
                        </a:ext>
                      </a:extLst>
                    </a:gridCol>
                  </a:tblGrid>
                  <a:tr h="446206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400"/>
                            <a:t>諸量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ja-JP" altLang="en-US" sz="1400"/>
                            <a:t>仮定値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022236"/>
                      </a:ext>
                    </a:extLst>
                  </a:tr>
                  <a:tr h="30731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1" t="-150000" r="-96273" b="-9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/>
                            <a:t>0.6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0414399"/>
                      </a:ext>
                    </a:extLst>
                  </a:tr>
                  <a:tr h="30731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1" t="-240000" r="-96273" b="-8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/>
                            <a:t>0.5 um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714263"/>
                      </a:ext>
                    </a:extLst>
                  </a:tr>
                  <a:tr h="30731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1" t="-354167" r="-96273" b="-7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/>
                            <a:t>0.125 um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7455146"/>
                      </a:ext>
                    </a:extLst>
                  </a:tr>
                  <a:tr h="3073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400"/>
                            <a:t>望遠鏡面積</a:t>
                          </a:r>
                          <a:r>
                            <a:rPr kumimoji="1" lang="en-US" altLang="ja-JP" sz="1400" dirty="0"/>
                            <a:t>S 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106579" t="-454167" r="-1974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009761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21" t="-554167" r="-96273" b="-5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baseline="0" dirty="0"/>
                            <a:t>4.6×10</a:t>
                          </a:r>
                          <a:r>
                            <a:rPr kumimoji="1" lang="en-US" altLang="ja-JP" sz="1400" baseline="30000" dirty="0"/>
                            <a:t>-9</a:t>
                          </a:r>
                          <a:r>
                            <a:rPr kumimoji="1" lang="en-US" altLang="ja-JP" sz="1400" baseline="0" dirty="0"/>
                            <a:t> </a:t>
                          </a:r>
                          <a:r>
                            <a:rPr kumimoji="1" lang="en-US" altLang="ja-JP" sz="1400" baseline="0" dirty="0" err="1"/>
                            <a:t>sr</a:t>
                          </a:r>
                          <a:r>
                            <a:rPr kumimoji="1" lang="en-US" altLang="ja-JP" sz="1400" baseline="0" dirty="0"/>
                            <a:t>  (= 14</a:t>
                          </a:r>
                          <a:r>
                            <a:rPr kumimoji="1" lang="ja-JP" altLang="en-US" sz="1400"/>
                            <a:t>秒角</a:t>
                          </a:r>
                          <a:r>
                            <a:rPr kumimoji="1" lang="en-US" altLang="ja-JP" sz="1400" dirty="0"/>
                            <a:t>)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0949044"/>
                      </a:ext>
                    </a:extLst>
                  </a:tr>
                  <a:tr h="3129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400"/>
                            <a:t>量子効率</a:t>
                          </a:r>
                          <a:r>
                            <a:rPr kumimoji="1" lang="en-US" altLang="ja-JP" sz="1400" dirty="0"/>
                            <a:t>Q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/>
                            <a:t>0.8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655389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400"/>
                            <a:t>暗電流</a:t>
                          </a:r>
                          <a:r>
                            <a:rPr kumimoji="1" lang="en-US" altLang="ja-JP" sz="1400" dirty="0"/>
                            <a:t>D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/>
                            <a:t>0.1 e</a:t>
                          </a:r>
                          <a:r>
                            <a:rPr kumimoji="1" lang="en-US" altLang="ja-JP" sz="1400" baseline="30000" dirty="0"/>
                            <a:t>-</a:t>
                          </a:r>
                          <a:r>
                            <a:rPr kumimoji="1" lang="en-US" altLang="ja-JP" sz="1400" baseline="0" dirty="0"/>
                            <a:t>/s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615408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400"/>
                            <a:t>読み出し雑音</a:t>
                          </a:r>
                          <a:r>
                            <a:rPr kumimoji="1" lang="en-US" altLang="ja-JP" sz="1400" dirty="0"/>
                            <a:t>N</a:t>
                          </a:r>
                          <a:r>
                            <a:rPr kumimoji="1" lang="en-US" altLang="ja-JP" sz="1400" baseline="-25000" dirty="0"/>
                            <a:t>R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/>
                            <a:t>2 e</a:t>
                          </a:r>
                          <a:r>
                            <a:rPr kumimoji="1" lang="en-US" altLang="ja-JP" sz="1400" baseline="30000" dirty="0"/>
                            <a:t>-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395845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400"/>
                            <a:t>黄道光輝度</a:t>
                          </a:r>
                          <a:r>
                            <a:rPr kumimoji="1" lang="en-US" altLang="ja-JP" sz="1400" dirty="0"/>
                            <a:t>I</a:t>
                          </a:r>
                          <a:r>
                            <a:rPr kumimoji="1" lang="en-US" altLang="ja-JP" sz="1400" baseline="-25000" dirty="0"/>
                            <a:t>ZL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baseline="0" dirty="0"/>
                            <a:t>1000 </a:t>
                          </a:r>
                          <a:r>
                            <a:rPr kumimoji="1" lang="en-US" altLang="ja-JP" sz="1400" baseline="0" dirty="0" err="1"/>
                            <a:t>n</a:t>
                          </a:r>
                          <a:r>
                            <a:rPr kumimoji="1" lang="en-US" altLang="ja-JP" sz="1400" dirty="0" err="1"/>
                            <a:t>W</a:t>
                          </a:r>
                          <a:r>
                            <a:rPr kumimoji="1" lang="en-US" altLang="ja-JP" sz="1400" dirty="0"/>
                            <a:t>/m</a:t>
                          </a:r>
                          <a:r>
                            <a:rPr kumimoji="1" lang="en-US" altLang="ja-JP" sz="1400" baseline="30000" dirty="0"/>
                            <a:t>2</a:t>
                          </a:r>
                          <a:r>
                            <a:rPr kumimoji="1" lang="en-US" altLang="ja-JP" sz="1400" baseline="0" dirty="0"/>
                            <a:t>/</a:t>
                          </a:r>
                          <a:r>
                            <a:rPr kumimoji="1" lang="en-US" altLang="ja-JP" sz="1400" baseline="0" dirty="0" err="1"/>
                            <a:t>sr</a:t>
                          </a:r>
                          <a:r>
                            <a:rPr kumimoji="1" lang="en-US" altLang="ja-JP" sz="1400" baseline="0" dirty="0"/>
                            <a:t>/um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459115"/>
                      </a:ext>
                    </a:extLst>
                  </a:tr>
                  <a:tr h="391269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400"/>
                            <a:t>宇宙背景放射輝度</a:t>
                          </a:r>
                          <a:r>
                            <a:rPr kumimoji="1" lang="en-US" altLang="ja-JP" sz="1400" dirty="0"/>
                            <a:t>I</a:t>
                          </a:r>
                          <a:r>
                            <a:rPr kumimoji="1" lang="en-US" altLang="ja-JP" sz="1400" baseline="-25000" dirty="0"/>
                            <a:t>EBL</a:t>
                          </a:r>
                          <a:endParaRPr kumimoji="1" lang="en-US" altLang="ja-JP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/>
                            <a:t>20 </a:t>
                          </a:r>
                          <a:r>
                            <a:rPr kumimoji="1" lang="en-US" altLang="ja-JP" sz="1400" dirty="0" err="1"/>
                            <a:t>nW</a:t>
                          </a:r>
                          <a:r>
                            <a:rPr kumimoji="1" lang="en-US" altLang="ja-JP" sz="1400" dirty="0"/>
                            <a:t>/m</a:t>
                          </a:r>
                          <a:r>
                            <a:rPr kumimoji="1" lang="en-US" altLang="ja-JP" sz="1400" baseline="30000" dirty="0"/>
                            <a:t>2</a:t>
                          </a:r>
                          <a:r>
                            <a:rPr kumimoji="1" lang="en-US" altLang="ja-JP" sz="1400" baseline="0" dirty="0"/>
                            <a:t>/</a:t>
                          </a:r>
                          <a:r>
                            <a:rPr kumimoji="1" lang="en-US" altLang="ja-JP" sz="1400" baseline="0" dirty="0" err="1"/>
                            <a:t>sr</a:t>
                          </a:r>
                          <a:r>
                            <a:rPr kumimoji="1" lang="en-US" altLang="ja-JP" sz="1400" baseline="0" dirty="0"/>
                            <a:t>/um</a:t>
                          </a:r>
                          <a:endParaRPr kumimoji="1" lang="ja-JP" alt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73039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2DCD113-88AB-3343-919E-DDC9E86014D7}"/>
                  </a:ext>
                </a:extLst>
              </p:cNvPr>
              <p:cNvSpPr txBox="1"/>
              <p:nvPr/>
            </p:nvSpPr>
            <p:spPr>
              <a:xfrm>
                <a:off x="0" y="1271060"/>
                <a:ext cx="823094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/>
                  <a:t>仮定：</a:t>
                </a:r>
                <a:endParaRPr kumimoji="1" lang="en-US" altLang="ja-JP" sz="2800" dirty="0"/>
              </a:p>
              <a:p>
                <a:r>
                  <a:rPr kumimoji="1" lang="ja-JP" altLang="en-US" sz="2800"/>
                  <a:t>口径</a:t>
                </a:r>
                <a:r>
                  <a:rPr kumimoji="1" lang="en-US" altLang="ja-JP" sz="2800" dirty="0"/>
                  <a:t>6cm</a:t>
                </a:r>
                <a:r>
                  <a:rPr kumimoji="1" lang="ja-JP" altLang="en-US" sz="2800"/>
                  <a:t>望遠鏡</a:t>
                </a:r>
                <a:r>
                  <a:rPr kumimoji="1" lang="en-US" altLang="ja-JP" sz="2800" dirty="0"/>
                  <a:t>+CMOS</a:t>
                </a:r>
                <a:r>
                  <a:rPr kumimoji="1" lang="ja-JP" altLang="en-US" sz="2800"/>
                  <a:t>センサー</a:t>
                </a:r>
                <a:r>
                  <a:rPr kumimoji="1" lang="en-US" altLang="ja-JP" sz="2800" dirty="0"/>
                  <a:t>@</a:t>
                </a:r>
                <a:r>
                  <a:rPr kumimoji="1" lang="ja-JP" altLang="en-US" sz="2800"/>
                  <a:t>波長</a:t>
                </a:r>
                <a:r>
                  <a:rPr kumimoji="1" lang="en-US" altLang="ja-JP" sz="2800" dirty="0"/>
                  <a:t>0.5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800" dirty="0"/>
                  <a:t>m</a:t>
                </a:r>
              </a:p>
              <a:p>
                <a:endParaRPr kumimoji="1" lang="en-US" altLang="ja-JP" sz="2800" dirty="0"/>
              </a:p>
              <a:p>
                <a:r>
                  <a:rPr kumimoji="1" lang="ja-JP" altLang="en-US" sz="2800"/>
                  <a:t>宇宙背景放射観測における</a:t>
                </a:r>
                <a:endParaRPr kumimoji="1" lang="en-US" altLang="ja-JP" sz="2800" dirty="0"/>
              </a:p>
              <a:p>
                <a:r>
                  <a:rPr kumimoji="1" lang="ja-JP" altLang="en-US" sz="2800"/>
                  <a:t>信号雑音比（</a:t>
                </a:r>
                <a:r>
                  <a:rPr kumimoji="1" lang="en-US" altLang="ja-JP" sz="2800" dirty="0"/>
                  <a:t>per pixel</a:t>
                </a:r>
                <a:r>
                  <a:rPr kumimoji="1" lang="ja-JP" altLang="en-US" sz="2800"/>
                  <a:t>）</a:t>
                </a:r>
                <a:endParaRPr kumimoji="1" lang="en-US" altLang="ja-JP" sz="2800" dirty="0"/>
              </a:p>
              <a:p>
                <a:r>
                  <a:rPr kumimoji="1" lang="ja-JP" altLang="en-US" sz="2800"/>
                  <a:t>（光子雑音による</a:t>
                </a:r>
                <a:endParaRPr kumimoji="1" lang="en-US" altLang="ja-JP" sz="2800" dirty="0"/>
              </a:p>
              <a:p>
                <a:r>
                  <a:rPr kumimoji="1" lang="ja-JP" altLang="en-US" sz="2800"/>
                  <a:t>ポワソンノイズを仮定）</a:t>
                </a: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2DCD113-88AB-3343-919E-DDC9E8601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1060"/>
                <a:ext cx="8230949" cy="3108543"/>
              </a:xfrm>
              <a:prstGeom prst="rect">
                <a:avLst/>
              </a:prstGeom>
              <a:blipFill>
                <a:blip r:embed="rId4"/>
                <a:stretch>
                  <a:fillRect l="-1698" t="-2041" b="-48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FE437721-1EF5-BD4E-9EAB-9B297FE08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63" y="5869509"/>
            <a:ext cx="2564750" cy="30953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B590EFB-B23F-B847-AFCC-D285E8A55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502" y="6236509"/>
            <a:ext cx="2878672" cy="36554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010AAD6-B013-4547-8EEC-F97B059734D1}"/>
              </a:ext>
            </a:extLst>
          </p:cNvPr>
          <p:cNvSpPr txBox="1"/>
          <p:nvPr/>
        </p:nvSpPr>
        <p:spPr>
          <a:xfrm>
            <a:off x="143057" y="5717383"/>
            <a:ext cx="2148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黄道光、</a:t>
            </a:r>
            <a:endParaRPr kumimoji="1" lang="en-US" altLang="ja-JP" dirty="0"/>
          </a:p>
          <a:p>
            <a:r>
              <a:rPr kumimoji="1" lang="ja-JP" altLang="en-US"/>
              <a:t>宇宙背景放射</a:t>
            </a:r>
            <a:endParaRPr kumimoji="1" lang="en-US" altLang="ja-JP" dirty="0"/>
          </a:p>
          <a:p>
            <a:r>
              <a:rPr kumimoji="1" lang="ja-JP" altLang="en-US"/>
              <a:t>による光電子数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3882A72-401E-CD44-9069-E62FAC1EA90A}"/>
              </a:ext>
            </a:extLst>
          </p:cNvPr>
          <p:cNvCxnSpPr>
            <a:cxnSpLocks/>
          </p:cNvCxnSpPr>
          <p:nvPr/>
        </p:nvCxnSpPr>
        <p:spPr>
          <a:xfrm>
            <a:off x="3558746" y="6179048"/>
            <a:ext cx="3089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2F53140-15B7-E14A-A502-7F0946FA09E5}"/>
              </a:ext>
            </a:extLst>
          </p:cNvPr>
          <p:cNvCxnSpPr>
            <a:cxnSpLocks/>
          </p:cNvCxnSpPr>
          <p:nvPr/>
        </p:nvCxnSpPr>
        <p:spPr>
          <a:xfrm>
            <a:off x="3713205" y="6558888"/>
            <a:ext cx="3089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59882F-EAFA-A243-8E11-25CE0D6D1260}"/>
              </a:ext>
            </a:extLst>
          </p:cNvPr>
          <p:cNvSpPr txBox="1"/>
          <p:nvPr/>
        </p:nvSpPr>
        <p:spPr>
          <a:xfrm>
            <a:off x="5030553" y="6374222"/>
            <a:ext cx="214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T: </a:t>
            </a:r>
            <a:r>
              <a:rPr kumimoji="1" lang="ja-JP" altLang="en-US"/>
              <a:t>積分時間</a:t>
            </a:r>
          </a:p>
        </p:txBody>
      </p:sp>
    </p:spTree>
    <p:extLst>
      <p:ext uri="{BB962C8B-B14F-4D97-AF65-F5344CB8AC3E}">
        <p14:creationId xmlns:p14="http://schemas.microsoft.com/office/powerpoint/2010/main" val="400495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922E1D0-F17B-DB4E-94A1-E8303A2775F0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1027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/>
              <a:t>感度計算の結果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1FB6B3-BFAD-634A-ACEB-351615266CA2}"/>
              </a:ext>
            </a:extLst>
          </p:cNvPr>
          <p:cNvSpPr txBox="1"/>
          <p:nvPr/>
        </p:nvSpPr>
        <p:spPr>
          <a:xfrm>
            <a:off x="86960" y="1042175"/>
            <a:ext cx="557075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約</a:t>
            </a:r>
            <a:r>
              <a:rPr kumimoji="1" lang="en-US" altLang="ja-JP" sz="2800" dirty="0"/>
              <a:t>100</a:t>
            </a:r>
            <a:r>
              <a:rPr kumimoji="1" lang="ja-JP" altLang="en-US" sz="2800"/>
              <a:t>秒積分での雑音源</a:t>
            </a:r>
            <a:endParaRPr kumimoji="1" lang="en-US" altLang="ja-JP" sz="2800" dirty="0"/>
          </a:p>
          <a:p>
            <a:r>
              <a:rPr kumimoji="1" lang="en-US" altLang="ja-JP" sz="2800" dirty="0"/>
              <a:t>- </a:t>
            </a:r>
            <a:r>
              <a:rPr kumimoji="1" lang="ja-JP" altLang="en-US" sz="2800"/>
              <a:t>黄道光の光子雑音が卓越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/>
              <a:t>（検出器の読み出し雑音、</a:t>
            </a:r>
            <a:endParaRPr kumimoji="1" lang="en-US" altLang="ja-JP" sz="2800" dirty="0"/>
          </a:p>
          <a:p>
            <a:r>
              <a:rPr kumimoji="1" lang="ja-JP" altLang="en-US" sz="2800"/>
              <a:t>暗電流が十分小さいことが重要）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>
                <a:solidFill>
                  <a:srgbClr val="FF0000"/>
                </a:solidFill>
              </a:rPr>
              <a:t>ピクセルビニングおよび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kumimoji="1" lang="ja-JP" altLang="en-US" sz="2800">
                <a:solidFill>
                  <a:srgbClr val="FF0000"/>
                </a:solidFill>
              </a:rPr>
              <a:t>取得画像の足し合わせにより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kumimoji="1" lang="ja-JP" altLang="en-US" sz="2800">
                <a:solidFill>
                  <a:srgbClr val="FF0000"/>
                </a:solidFill>
              </a:rPr>
              <a:t>十分な</a:t>
            </a:r>
            <a:r>
              <a:rPr kumimoji="1" lang="en-US" altLang="ja-JP" sz="2800" dirty="0">
                <a:solidFill>
                  <a:srgbClr val="FF0000"/>
                </a:solidFill>
              </a:rPr>
              <a:t>S/N</a:t>
            </a:r>
            <a:r>
              <a:rPr kumimoji="1" lang="ja-JP" altLang="en-US" sz="2800">
                <a:solidFill>
                  <a:srgbClr val="FF0000"/>
                </a:solidFill>
              </a:rPr>
              <a:t>を期待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endParaRPr kumimoji="1" lang="en-US" altLang="ja-JP" sz="2800" dirty="0"/>
          </a:p>
          <a:p>
            <a:r>
              <a:rPr kumimoji="1" lang="ja-JP" altLang="en-US" sz="2800"/>
              <a:t>今後の検討課題</a:t>
            </a:r>
            <a:endParaRPr kumimoji="1" lang="en-US" altLang="ja-JP" sz="2800" dirty="0"/>
          </a:p>
          <a:p>
            <a:pPr marL="457200" indent="-457200">
              <a:buFontTx/>
              <a:buChar char="-"/>
            </a:pPr>
            <a:r>
              <a:rPr kumimoji="1" lang="ja-JP" altLang="en-US" sz="2800"/>
              <a:t>点源の検出感度</a:t>
            </a:r>
            <a:endParaRPr kumimoji="1" lang="en-US" altLang="ja-JP" sz="2800" dirty="0"/>
          </a:p>
          <a:p>
            <a:pPr marL="457200" indent="-457200">
              <a:buFontTx/>
              <a:buChar char="-"/>
            </a:pPr>
            <a:r>
              <a:rPr kumimoji="1" lang="ja-JP" altLang="en-US" sz="2800"/>
              <a:t>指向安定性の影響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52BE37-06B3-7048-8D43-33A39835A751}"/>
              </a:ext>
            </a:extLst>
          </p:cNvPr>
          <p:cNvSpPr txBox="1"/>
          <p:nvPr/>
        </p:nvSpPr>
        <p:spPr>
          <a:xfrm rot="16200000">
            <a:off x="5043016" y="19090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雑音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EC4A01-F697-C84B-B3F5-3296FE3AB1AC}"/>
              </a:ext>
            </a:extLst>
          </p:cNvPr>
          <p:cNvSpPr txBox="1"/>
          <p:nvPr/>
        </p:nvSpPr>
        <p:spPr>
          <a:xfrm>
            <a:off x="6550205" y="3597187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積分時間</a:t>
            </a:r>
            <a:r>
              <a:rPr kumimoji="1" lang="en-US" altLang="ja-JP" dirty="0"/>
              <a:t> (s)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E4D8FF-737A-2848-9C2A-94109BF323E7}"/>
              </a:ext>
            </a:extLst>
          </p:cNvPr>
          <p:cNvSpPr txBox="1"/>
          <p:nvPr/>
        </p:nvSpPr>
        <p:spPr>
          <a:xfrm>
            <a:off x="6754082" y="6488668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積分時間</a:t>
            </a:r>
            <a:r>
              <a:rPr kumimoji="1" lang="en-US" altLang="ja-JP" dirty="0"/>
              <a:t> (s)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FD28C3-6052-A04E-8A70-3A5108EB4862}"/>
              </a:ext>
            </a:extLst>
          </p:cNvPr>
          <p:cNvSpPr txBox="1"/>
          <p:nvPr/>
        </p:nvSpPr>
        <p:spPr>
          <a:xfrm rot="16200000">
            <a:off x="4901154" y="5012035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S/N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FED573B-302C-6542-973F-BA93A89AB0F4}"/>
              </a:ext>
            </a:extLst>
          </p:cNvPr>
          <p:cNvSpPr txBox="1"/>
          <p:nvPr/>
        </p:nvSpPr>
        <p:spPr>
          <a:xfrm>
            <a:off x="6468621" y="9667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雑音量の比較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D75E582-5AD0-6340-A2CB-21D4AA4078BE}"/>
              </a:ext>
            </a:extLst>
          </p:cNvPr>
          <p:cNvSpPr txBox="1"/>
          <p:nvPr/>
        </p:nvSpPr>
        <p:spPr>
          <a:xfrm>
            <a:off x="5500533" y="4010693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ピクセルビニングによる</a:t>
            </a:r>
            <a:r>
              <a:rPr kumimoji="1" lang="en-US" altLang="ja-JP" dirty="0"/>
              <a:t>S/N</a:t>
            </a:r>
            <a:r>
              <a:rPr kumimoji="1" lang="ja-JP" altLang="en-US"/>
              <a:t>向上</a:t>
            </a:r>
          </a:p>
        </p:txBody>
      </p:sp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5CDECFA0-AD36-46EA-BFCD-A5D7A46F7C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917135"/>
              </p:ext>
            </p:extLst>
          </p:nvPr>
        </p:nvGraphicFramePr>
        <p:xfrm>
          <a:off x="5482170" y="1219200"/>
          <a:ext cx="3530134" cy="229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DEA1EE4F-D4B6-4263-90D9-6A00C71FAC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365052"/>
              </p:ext>
            </p:extLst>
          </p:nvPr>
        </p:nvGraphicFramePr>
        <p:xfrm>
          <a:off x="5241580" y="4488056"/>
          <a:ext cx="4011313" cy="196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583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52ADF8-665F-064C-96EA-0E0AB20C9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75003"/>
          </a:xfrm>
        </p:spPr>
        <p:txBody>
          <a:bodyPr>
            <a:normAutofit/>
          </a:bodyPr>
          <a:lstStyle/>
          <a:p>
            <a:r>
              <a:rPr lang="ja-JP" altLang="en-US" sz="5400"/>
              <a:t>今後の</a:t>
            </a:r>
            <a:r>
              <a:rPr kumimoji="1" lang="ja-JP" altLang="en-US" sz="5400"/>
              <a:t>計画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6E48F71-8A38-D84C-8F25-F79C1008FC95}"/>
                  </a:ext>
                </a:extLst>
              </p:cNvPr>
              <p:cNvSpPr txBox="1"/>
              <p:nvPr/>
            </p:nvSpPr>
            <p:spPr>
              <a:xfrm>
                <a:off x="277286" y="2029110"/>
                <a:ext cx="8975325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/>
                  <a:t>その後</a:t>
                </a:r>
                <a:endParaRPr kumimoji="1" lang="en-US" altLang="ja-JP" sz="2800" dirty="0"/>
              </a:p>
              <a:p>
                <a:r>
                  <a:rPr kumimoji="1" lang="ja-JP" altLang="en-US" sz="2800"/>
                  <a:t>→数十</a:t>
                </a:r>
                <a:r>
                  <a:rPr kumimoji="1" lang="en-US" altLang="ja-JP" sz="2800" dirty="0"/>
                  <a:t>kg</a:t>
                </a:r>
                <a:r>
                  <a:rPr kumimoji="1" lang="ja-JP" altLang="en-US" sz="2800"/>
                  <a:t>級衛星による</a:t>
                </a:r>
                <a:endParaRPr kumimoji="1" lang="en-US" altLang="ja-JP" sz="2800" dirty="0"/>
              </a:p>
              <a:p>
                <a:r>
                  <a:rPr kumimoji="1" lang="ja-JP" altLang="en-US" sz="2800"/>
                  <a:t>宇宙背景放射観測ミッションを構想</a:t>
                </a:r>
                <a:endParaRPr kumimoji="1" lang="en-US" altLang="ja-JP" sz="2800" dirty="0"/>
              </a:p>
              <a:p>
                <a:pPr marL="457200" indent="-457200">
                  <a:buFontTx/>
                  <a:buChar char="-"/>
                </a:pPr>
                <a:r>
                  <a:rPr kumimoji="1" lang="ja-JP" altLang="en-US" sz="2800">
                    <a:solidFill>
                      <a:srgbClr val="FF0000"/>
                    </a:solidFill>
                  </a:rPr>
                  <a:t>冷却系を装備し、</a:t>
                </a:r>
                <a:endParaRPr kumimoji="1" lang="en-US" altLang="ja-JP" sz="2800" dirty="0">
                  <a:solidFill>
                    <a:srgbClr val="FF0000"/>
                  </a:solidFill>
                </a:endParaRPr>
              </a:p>
              <a:p>
                <a:r>
                  <a:rPr kumimoji="1" lang="ja-JP" altLang="en-US" sz="2800">
                    <a:solidFill>
                      <a:srgbClr val="FF0000"/>
                    </a:solidFill>
                  </a:rPr>
                  <a:t>観測波長を中間赤外線</a:t>
                </a:r>
                <a:endParaRPr kumimoji="1" lang="en-US" altLang="ja-JP" sz="2800" dirty="0">
                  <a:solidFill>
                    <a:srgbClr val="FF0000"/>
                  </a:solidFill>
                </a:endParaRPr>
              </a:p>
              <a:p>
                <a:r>
                  <a:rPr kumimoji="1" lang="ja-JP" altLang="en-US" sz="2800">
                    <a:solidFill>
                      <a:srgbClr val="FF0000"/>
                    </a:solidFill>
                  </a:rPr>
                  <a:t>（</a:t>
                </a:r>
                <a:r>
                  <a:rPr kumimoji="1" lang="en-US" altLang="ja-JP" sz="2800" dirty="0">
                    <a:solidFill>
                      <a:srgbClr val="FF0000"/>
                    </a:solidFill>
                  </a:rPr>
                  <a:t>〜8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800" dirty="0">
                    <a:solidFill>
                      <a:srgbClr val="FF0000"/>
                    </a:solidFill>
                  </a:rPr>
                  <a:t>m</a:t>
                </a:r>
                <a:r>
                  <a:rPr kumimoji="1" lang="ja-JP" altLang="en-US" sz="2800">
                    <a:solidFill>
                      <a:srgbClr val="FF0000"/>
                    </a:solidFill>
                  </a:rPr>
                  <a:t>）まで拡張</a:t>
                </a:r>
                <a:endParaRPr kumimoji="1" lang="en-US" altLang="ja-JP" sz="2800" dirty="0">
                  <a:solidFill>
                    <a:srgbClr val="FF0000"/>
                  </a:solidFill>
                </a:endParaRPr>
              </a:p>
              <a:p>
                <a:endParaRPr kumimoji="1" lang="en-US" altLang="ja-JP" sz="2800" dirty="0"/>
              </a:p>
              <a:p>
                <a:r>
                  <a:rPr kumimoji="1" lang="ja-JP" altLang="en-US" sz="2800"/>
                  <a:t>→宇宙背景放射に含まれる</a:t>
                </a:r>
                <a:endParaRPr kumimoji="1" lang="en-US" altLang="ja-JP" sz="2800" dirty="0"/>
              </a:p>
              <a:p>
                <a:r>
                  <a:rPr kumimoji="1" lang="ja-JP" altLang="en-US" sz="2800"/>
                  <a:t>初代星、原始ブラックホール</a:t>
                </a:r>
                <a:endParaRPr kumimoji="1" lang="en-US" altLang="ja-JP" sz="2800" dirty="0"/>
              </a:p>
              <a:p>
                <a:r>
                  <a:rPr kumimoji="1" lang="ja-JP" altLang="en-US" sz="2800"/>
                  <a:t>からの放射を測定</a:t>
                </a:r>
                <a:endParaRPr kumimoji="1" lang="en-US" altLang="ja-JP" sz="2800" dirty="0"/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6E48F71-8A38-D84C-8F25-F79C1008F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86" y="2029110"/>
                <a:ext cx="8975325" cy="4401205"/>
              </a:xfrm>
              <a:prstGeom prst="rect">
                <a:avLst/>
              </a:prstGeom>
              <a:blipFill>
                <a:blip r:embed="rId2"/>
                <a:stretch>
                  <a:fillRect l="-1271" t="-1437" b="-28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47617D-9949-1E40-B474-A8087F642AFF}"/>
              </a:ext>
            </a:extLst>
          </p:cNvPr>
          <p:cNvSpPr txBox="1"/>
          <p:nvPr/>
        </p:nvSpPr>
        <p:spPr>
          <a:xfrm>
            <a:off x="277286" y="1075003"/>
            <a:ext cx="7289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6U</a:t>
            </a:r>
            <a:r>
              <a:rPr kumimoji="1" lang="ja-JP" altLang="en-US" sz="2800"/>
              <a:t>衛星開発のため、科研費基盤</a:t>
            </a:r>
            <a:r>
              <a:rPr kumimoji="1" lang="en-US" altLang="ja-JP" sz="2800" dirty="0"/>
              <a:t>S</a:t>
            </a:r>
            <a:r>
              <a:rPr kumimoji="1" lang="ja-JP" altLang="en-US" sz="2800"/>
              <a:t>に申請中</a:t>
            </a:r>
            <a:endParaRPr kumimoji="1" lang="en-US" altLang="ja-JP" sz="2800" dirty="0"/>
          </a:p>
          <a:p>
            <a:r>
              <a:rPr kumimoji="1" lang="en-US" altLang="ja-JP" sz="2800" dirty="0"/>
              <a:t>- 5</a:t>
            </a:r>
            <a:r>
              <a:rPr kumimoji="1" lang="ja-JP" altLang="en-US" sz="2800"/>
              <a:t>年程度での開発を想定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E61D296-B66E-FB4D-8488-532B2A8EC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496260"/>
            <a:ext cx="4022325" cy="32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3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52ADF8-665F-064C-96EA-0E0AB20C9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48512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まとめ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32EA15-6691-6145-9B5F-459D493E974A}"/>
              </a:ext>
            </a:extLst>
          </p:cNvPr>
          <p:cNvSpPr txBox="1"/>
          <p:nvPr/>
        </p:nvSpPr>
        <p:spPr>
          <a:xfrm>
            <a:off x="685800" y="1627961"/>
            <a:ext cx="8166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宇宙の初期から現在までの星形成史解明を</a:t>
            </a:r>
            <a:endParaRPr kumimoji="1" lang="en-US" altLang="ja-JP" sz="2800" dirty="0"/>
          </a:p>
          <a:p>
            <a:r>
              <a:rPr kumimoji="1" lang="ja-JP" altLang="en-US" sz="2800"/>
              <a:t>目的として、超小型衛星による</a:t>
            </a:r>
            <a:endParaRPr kumimoji="1" lang="en-US" altLang="ja-JP" sz="2800" dirty="0"/>
          </a:p>
          <a:p>
            <a:r>
              <a:rPr kumimoji="1" lang="ja-JP" altLang="en-US" sz="2800"/>
              <a:t>宇宙可視光背景放射の観測を検討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/>
              <a:t>宇宙可視光背景放射の観測は、</a:t>
            </a:r>
            <a:r>
              <a:rPr kumimoji="1" lang="en-US" altLang="ja-JP" sz="2800" dirty="0"/>
              <a:t>6U</a:t>
            </a:r>
            <a:r>
              <a:rPr kumimoji="1" lang="ja-JP" altLang="en-US" sz="2800"/>
              <a:t>衛星で</a:t>
            </a:r>
            <a:endParaRPr kumimoji="1" lang="en-US" altLang="ja-JP" sz="2800" dirty="0"/>
          </a:p>
          <a:p>
            <a:r>
              <a:rPr kumimoji="1" lang="ja-JP" altLang="en-US" sz="2800"/>
              <a:t>実現可能性が高く、超小型衛星の特性に</a:t>
            </a:r>
            <a:endParaRPr kumimoji="1" lang="en-US" altLang="ja-JP" sz="2800" dirty="0"/>
          </a:p>
          <a:p>
            <a:r>
              <a:rPr kumimoji="1" lang="ja-JP" altLang="en-US" sz="2800"/>
              <a:t>合致した科学ミッション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/>
              <a:t>将来的には、</a:t>
            </a:r>
            <a:r>
              <a:rPr kumimoji="1" lang="en-US" altLang="ja-JP" sz="2800" dirty="0"/>
              <a:t>6U</a:t>
            </a:r>
            <a:r>
              <a:rPr kumimoji="1" lang="ja-JP" altLang="en-US" sz="2800"/>
              <a:t>から数</a:t>
            </a:r>
            <a:r>
              <a:rPr kumimoji="1" lang="en-US" altLang="ja-JP" sz="2800" dirty="0"/>
              <a:t>10kg</a:t>
            </a:r>
            <a:r>
              <a:rPr kumimoji="1" lang="ja-JP" altLang="en-US" sz="2800"/>
              <a:t>級衛星に発展させ、</a:t>
            </a:r>
            <a:endParaRPr kumimoji="1" lang="en-US" altLang="ja-JP" sz="2800" dirty="0"/>
          </a:p>
          <a:p>
            <a:r>
              <a:rPr kumimoji="1" lang="ja-JP" altLang="en-US" sz="2800"/>
              <a:t>超小型衛星による宇宙背景放射科学の開拓を狙う。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44357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97EE53-3F31-DC47-89E5-CA8C0B8DE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246" y="1539082"/>
            <a:ext cx="7511508" cy="5103018"/>
          </a:xfrm>
        </p:spPr>
        <p:txBody>
          <a:bodyPr>
            <a:noAutofit/>
          </a:bodyPr>
          <a:lstStyle/>
          <a:p>
            <a:pPr algn="l">
              <a:lnSpc>
                <a:spcPts val="3330"/>
              </a:lnSpc>
            </a:pPr>
            <a:r>
              <a:rPr lang="ja-JP" altLang="en-US" sz="3600" b="1"/>
              <a:t>研究背景：宇宙背景放射について</a:t>
            </a:r>
            <a:br>
              <a:rPr lang="en-US" altLang="ja-JP" sz="3600" b="1" dirty="0"/>
            </a:br>
            <a:br>
              <a:rPr lang="en-US" altLang="ja-JP" sz="3600" b="1" dirty="0"/>
            </a:br>
            <a:br>
              <a:rPr lang="en-US" altLang="ja-JP" sz="3600" b="1" dirty="0"/>
            </a:br>
            <a:r>
              <a:rPr lang="ja-JP" altLang="en-US" sz="3600" b="1"/>
              <a:t>超小型衛星による観測提案</a:t>
            </a:r>
            <a:br>
              <a:rPr lang="en-US" altLang="ja-JP" sz="3600" b="1" dirty="0"/>
            </a:br>
            <a:br>
              <a:rPr lang="en-US" altLang="ja-JP" sz="3600" b="1" dirty="0"/>
            </a:br>
            <a:br>
              <a:rPr lang="en-US" altLang="ja-JP" sz="3600" b="1" dirty="0"/>
            </a:br>
            <a:r>
              <a:rPr lang="ja-JP" altLang="en-US" sz="3600" b="1"/>
              <a:t>ミッション部とバス部の仕様案</a:t>
            </a:r>
            <a:br>
              <a:rPr lang="en-US" altLang="ja-JP" sz="3600" b="1" dirty="0"/>
            </a:br>
            <a:br>
              <a:rPr lang="en-US" altLang="ja-JP" sz="3600" b="1" dirty="0"/>
            </a:br>
            <a:br>
              <a:rPr lang="en-US" altLang="ja-JP" sz="3600" b="1" dirty="0"/>
            </a:br>
            <a:r>
              <a:rPr lang="ja-JP" altLang="en-US" sz="3600" b="1"/>
              <a:t>検討状況と今後の開発計画</a:t>
            </a:r>
            <a:br>
              <a:rPr lang="en-US" altLang="ja-JP" sz="3600" b="1" dirty="0"/>
            </a:br>
            <a:endParaRPr lang="ja-JP" altLang="en-US" sz="36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2585FF-8733-F143-B58D-07055B6F0745}"/>
              </a:ext>
            </a:extLst>
          </p:cNvPr>
          <p:cNvSpPr txBox="1"/>
          <p:nvPr/>
        </p:nvSpPr>
        <p:spPr>
          <a:xfrm>
            <a:off x="0" y="44853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95991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52ADF8-665F-064C-96EA-0E0AB20C9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94816"/>
          </a:xfrm>
        </p:spPr>
        <p:txBody>
          <a:bodyPr>
            <a:normAutofit/>
          </a:bodyPr>
          <a:lstStyle/>
          <a:p>
            <a:r>
              <a:rPr lang="ja-JP" altLang="en-US" sz="5400"/>
              <a:t>宇宙の歴史と</a:t>
            </a:r>
            <a:r>
              <a:rPr kumimoji="1" lang="ja-JP" altLang="en-US" sz="5400"/>
              <a:t>宇宙背景放射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A8CA5E-31C6-BF4A-938F-3E4BA3B727DE}"/>
              </a:ext>
            </a:extLst>
          </p:cNvPr>
          <p:cNvSpPr txBox="1"/>
          <p:nvPr/>
        </p:nvSpPr>
        <p:spPr>
          <a:xfrm>
            <a:off x="124066" y="1194816"/>
            <a:ext cx="88958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/>
              <a:t>宇宙背景放射</a:t>
            </a:r>
            <a:endParaRPr lang="en-US" altLang="ja-JP" sz="2800" dirty="0"/>
          </a:p>
          <a:p>
            <a:pPr marL="457200" indent="-457200">
              <a:buFontTx/>
              <a:buChar char="-"/>
            </a:pPr>
            <a:r>
              <a:rPr lang="ja-JP" altLang="en-US" sz="2800"/>
              <a:t>宇宙初期から現在までに放出されたあらゆる</a:t>
            </a:r>
            <a:endParaRPr lang="en-US" altLang="ja-JP" sz="2800" dirty="0"/>
          </a:p>
          <a:p>
            <a:r>
              <a:rPr lang="en-US" altLang="ja-JP" sz="2800" dirty="0"/>
              <a:t>     </a:t>
            </a:r>
            <a:r>
              <a:rPr lang="ja-JP" altLang="en-US" sz="2800"/>
              <a:t>放射の積算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>
                <a:solidFill>
                  <a:srgbClr val="FF0000"/>
                </a:solidFill>
              </a:rPr>
              <a:t>可視光</a:t>
            </a:r>
            <a:r>
              <a:rPr lang="en-US" altLang="ja-JP" sz="2800" dirty="0">
                <a:solidFill>
                  <a:srgbClr val="FF0000"/>
                </a:solidFill>
              </a:rPr>
              <a:t>〜</a:t>
            </a:r>
            <a:r>
              <a:rPr lang="ja-JP" altLang="en-US" sz="2800">
                <a:solidFill>
                  <a:srgbClr val="FF0000"/>
                </a:solidFill>
              </a:rPr>
              <a:t>赤外線の宇宙背景放射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en-US" altLang="ja-JP" sz="2800" dirty="0"/>
              <a:t>- </a:t>
            </a:r>
            <a:r>
              <a:rPr lang="ja-JP" altLang="en-US" sz="2800"/>
              <a:t>宇宙初期の天体やブラックホールなど</a:t>
            </a:r>
            <a:endParaRPr lang="en-US" altLang="ja-JP" sz="2800" dirty="0"/>
          </a:p>
          <a:p>
            <a:r>
              <a:rPr lang="ja-JP" altLang="en-US" sz="2800"/>
              <a:t>未知天体からの放射を含む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/>
              <a:t>→天体形成史を</a:t>
            </a:r>
            <a:endParaRPr lang="en-US" altLang="ja-JP" sz="2800" dirty="0"/>
          </a:p>
          <a:p>
            <a:r>
              <a:rPr lang="ja-JP" altLang="en-US" sz="2800"/>
              <a:t>解明するために</a:t>
            </a:r>
            <a:endParaRPr lang="en-US" altLang="ja-JP" sz="2800" dirty="0"/>
          </a:p>
          <a:p>
            <a:r>
              <a:rPr lang="ja-JP" altLang="en-US" sz="2800"/>
              <a:t>重要な観測量</a:t>
            </a:r>
            <a:endParaRPr lang="en-US" altLang="ja-JP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772965-4D8F-E24A-9D29-0877FADFE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17" y="4178046"/>
            <a:ext cx="5652682" cy="241213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0B8A80-8479-204D-9E38-6DA3C809D585}"/>
              </a:ext>
            </a:extLst>
          </p:cNvPr>
          <p:cNvSpPr txBox="1"/>
          <p:nvPr/>
        </p:nvSpPr>
        <p:spPr>
          <a:xfrm>
            <a:off x="5067300" y="6488668"/>
            <a:ext cx="296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宇宙背景放射の概念図</a:t>
            </a:r>
          </a:p>
        </p:txBody>
      </p:sp>
    </p:spTree>
    <p:extLst>
      <p:ext uri="{BB962C8B-B14F-4D97-AF65-F5344CB8AC3E}">
        <p14:creationId xmlns:p14="http://schemas.microsoft.com/office/powerpoint/2010/main" val="224413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52ADF8-665F-064C-96EA-0E0AB20C9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04164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宇宙背景放射の観測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93A966-960B-F14E-B453-BF723B956E0E}"/>
              </a:ext>
            </a:extLst>
          </p:cNvPr>
          <p:cNvSpPr txBox="1"/>
          <p:nvPr/>
        </p:nvSpPr>
        <p:spPr>
          <a:xfrm>
            <a:off x="0" y="1457120"/>
            <a:ext cx="87737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宇宙から飛来する放射：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lang="en-US" altLang="ja-JP" sz="2800" dirty="0"/>
              <a:t>    </a:t>
            </a:r>
            <a:r>
              <a:rPr lang="ja-JP" altLang="en-US" sz="2800">
                <a:solidFill>
                  <a:srgbClr val="FF0000"/>
                </a:solidFill>
              </a:rPr>
              <a:t>地球大気放射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en-US" altLang="ja-JP" sz="2800" dirty="0"/>
              <a:t>+ </a:t>
            </a:r>
            <a:r>
              <a:rPr lang="ja-JP" altLang="en-US" sz="2800"/>
              <a:t>太陽系内のダストからの</a:t>
            </a:r>
            <a:endParaRPr lang="en-US" altLang="ja-JP" sz="2800" dirty="0"/>
          </a:p>
          <a:p>
            <a:r>
              <a:rPr lang="en-US" altLang="ja-JP" sz="2800" dirty="0"/>
              <a:t>   </a:t>
            </a:r>
            <a:r>
              <a:rPr lang="ja-JP" altLang="en-US" sz="2800"/>
              <a:t>放射（黄道光）</a:t>
            </a:r>
            <a:endParaRPr lang="en-US" altLang="ja-JP" sz="2800" dirty="0"/>
          </a:p>
          <a:p>
            <a:r>
              <a:rPr lang="en-US" altLang="ja-JP" sz="2800" dirty="0"/>
              <a:t>+ </a:t>
            </a:r>
            <a:r>
              <a:rPr lang="ja-JP" altLang="en-US" sz="2800"/>
              <a:t>銀河系内の放射</a:t>
            </a:r>
            <a:endParaRPr lang="en-US" altLang="ja-JP" sz="2800" dirty="0"/>
          </a:p>
          <a:p>
            <a:r>
              <a:rPr lang="en-US" altLang="ja-JP" sz="2800" dirty="0"/>
              <a:t>+ </a:t>
            </a:r>
            <a:r>
              <a:rPr lang="ja-JP" altLang="en-US" sz="2800"/>
              <a:t>宇宙背景放射</a:t>
            </a:r>
            <a:endParaRPr lang="en-US" altLang="ja-JP" sz="2800" dirty="0"/>
          </a:p>
          <a:p>
            <a:endParaRPr kumimoji="1" lang="en-US" altLang="ja-JP" sz="2800" dirty="0"/>
          </a:p>
          <a:p>
            <a:r>
              <a:rPr lang="ja-JP" altLang="en-US" sz="2800"/>
              <a:t>宇宙背景放射の測定</a:t>
            </a:r>
            <a:endParaRPr lang="en-US" altLang="ja-JP" sz="2800" dirty="0"/>
          </a:p>
          <a:p>
            <a:pPr marL="457200" indent="-457200">
              <a:buFontTx/>
              <a:buChar char="-"/>
            </a:pPr>
            <a:r>
              <a:rPr lang="ja-JP" altLang="en-US" sz="2800"/>
              <a:t>地球大気放射を避ける</a:t>
            </a:r>
            <a:endParaRPr lang="en-US" altLang="ja-JP" sz="2800" dirty="0"/>
          </a:p>
          <a:p>
            <a:r>
              <a:rPr lang="ja-JP" altLang="en-US" sz="2800"/>
              <a:t>　ために宇宙からの観測が</a:t>
            </a:r>
            <a:endParaRPr lang="en-US" altLang="ja-JP" sz="2800" dirty="0"/>
          </a:p>
          <a:p>
            <a:r>
              <a:rPr lang="en-US" altLang="ja-JP" sz="2800" dirty="0"/>
              <a:t>     </a:t>
            </a:r>
            <a:r>
              <a:rPr lang="ja-JP" altLang="en-US" sz="2800"/>
              <a:t>必須</a:t>
            </a:r>
            <a:endParaRPr lang="en-US" altLang="ja-JP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EDFA9B-3115-4744-A4DB-A6CC913A8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27" y="3526536"/>
            <a:ext cx="4425062" cy="315845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C3A356E-6635-7A4C-8C1F-C6D73EB29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870" y="1194352"/>
            <a:ext cx="4686319" cy="176413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E50B46-4278-C94A-BB0B-218A68531D2C}"/>
              </a:ext>
            </a:extLst>
          </p:cNvPr>
          <p:cNvSpPr txBox="1"/>
          <p:nvPr/>
        </p:nvSpPr>
        <p:spPr>
          <a:xfrm>
            <a:off x="5526616" y="2813012"/>
            <a:ext cx="355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宇宙から飛来する放射成分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EF0675-5C7C-1041-9E72-3F592ECC8477}"/>
              </a:ext>
            </a:extLst>
          </p:cNvPr>
          <p:cNvSpPr txBox="1"/>
          <p:nvPr/>
        </p:nvSpPr>
        <p:spPr>
          <a:xfrm>
            <a:off x="7564582" y="3165968"/>
            <a:ext cx="209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Leinert+ 1998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4832A51-E8E6-C243-8EF6-355A3DF17C82}"/>
              </a:ext>
            </a:extLst>
          </p:cNvPr>
          <p:cNvSpPr txBox="1"/>
          <p:nvPr/>
        </p:nvSpPr>
        <p:spPr>
          <a:xfrm>
            <a:off x="7786044" y="1995457"/>
            <a:ext cx="987659" cy="2495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00"/>
              <a:t>宇宙背景放射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2A953D-B63A-E542-9E62-0BC355B1085E}"/>
              </a:ext>
            </a:extLst>
          </p:cNvPr>
          <p:cNvSpPr txBox="1"/>
          <p:nvPr/>
        </p:nvSpPr>
        <p:spPr>
          <a:xfrm>
            <a:off x="5872742" y="6500328"/>
            <a:ext cx="86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波長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EBA768-50A4-ED41-ADD1-352A0EE3160A}"/>
              </a:ext>
            </a:extLst>
          </p:cNvPr>
          <p:cNvSpPr txBox="1"/>
          <p:nvPr/>
        </p:nvSpPr>
        <p:spPr>
          <a:xfrm rot="16200000">
            <a:off x="4056731" y="4784070"/>
            <a:ext cx="86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輝度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84F265B-C81D-3F4E-A6DC-0D48911DFF61}"/>
              </a:ext>
            </a:extLst>
          </p:cNvPr>
          <p:cNvCxnSpPr>
            <a:cxnSpLocks/>
          </p:cNvCxnSpPr>
          <p:nvPr/>
        </p:nvCxnSpPr>
        <p:spPr>
          <a:xfrm>
            <a:off x="5319616" y="5451070"/>
            <a:ext cx="1043084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2EA097-C8D8-0F41-9639-610B4CE03B7E}"/>
              </a:ext>
            </a:extLst>
          </p:cNvPr>
          <p:cNvSpPr txBox="1"/>
          <p:nvPr/>
        </p:nvSpPr>
        <p:spPr>
          <a:xfrm>
            <a:off x="6239820" y="5167402"/>
            <a:ext cx="355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宇宙背景放射の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輝度レベル</a:t>
            </a:r>
          </a:p>
        </p:txBody>
      </p:sp>
    </p:spTree>
    <p:extLst>
      <p:ext uri="{BB962C8B-B14F-4D97-AF65-F5344CB8AC3E}">
        <p14:creationId xmlns:p14="http://schemas.microsoft.com/office/powerpoint/2010/main" val="137139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85A6D74-A898-CB43-8E6A-2A5D9EBBE9B3}"/>
              </a:ext>
            </a:extLst>
          </p:cNvPr>
          <p:cNvSpPr txBox="1">
            <a:spLocks/>
          </p:cNvSpPr>
          <p:nvPr/>
        </p:nvSpPr>
        <p:spPr>
          <a:xfrm>
            <a:off x="113211" y="1"/>
            <a:ext cx="8725989" cy="1007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/>
              <a:t>宇宙背景放射超過問題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8DE5A0-ACCB-0E4C-93AD-E31A7C5BE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81" y="2890434"/>
            <a:ext cx="4285178" cy="291943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C7F0E94-D821-404E-AC54-EC30CDE58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661" y="2817786"/>
            <a:ext cx="4091958" cy="177210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37D147-9ECC-5445-9CDC-CC7E7A6648A9}"/>
              </a:ext>
            </a:extLst>
          </p:cNvPr>
          <p:cNvSpPr txBox="1"/>
          <p:nvPr/>
        </p:nvSpPr>
        <p:spPr>
          <a:xfrm>
            <a:off x="2230427" y="240009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輝度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3B3A6B2-018F-F742-8138-12D5611860C0}"/>
              </a:ext>
            </a:extLst>
          </p:cNvPr>
          <p:cNvSpPr txBox="1"/>
          <p:nvPr/>
        </p:nvSpPr>
        <p:spPr>
          <a:xfrm>
            <a:off x="6109353" y="2330837"/>
            <a:ext cx="293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輝度のゆらぎ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1CCF3C-7956-A743-BD20-28C4874D3429}"/>
              </a:ext>
            </a:extLst>
          </p:cNvPr>
          <p:cNvSpPr txBox="1"/>
          <p:nvPr/>
        </p:nvSpPr>
        <p:spPr>
          <a:xfrm>
            <a:off x="113210" y="5931537"/>
            <a:ext cx="9030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solidFill>
                  <a:srgbClr val="FF0000"/>
                </a:solidFill>
              </a:rPr>
              <a:t>問題点：超過光の起源天体が不明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</a:p>
          <a:p>
            <a:r>
              <a:rPr kumimoji="1" lang="ja-JP" altLang="en-US" sz="2800"/>
              <a:t>→</a:t>
            </a:r>
            <a:r>
              <a:rPr kumimoji="1" lang="en-US" altLang="ja-JP" sz="2800" dirty="0"/>
              <a:t> </a:t>
            </a:r>
            <a:r>
              <a:rPr kumimoji="1" lang="ja-JP" altLang="en-US" sz="2800"/>
              <a:t>解明する必要あり</a:t>
            </a:r>
          </a:p>
        </p:txBody>
      </p:sp>
      <p:pic>
        <p:nvPicPr>
          <p:cNvPr id="10" name="図 9" descr="夜に光っている星&#10;&#10;自動的に生成された説明">
            <a:extLst>
              <a:ext uri="{FF2B5EF4-FFF2-40B4-BE49-F238E27FC236}">
                <a16:creationId xmlns:a16="http://schemas.microsoft.com/office/drawing/2014/main" id="{4BE4AAAC-71C7-5F4F-A2CA-5BC0296BF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242" y="4489497"/>
            <a:ext cx="1412689" cy="141268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EF4F2F-FA9B-7A44-89F2-1B9F57200369}"/>
              </a:ext>
            </a:extLst>
          </p:cNvPr>
          <p:cNvSpPr txBox="1"/>
          <p:nvPr/>
        </p:nvSpPr>
        <p:spPr>
          <a:xfrm>
            <a:off x="354094" y="1085783"/>
            <a:ext cx="8676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これまでの宇宙背景放射の測定</a:t>
            </a:r>
            <a:endParaRPr kumimoji="1" lang="en-US" altLang="ja-JP" sz="2800" dirty="0"/>
          </a:p>
          <a:p>
            <a:r>
              <a:rPr kumimoji="1" lang="en-US" altLang="ja-JP" sz="2800" dirty="0"/>
              <a:t>- </a:t>
            </a:r>
            <a:r>
              <a:rPr kumimoji="1" lang="ja-JP" altLang="en-US" sz="2800"/>
              <a:t>近赤外線域において、系外銀河の積算を上回る輝度、大角度スケールのゆらぎを観測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8DBE7E-DFC1-8D44-89D1-EF80FA1DBBE4}"/>
              </a:ext>
            </a:extLst>
          </p:cNvPr>
          <p:cNvSpPr txBox="1"/>
          <p:nvPr/>
        </p:nvSpPr>
        <p:spPr>
          <a:xfrm>
            <a:off x="113210" y="2565587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Sano+ 2020</a:t>
            </a:r>
            <a:endParaRPr kumimoji="1" lang="ja-JP" altLang="en-US"/>
          </a:p>
        </p:txBody>
      </p:sp>
      <p:sp>
        <p:nvSpPr>
          <p:cNvPr id="14" name="上下矢印 13">
            <a:extLst>
              <a:ext uri="{FF2B5EF4-FFF2-40B4-BE49-F238E27FC236}">
                <a16:creationId xmlns:a16="http://schemas.microsoft.com/office/drawing/2014/main" id="{608B4250-8451-8944-BD13-4FE40E8EE4F3}"/>
              </a:ext>
            </a:extLst>
          </p:cNvPr>
          <p:cNvSpPr/>
          <p:nvPr/>
        </p:nvSpPr>
        <p:spPr>
          <a:xfrm>
            <a:off x="2230427" y="3531476"/>
            <a:ext cx="375086" cy="571414"/>
          </a:xfrm>
          <a:prstGeom prst="up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FF667C0-04B0-4647-9066-9A8666F03C3C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2983811" y="4735061"/>
            <a:ext cx="1930431" cy="4607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CC40ED6-58FE-DE44-AC62-D59DD263AF02}"/>
              </a:ext>
            </a:extLst>
          </p:cNvPr>
          <p:cNvSpPr txBox="1"/>
          <p:nvPr/>
        </p:nvSpPr>
        <p:spPr>
          <a:xfrm>
            <a:off x="6464512" y="4945098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Hubble Ultra Deep Field</a:t>
            </a:r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B8A2E54-B6A8-2A41-96D1-EE0D9AC98EED}"/>
              </a:ext>
            </a:extLst>
          </p:cNvPr>
          <p:cNvSpPr/>
          <p:nvPr/>
        </p:nvSpPr>
        <p:spPr>
          <a:xfrm>
            <a:off x="6326931" y="5359674"/>
            <a:ext cx="28930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rgbClr val="333333"/>
                </a:solidFill>
                <a:latin typeface="Lucida Grande" panose="020B0600040502020204" pitchFamily="34" charset="0"/>
              </a:rPr>
              <a:t>http://</a:t>
            </a:r>
            <a:r>
              <a:rPr lang="en-US" altLang="ja-JP" sz="800" dirty="0" err="1">
                <a:solidFill>
                  <a:srgbClr val="333333"/>
                </a:solidFill>
                <a:latin typeface="Lucida Grande" panose="020B0600040502020204" pitchFamily="34" charset="0"/>
              </a:rPr>
              <a:t>www.spacetelescope.org</a:t>
            </a:r>
            <a:r>
              <a:rPr lang="en-US" altLang="ja-JP" sz="800" dirty="0">
                <a:solidFill>
                  <a:srgbClr val="333333"/>
                </a:solidFill>
                <a:latin typeface="Lucida Grande" panose="020B0600040502020204" pitchFamily="34" charset="0"/>
              </a:rPr>
              <a:t>/science/</a:t>
            </a:r>
            <a:r>
              <a:rPr lang="en-US" altLang="ja-JP" sz="800" dirty="0" err="1">
                <a:solidFill>
                  <a:srgbClr val="333333"/>
                </a:solidFill>
                <a:latin typeface="Lucida Grande" panose="020B0600040502020204" pitchFamily="34" charset="0"/>
              </a:rPr>
              <a:t>deep_fields</a:t>
            </a:r>
            <a:r>
              <a:rPr lang="en-US" altLang="ja-JP" sz="800" dirty="0">
                <a:solidFill>
                  <a:srgbClr val="333333"/>
                </a:solidFill>
                <a:latin typeface="Lucida Grande" panose="020B0600040502020204" pitchFamily="34" charset="0"/>
              </a:rPr>
              <a:t>/</a:t>
            </a:r>
            <a:endParaRPr lang="ja-JP" altLang="en-US" sz="8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BA364B-BCE3-EC47-B02C-DC1FE0AB0787}"/>
              </a:ext>
            </a:extLst>
          </p:cNvPr>
          <p:cNvSpPr txBox="1"/>
          <p:nvPr/>
        </p:nvSpPr>
        <p:spPr>
          <a:xfrm>
            <a:off x="838041" y="29600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宇宙背景放射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F30919E-3F5A-9045-AE61-8E0745374E77}"/>
              </a:ext>
            </a:extLst>
          </p:cNvPr>
          <p:cNvSpPr txBox="1"/>
          <p:nvPr/>
        </p:nvSpPr>
        <p:spPr>
          <a:xfrm>
            <a:off x="1615498" y="447465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銀河の積算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AEC97CF-AB46-C64D-8481-5A712B415A56}"/>
              </a:ext>
            </a:extLst>
          </p:cNvPr>
          <p:cNvSpPr txBox="1"/>
          <p:nvPr/>
        </p:nvSpPr>
        <p:spPr>
          <a:xfrm>
            <a:off x="4476205" y="379866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0.16 deg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34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52ADF8-665F-064C-96EA-0E0AB20C9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8992067" cy="1046428"/>
          </a:xfrm>
        </p:spPr>
        <p:txBody>
          <a:bodyPr>
            <a:normAutofit/>
          </a:bodyPr>
          <a:lstStyle/>
          <a:p>
            <a:r>
              <a:rPr lang="ja-JP" altLang="en-US" sz="5400"/>
              <a:t>ロケット観測実験</a:t>
            </a:r>
            <a:r>
              <a:rPr lang="en-US" altLang="ja-JP" sz="5400" dirty="0"/>
              <a:t>CIBER-2</a:t>
            </a:r>
            <a:endParaRPr kumimoji="1" lang="ja-JP" altLang="en-US" sz="54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F92C7ED-68B0-C749-A38B-2701C118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550" y="3893361"/>
            <a:ext cx="5851450" cy="29389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17B9D8-6105-CD42-85B3-7BEC149C0F92}"/>
                  </a:ext>
                </a:extLst>
              </p:cNvPr>
              <p:cNvSpPr txBox="1"/>
              <p:nvPr/>
            </p:nvSpPr>
            <p:spPr>
              <a:xfrm>
                <a:off x="-1" y="1124391"/>
                <a:ext cx="8019393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/>
                  <a:t>Cosmic Infrared Background Experiment 2</a:t>
                </a:r>
              </a:p>
              <a:p>
                <a:r>
                  <a:rPr lang="en-US" altLang="ja-JP" sz="2800" dirty="0"/>
                  <a:t> (CIBER-2</a:t>
                </a:r>
                <a:r>
                  <a:rPr lang="ja-JP" altLang="en-US" sz="2800"/>
                  <a:t>）</a:t>
                </a:r>
                <a:endParaRPr lang="en-US" altLang="ja-JP" sz="2800" dirty="0"/>
              </a:p>
              <a:p>
                <a:pPr marL="457200" indent="-457200">
                  <a:buFontTx/>
                  <a:buChar char="-"/>
                </a:pPr>
                <a:r>
                  <a:rPr lang="ja-JP" altLang="en-US" sz="2800"/>
                  <a:t>可視光</a:t>
                </a:r>
                <a:r>
                  <a:rPr lang="en-US" altLang="ja-JP" sz="2800" dirty="0"/>
                  <a:t>〜</a:t>
                </a:r>
                <a:r>
                  <a:rPr lang="ja-JP" altLang="en-US" sz="2800"/>
                  <a:t>近赤外線（</a:t>
                </a:r>
                <a:r>
                  <a:rPr lang="en-US" altLang="ja-JP" sz="2800" dirty="0"/>
                  <a:t>0.5〜2.0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sz="2800" dirty="0"/>
                  <a:t>m</a:t>
                </a:r>
                <a:r>
                  <a:rPr lang="ja-JP" altLang="en-US" sz="2800"/>
                  <a:t>）の</a:t>
                </a:r>
                <a:endParaRPr lang="en-US" altLang="ja-JP" sz="2800" dirty="0"/>
              </a:p>
              <a:p>
                <a:r>
                  <a:rPr lang="ja-JP" altLang="en-US" sz="2800"/>
                  <a:t>宇宙背景放射のスペクトルとゆらぎを</a:t>
                </a:r>
                <a:endParaRPr lang="en-US" altLang="ja-JP" sz="2800" dirty="0"/>
              </a:p>
              <a:p>
                <a:r>
                  <a:rPr lang="ja-JP" altLang="en-US" sz="2800"/>
                  <a:t>観測し、その起源天体を解明</a:t>
                </a:r>
                <a:endParaRPr lang="en-US" altLang="ja-JP" sz="2800" dirty="0"/>
              </a:p>
              <a:p>
                <a:r>
                  <a:rPr lang="ja-JP" altLang="en-US" sz="2800"/>
                  <a:t>（ハロー星か初代天体か）</a:t>
                </a:r>
              </a:p>
              <a:p>
                <a:endParaRPr lang="en-US" altLang="ja-JP" sz="2800" dirty="0"/>
              </a:p>
              <a:p>
                <a:pPr marL="457200" indent="-457200">
                  <a:buFontTx/>
                  <a:buChar char="-"/>
                </a:pPr>
                <a:r>
                  <a:rPr lang="en-US" altLang="ja-JP" sz="2800" dirty="0"/>
                  <a:t>NASA</a:t>
                </a:r>
                <a:r>
                  <a:rPr lang="ja-JP" altLang="en-US" sz="2800"/>
                  <a:t>の観測</a:t>
                </a:r>
                <a:endParaRPr lang="en-US" altLang="ja-JP" sz="2800" dirty="0"/>
              </a:p>
              <a:p>
                <a:r>
                  <a:rPr lang="ja-JP" altLang="en-US" sz="2800"/>
                  <a:t>ロケットに口径</a:t>
                </a:r>
                <a:r>
                  <a:rPr lang="en-US" altLang="ja-JP" sz="2800" dirty="0"/>
                  <a:t>30cm</a:t>
                </a:r>
              </a:p>
              <a:p>
                <a:r>
                  <a:rPr lang="ja-JP" altLang="en-US" sz="2800"/>
                  <a:t>望遠鏡を搭載し、</a:t>
                </a:r>
                <a:endParaRPr lang="en-US" altLang="ja-JP" sz="2800" dirty="0"/>
              </a:p>
              <a:p>
                <a:r>
                  <a:rPr lang="ja-JP" altLang="en-US" sz="2800"/>
                  <a:t>撮像および分光</a:t>
                </a:r>
                <a:r>
                  <a:rPr lang="ja-JP" altLang="en-US" sz="2800" dirty="0"/>
                  <a:t>観測</a:t>
                </a:r>
                <a:endParaRPr lang="en-US" altLang="ja-JP" sz="2800" dirty="0"/>
              </a:p>
              <a:p>
                <a:endParaRPr lang="en-US" altLang="ja-JP" sz="2800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17B9D8-6105-CD42-85B3-7BEC149C0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124391"/>
                <a:ext cx="8019393" cy="5262979"/>
              </a:xfrm>
              <a:prstGeom prst="rect">
                <a:avLst/>
              </a:prstGeom>
              <a:blipFill>
                <a:blip r:embed="rId3"/>
                <a:stretch>
                  <a:fillRect l="-1741" t="-12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87E938-0024-D74B-AC06-81462BAAF17B}"/>
              </a:ext>
            </a:extLst>
          </p:cNvPr>
          <p:cNvSpPr txBox="1"/>
          <p:nvPr/>
        </p:nvSpPr>
        <p:spPr>
          <a:xfrm>
            <a:off x="6518025" y="3446066"/>
            <a:ext cx="262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Shirahata</a:t>
            </a:r>
            <a:r>
              <a:rPr kumimoji="1" lang="en-US" altLang="ja-JP" dirty="0"/>
              <a:t>+ 2016</a:t>
            </a:r>
            <a:r>
              <a:rPr kumimoji="1" lang="ja-JP" altLang="en-US"/>
              <a:t>一部改変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1DCB204-2DB2-414E-8943-A974955A8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804" y="954436"/>
            <a:ext cx="2596263" cy="2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5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9919E70-F774-E041-AF77-C0BD6FF8E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898" y="4637649"/>
            <a:ext cx="5739120" cy="166050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D746B60-05F0-1F49-AB08-EF72FED1B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4" y="1258669"/>
            <a:ext cx="3135086" cy="2882408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300515CE-ECEA-E54E-81F7-1C0D19563BD0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1088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/>
              <a:t>打ち上げと観測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C52661-D588-7140-85D3-443C03C881F3}"/>
              </a:ext>
            </a:extLst>
          </p:cNvPr>
          <p:cNvSpPr txBox="1"/>
          <p:nvPr/>
        </p:nvSpPr>
        <p:spPr>
          <a:xfrm>
            <a:off x="73717" y="1100859"/>
            <a:ext cx="3736920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2021</a:t>
            </a:r>
            <a:r>
              <a:rPr kumimoji="1" lang="ja-JP" altLang="en-US" sz="2800"/>
              <a:t>年</a:t>
            </a:r>
            <a:r>
              <a:rPr kumimoji="1" lang="en-US" altLang="ja-JP" sz="2800" dirty="0"/>
              <a:t>6</a:t>
            </a:r>
            <a:r>
              <a:rPr kumimoji="1" lang="ja-JP" altLang="en-US" sz="2800"/>
              <a:t>月</a:t>
            </a:r>
            <a:r>
              <a:rPr kumimoji="1" lang="en-US" altLang="ja-JP" sz="2800" dirty="0"/>
              <a:t>7</a:t>
            </a:r>
            <a:r>
              <a:rPr kumimoji="1" lang="ja-JP" altLang="en-US" sz="2800"/>
              <a:t>日</a:t>
            </a:r>
            <a:endParaRPr kumimoji="1" lang="en-US" altLang="ja-JP" sz="2800" dirty="0"/>
          </a:p>
          <a:p>
            <a:r>
              <a:rPr lang="ja-JP" altLang="en-US" sz="2800">
                <a:solidFill>
                  <a:srgbClr val="FF0000"/>
                </a:solidFill>
              </a:rPr>
              <a:t>第一回打ち上げ成功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</a:p>
          <a:p>
            <a:r>
              <a:rPr kumimoji="1" lang="en-US" altLang="ja-JP" sz="2800" dirty="0"/>
              <a:t>@</a:t>
            </a:r>
            <a:r>
              <a:rPr kumimoji="1" lang="ja-JP" altLang="en-US" sz="2800"/>
              <a:t>米国ホワイトサンズ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pPr marL="457200" indent="-457200">
              <a:buFontTx/>
              <a:buChar char="-"/>
            </a:pPr>
            <a:r>
              <a:rPr kumimoji="1" lang="ja-JP" altLang="en-US" sz="2800"/>
              <a:t>全</a:t>
            </a:r>
            <a:r>
              <a:rPr kumimoji="1" lang="en-US" altLang="ja-JP" sz="2800" dirty="0"/>
              <a:t>3</a:t>
            </a:r>
            <a:r>
              <a:rPr kumimoji="1" lang="ja-JP" altLang="en-US" sz="2800"/>
              <a:t>波長帯での</a:t>
            </a:r>
            <a:endParaRPr kumimoji="1" lang="en-US" altLang="ja-JP" sz="2800" dirty="0"/>
          </a:p>
          <a:p>
            <a:r>
              <a:rPr kumimoji="1" lang="ja-JP" altLang="en-US" sz="2800"/>
              <a:t>データ取得に成功</a:t>
            </a:r>
            <a:endParaRPr kumimoji="1" lang="en-US" altLang="ja-JP" sz="2800" dirty="0"/>
          </a:p>
          <a:p>
            <a:r>
              <a:rPr kumimoji="1" lang="en-US" altLang="ja-JP" sz="2800" dirty="0"/>
              <a:t>- </a:t>
            </a:r>
            <a:r>
              <a:rPr kumimoji="1" lang="ja-JP" altLang="en-US" sz="2800"/>
              <a:t>観測データの解析を</a:t>
            </a:r>
            <a:endParaRPr kumimoji="1" lang="en-US" altLang="ja-JP" sz="2800" dirty="0"/>
          </a:p>
          <a:p>
            <a:r>
              <a:rPr kumimoji="1" lang="ja-JP" altLang="en-US" sz="2800"/>
              <a:t>実施中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/>
              <a:t>・迷光混入などの</a:t>
            </a:r>
            <a:endParaRPr kumimoji="1" lang="en-US" altLang="ja-JP" sz="2800" dirty="0"/>
          </a:p>
          <a:p>
            <a:r>
              <a:rPr kumimoji="1" lang="ja-JP" altLang="en-US" sz="2800"/>
              <a:t>不具合があったが、</a:t>
            </a:r>
            <a:endParaRPr kumimoji="1" lang="en-US" altLang="ja-JP" sz="2800" dirty="0"/>
          </a:p>
          <a:p>
            <a:r>
              <a:rPr kumimoji="1" lang="en-US" altLang="ja-JP" sz="2800" dirty="0"/>
              <a:t>2</a:t>
            </a:r>
            <a:r>
              <a:rPr kumimoji="1" lang="ja-JP" altLang="en-US" sz="2800"/>
              <a:t>回目の打ち上げ</a:t>
            </a:r>
            <a:endParaRPr kumimoji="1" lang="en-US" altLang="ja-JP" sz="2800" dirty="0"/>
          </a:p>
          <a:p>
            <a:r>
              <a:rPr kumimoji="1" lang="ja-JP" altLang="en-US" sz="2800"/>
              <a:t>では改善予定。</a:t>
            </a:r>
            <a:endParaRPr kumimoji="1" lang="en-US" altLang="ja-JP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85F3BB-1560-6D45-AD1B-256D09190895}"/>
              </a:ext>
            </a:extLst>
          </p:cNvPr>
          <p:cNvSpPr txBox="1"/>
          <p:nvPr/>
        </p:nvSpPr>
        <p:spPr>
          <a:xfrm>
            <a:off x="5012765" y="6425393"/>
            <a:ext cx="355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取得した画像データ</a:t>
            </a:r>
          </a:p>
        </p:txBody>
      </p:sp>
      <p:pic>
        <p:nvPicPr>
          <p:cNvPr id="9" name="図 8" descr="夜の船&#10;&#10;自動的に生成された説明">
            <a:extLst>
              <a:ext uri="{FF2B5EF4-FFF2-40B4-BE49-F238E27FC236}">
                <a16:creationId xmlns:a16="http://schemas.microsoft.com/office/drawing/2014/main" id="{45D55DA3-69B5-7246-A022-A2966C458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870" y="1951532"/>
            <a:ext cx="1852195" cy="182657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AA0779E-BD58-A44B-9578-054E354B92CB}"/>
              </a:ext>
            </a:extLst>
          </p:cNvPr>
          <p:cNvSpPr txBox="1"/>
          <p:nvPr/>
        </p:nvSpPr>
        <p:spPr>
          <a:xfrm>
            <a:off x="6780645" y="4204697"/>
            <a:ext cx="225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観測シーケンス</a:t>
            </a:r>
          </a:p>
        </p:txBody>
      </p:sp>
    </p:spTree>
    <p:extLst>
      <p:ext uri="{BB962C8B-B14F-4D97-AF65-F5344CB8AC3E}">
        <p14:creationId xmlns:p14="http://schemas.microsoft.com/office/powerpoint/2010/main" val="418554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52ADF8-665F-064C-96EA-0E0AB20C9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7477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次代の宇宙背景放射観測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D4E2615-6C13-794F-B81A-CBA1A94E4BE6}"/>
                  </a:ext>
                </a:extLst>
              </p:cNvPr>
              <p:cNvSpPr txBox="1"/>
              <p:nvPr/>
            </p:nvSpPr>
            <p:spPr>
              <a:xfrm>
                <a:off x="150730" y="1133082"/>
                <a:ext cx="5171736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/>
                  <a:t>・観測波長域の拡大</a:t>
                </a:r>
                <a:endParaRPr kumimoji="1" lang="en-US" altLang="ja-JP" sz="2800" dirty="0"/>
              </a:p>
              <a:p>
                <a:pPr marL="457200" indent="-457200">
                  <a:buFontTx/>
                  <a:buChar char="-"/>
                </a:pPr>
                <a:r>
                  <a:rPr kumimoji="1" lang="ja-JP" altLang="en-US" sz="2800"/>
                  <a:t>スペクトル形状から</a:t>
                </a:r>
                <a:endParaRPr kumimoji="1" lang="en-US" altLang="ja-JP" sz="2800" dirty="0"/>
              </a:p>
              <a:p>
                <a:r>
                  <a:rPr kumimoji="1" lang="ja-JP" altLang="en-US" sz="2800"/>
                  <a:t>起源天体を制約</a:t>
                </a:r>
                <a:endParaRPr kumimoji="1" lang="en-US" altLang="ja-JP" sz="2800" dirty="0"/>
              </a:p>
              <a:p>
                <a:endParaRPr kumimoji="1" lang="en-US" altLang="ja-JP" sz="2800" dirty="0"/>
              </a:p>
              <a:p>
                <a:r>
                  <a:rPr kumimoji="1" lang="ja-JP" altLang="en-US" sz="2800"/>
                  <a:t>・観測領域の拡大</a:t>
                </a:r>
                <a:endParaRPr kumimoji="1" lang="en-US" altLang="ja-JP" sz="2800" dirty="0"/>
              </a:p>
              <a:p>
                <a:r>
                  <a:rPr kumimoji="1" lang="en-US" altLang="ja-JP" sz="2800" dirty="0"/>
                  <a:t>- </a:t>
                </a:r>
                <a:r>
                  <a:rPr kumimoji="1" lang="ja-JP" altLang="en-US" sz="2800"/>
                  <a:t>広天域におけるゆらぎ測定</a:t>
                </a:r>
                <a:endParaRPr kumimoji="1" lang="en-US" altLang="ja-JP" sz="2800" dirty="0"/>
              </a:p>
              <a:p>
                <a:endParaRPr kumimoji="1" lang="en-US" altLang="ja-JP" sz="2800" dirty="0"/>
              </a:p>
              <a:p>
                <a:r>
                  <a:rPr kumimoji="1" lang="ja-JP" altLang="en-US" sz="2800"/>
                  <a:t>→</a:t>
                </a:r>
                <a:r>
                  <a:rPr kumimoji="1" lang="ja-JP" altLang="en-US" sz="2800">
                    <a:solidFill>
                      <a:srgbClr val="FF0000"/>
                    </a:solidFill>
                  </a:rPr>
                  <a:t>可視光波長（</a:t>
                </a:r>
                <a:r>
                  <a:rPr kumimoji="1" lang="en-US" altLang="ja-JP" sz="2800" dirty="0">
                    <a:solidFill>
                      <a:srgbClr val="FF0000"/>
                    </a:solidFill>
                  </a:rPr>
                  <a:t>&lt; 0.5</a:t>
                </a:r>
                <a14:m>
                  <m:oMath xmlns:m="http://schemas.openxmlformats.org/officeDocument/2006/math">
                    <m:r>
                      <a:rPr kumimoji="1" lang="en-US" altLang="ja-JP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800" dirty="0">
                    <a:solidFill>
                      <a:srgbClr val="FF0000"/>
                    </a:solidFill>
                  </a:rPr>
                  <a:t>m</a:t>
                </a:r>
                <a:r>
                  <a:rPr kumimoji="1" lang="ja-JP" altLang="en-US" sz="2800">
                    <a:solidFill>
                      <a:srgbClr val="FF0000"/>
                    </a:solidFill>
                  </a:rPr>
                  <a:t>）</a:t>
                </a:r>
                <a:endParaRPr kumimoji="1" lang="en-US" altLang="ja-JP" sz="2800" dirty="0">
                  <a:solidFill>
                    <a:srgbClr val="FF0000"/>
                  </a:solidFill>
                </a:endParaRPr>
              </a:p>
              <a:p>
                <a:r>
                  <a:rPr kumimoji="1" lang="ja-JP" altLang="en-US" sz="2800">
                    <a:solidFill>
                      <a:srgbClr val="FF0000"/>
                    </a:solidFill>
                  </a:rPr>
                  <a:t>での広域観測</a:t>
                </a:r>
                <a:r>
                  <a:rPr kumimoji="1" lang="ja-JP" altLang="en-US" sz="2800"/>
                  <a:t>が重要</a:t>
                </a:r>
                <a:endParaRPr kumimoji="1" lang="en-US" altLang="ja-JP" sz="2800" dirty="0"/>
              </a:p>
              <a:p>
                <a:endParaRPr kumimoji="1" lang="en-US" altLang="ja-JP" sz="2800" dirty="0"/>
              </a:p>
              <a:p>
                <a:r>
                  <a:rPr kumimoji="1" lang="ja-JP" altLang="en-US" sz="2800"/>
                  <a:t>・世界的に唯一の</a:t>
                </a:r>
                <a:endParaRPr kumimoji="1" lang="en-US" altLang="ja-JP" sz="2800" dirty="0"/>
              </a:p>
              <a:p>
                <a:r>
                  <a:rPr kumimoji="1" lang="ja-JP" altLang="en-US" sz="2800"/>
                  <a:t>パラメータスペースでの</a:t>
                </a:r>
                <a:endParaRPr kumimoji="1" lang="en-US" altLang="ja-JP" sz="2800" dirty="0"/>
              </a:p>
              <a:p>
                <a:r>
                  <a:rPr kumimoji="1" lang="ja-JP" altLang="en-US" sz="2800"/>
                  <a:t>観測</a:t>
                </a:r>
                <a:endParaRPr kumimoji="1" lang="en-US" altLang="ja-JP" sz="2800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D4E2615-6C13-794F-B81A-CBA1A94E4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0" y="1133082"/>
                <a:ext cx="5171736" cy="5693866"/>
              </a:xfrm>
              <a:prstGeom prst="rect">
                <a:avLst/>
              </a:prstGeom>
              <a:blipFill>
                <a:blip r:embed="rId2"/>
                <a:stretch>
                  <a:fillRect l="-2696" t="-1114" b="-22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DDC63951-6FF2-7347-AB8C-7108A2DD8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682" y="1013510"/>
            <a:ext cx="3531191" cy="27656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424857E-9CD4-D44B-B811-FAB0293E5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468" y="4080403"/>
            <a:ext cx="4289520" cy="254479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4347662-823F-EE41-88CA-DBC028DD025C}"/>
              </a:ext>
            </a:extLst>
          </p:cNvPr>
          <p:cNvSpPr txBox="1"/>
          <p:nvPr/>
        </p:nvSpPr>
        <p:spPr>
          <a:xfrm>
            <a:off x="5635689" y="3795349"/>
            <a:ext cx="340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可視光</a:t>
            </a:r>
            <a:r>
              <a:rPr kumimoji="1" lang="en-US" altLang="ja-JP" dirty="0"/>
              <a:t>〜</a:t>
            </a:r>
            <a:r>
              <a:rPr kumimoji="1" lang="ja-JP" altLang="en-US"/>
              <a:t>近赤外線のスペクトル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AD6D83-2B1C-A24D-8C28-90D61866B41E}"/>
              </a:ext>
            </a:extLst>
          </p:cNvPr>
          <p:cNvSpPr txBox="1"/>
          <p:nvPr/>
        </p:nvSpPr>
        <p:spPr>
          <a:xfrm>
            <a:off x="4491533" y="6557070"/>
            <a:ext cx="465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他天文プロジェクトの波長、サーベイ面積</a:t>
            </a:r>
          </a:p>
        </p:txBody>
      </p:sp>
    </p:spTree>
    <p:extLst>
      <p:ext uri="{BB962C8B-B14F-4D97-AF65-F5344CB8AC3E}">
        <p14:creationId xmlns:p14="http://schemas.microsoft.com/office/powerpoint/2010/main" val="416832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38F9EAEC-0EEC-5E45-B03B-A0F83C913655}"/>
              </a:ext>
            </a:extLst>
          </p:cNvPr>
          <p:cNvSpPr txBox="1">
            <a:spLocks/>
          </p:cNvSpPr>
          <p:nvPr/>
        </p:nvSpPr>
        <p:spPr>
          <a:xfrm>
            <a:off x="685800" y="1"/>
            <a:ext cx="7772400" cy="1158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/>
              <a:t>超小型衛星の利用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841930-D88D-D740-9DB9-A028B9F807CC}"/>
              </a:ext>
            </a:extLst>
          </p:cNvPr>
          <p:cNvSpPr txBox="1"/>
          <p:nvPr/>
        </p:nvSpPr>
        <p:spPr>
          <a:xfrm>
            <a:off x="0" y="1096596"/>
            <a:ext cx="91718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宇宙背景放射</a:t>
            </a:r>
            <a:endParaRPr kumimoji="1" lang="en-US" altLang="ja-JP" sz="2800" dirty="0"/>
          </a:p>
          <a:p>
            <a:r>
              <a:rPr kumimoji="1" lang="en-US" altLang="ja-JP" sz="2800" dirty="0"/>
              <a:t>- </a:t>
            </a:r>
            <a:r>
              <a:rPr kumimoji="1" lang="ja-JP" altLang="en-US" sz="2800"/>
              <a:t>空間的に広がった放射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/>
              <a:t>→比較的小型の望遠鏡で観測可能</a:t>
            </a:r>
            <a:endParaRPr kumimoji="1" lang="en-US" altLang="ja-JP" sz="2800" dirty="0"/>
          </a:p>
          <a:p>
            <a:r>
              <a:rPr kumimoji="1" lang="ja-JP" altLang="en-US" sz="2800"/>
              <a:t>→個々の天体観測ほど高い</a:t>
            </a:r>
            <a:endParaRPr kumimoji="1" lang="en-US" altLang="ja-JP" sz="2800" dirty="0"/>
          </a:p>
          <a:p>
            <a:r>
              <a:rPr kumimoji="1" lang="ja-JP" altLang="en-US" sz="2800"/>
              <a:t>指向安定性は不必要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/>
              <a:t>可視光観測</a:t>
            </a:r>
            <a:endParaRPr kumimoji="1" lang="en-US" altLang="ja-JP" sz="2800" dirty="0"/>
          </a:p>
          <a:p>
            <a:r>
              <a:rPr kumimoji="1" lang="en-US" altLang="ja-JP" sz="2800" dirty="0"/>
              <a:t>- </a:t>
            </a:r>
            <a:r>
              <a:rPr kumimoji="1" lang="ja-JP" altLang="en-US" sz="2800"/>
              <a:t>赤外線観測に比べて、</a:t>
            </a:r>
            <a:endParaRPr kumimoji="1" lang="en-US" altLang="ja-JP" sz="2800" dirty="0"/>
          </a:p>
          <a:p>
            <a:r>
              <a:rPr kumimoji="1" lang="ja-JP" altLang="en-US" sz="2800"/>
              <a:t>観測装置の冷却条件は緩い。</a:t>
            </a:r>
          </a:p>
          <a:p>
            <a:endParaRPr kumimoji="1" lang="en-US" altLang="ja-JP" sz="2800" dirty="0"/>
          </a:p>
          <a:p>
            <a:r>
              <a:rPr kumimoji="1" lang="ja-JP" altLang="en-US" sz="2800"/>
              <a:t>・宇宙可視光背景放射観測</a:t>
            </a:r>
            <a:endParaRPr kumimoji="1" lang="en-US" altLang="ja-JP" sz="2800" dirty="0"/>
          </a:p>
          <a:p>
            <a:r>
              <a:rPr kumimoji="1" lang="ja-JP" altLang="en-US" sz="2800"/>
              <a:t>→</a:t>
            </a:r>
            <a:r>
              <a:rPr kumimoji="1" lang="ja-JP" altLang="en-US" sz="2800">
                <a:solidFill>
                  <a:srgbClr val="FF0000"/>
                </a:solidFill>
              </a:rPr>
              <a:t>超小型衛星の特性に合致</a:t>
            </a:r>
            <a:r>
              <a:rPr kumimoji="1" lang="ja-JP" altLang="en-US" sz="2800"/>
              <a:t>し、早いスパンで実施したい。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AD551AD-00A2-C449-AFC1-CA8007ABF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410" y="1233875"/>
            <a:ext cx="2559117" cy="27096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1D179B-82AD-A64E-AB73-DDCA57318D90}"/>
              </a:ext>
            </a:extLst>
          </p:cNvPr>
          <p:cNvSpPr txBox="1"/>
          <p:nvPr/>
        </p:nvSpPr>
        <p:spPr>
          <a:xfrm>
            <a:off x="6584883" y="4476414"/>
            <a:ext cx="255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宇宙背景放射の観測例</a:t>
            </a:r>
            <a:endParaRPr kumimoji="1" lang="en-US" altLang="ja-JP" dirty="0"/>
          </a:p>
          <a:p>
            <a:r>
              <a:rPr kumimoji="1" lang="ja-JP" altLang="en-US"/>
              <a:t>（</a:t>
            </a:r>
            <a:r>
              <a:rPr kumimoji="1" lang="en-US" altLang="ja-JP" dirty="0" err="1"/>
              <a:t>Zemcov</a:t>
            </a:r>
            <a:r>
              <a:rPr kumimoji="1" lang="en-US" altLang="ja-JP" dirty="0"/>
              <a:t> et al. 2014</a:t>
            </a:r>
            <a:r>
              <a:rPr kumimoji="1" lang="ja-JP" altLang="en-US"/>
              <a:t>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0001BB2-CEFD-9940-A822-2A2E23DFC211}"/>
              </a:ext>
            </a:extLst>
          </p:cNvPr>
          <p:cNvSpPr txBox="1"/>
          <p:nvPr/>
        </p:nvSpPr>
        <p:spPr>
          <a:xfrm>
            <a:off x="7447326" y="3943529"/>
            <a:ext cx="255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/>
              <a:t>度角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05DE29-586E-FE4F-A446-745291356621}"/>
              </a:ext>
            </a:extLst>
          </p:cNvPr>
          <p:cNvSpPr txBox="1"/>
          <p:nvPr/>
        </p:nvSpPr>
        <p:spPr>
          <a:xfrm rot="16200000">
            <a:off x="5750293" y="2404036"/>
            <a:ext cx="91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/>
              <a:t>度角</a:t>
            </a:r>
          </a:p>
        </p:txBody>
      </p:sp>
    </p:spTree>
    <p:extLst>
      <p:ext uri="{BB962C8B-B14F-4D97-AF65-F5344CB8AC3E}">
        <p14:creationId xmlns:p14="http://schemas.microsoft.com/office/powerpoint/2010/main" val="385561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23774F2162240468EE0D240EBB0A99F" ma:contentTypeVersion="7" ma:contentTypeDescription="新しいドキュメントを作成します。" ma:contentTypeScope="" ma:versionID="c0e6d7958ebfb1afdf66de3c81f612aa">
  <xsd:schema xmlns:xsd="http://www.w3.org/2001/XMLSchema" xmlns:xs="http://www.w3.org/2001/XMLSchema" xmlns:p="http://schemas.microsoft.com/office/2006/metadata/properties" xmlns:ns2="0ee932dc-2e11-4cde-b3a6-272f30dce50d" targetNamespace="http://schemas.microsoft.com/office/2006/metadata/properties" ma:root="true" ma:fieldsID="1cfad4c921093cfdd107b8fb3ae2ad8c" ns2:_="">
    <xsd:import namespace="0ee932dc-2e11-4cde-b3a6-272f30dce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932dc-2e11-4cde-b3a6-272f30dce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D16DE1-D7AA-4B8C-ADEC-7278677A1F0B}"/>
</file>

<file path=customXml/itemProps2.xml><?xml version="1.0" encoding="utf-8"?>
<ds:datastoreItem xmlns:ds="http://schemas.openxmlformats.org/officeDocument/2006/customXml" ds:itemID="{4844D39A-85C8-454C-8185-E7DB02D635D8}"/>
</file>

<file path=customXml/itemProps3.xml><?xml version="1.0" encoding="utf-8"?>
<ds:datastoreItem xmlns:ds="http://schemas.openxmlformats.org/officeDocument/2006/customXml" ds:itemID="{AEF12F73-44A2-4D71-8D8C-F58B1C276E4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15897</TotalTime>
  <Words>1137</Words>
  <Application>Microsoft Macintosh PowerPoint</Application>
  <PresentationFormat>画面に合わせる (4:3)</PresentationFormat>
  <Paragraphs>225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游ゴシック</vt:lpstr>
      <vt:lpstr>Arial</vt:lpstr>
      <vt:lpstr>Calibri</vt:lpstr>
      <vt:lpstr>Calibri Light</vt:lpstr>
      <vt:lpstr>Cambria Math</vt:lpstr>
      <vt:lpstr>Lucida Grande</vt:lpstr>
      <vt:lpstr>Office テーマ</vt:lpstr>
      <vt:lpstr>超小型衛星による 宇宙可視光背景放射観測ミッション</vt:lpstr>
      <vt:lpstr>研究背景：宇宙背景放射について   超小型衛星による観測提案   ミッション部とバス部の仕様案   検討状況と今後の開発計画 </vt:lpstr>
      <vt:lpstr>宇宙の歴史と宇宙背景放射</vt:lpstr>
      <vt:lpstr>宇宙背景放射の観測</vt:lpstr>
      <vt:lpstr>PowerPoint プレゼンテーション</vt:lpstr>
      <vt:lpstr>ロケット観測実験CIBER-2</vt:lpstr>
      <vt:lpstr>PowerPoint プレゼンテーション</vt:lpstr>
      <vt:lpstr>次代の宇宙背景放射観測</vt:lpstr>
      <vt:lpstr>PowerPoint プレゼンテーション</vt:lpstr>
      <vt:lpstr>PowerPoint プレゼンテーション</vt:lpstr>
      <vt:lpstr>バス部の仕様案</vt:lpstr>
      <vt:lpstr>宇宙背景放射の検出感度検討</vt:lpstr>
      <vt:lpstr>PowerPoint プレゼンテーション</vt:lpstr>
      <vt:lpstr>今後の計画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渋谷　洋介</dc:creator>
  <cp:lastModifiedBy>Sano Kei</cp:lastModifiedBy>
  <cp:revision>226</cp:revision>
  <dcterms:created xsi:type="dcterms:W3CDTF">2022-01-05T08:03:41Z</dcterms:created>
  <dcterms:modified xsi:type="dcterms:W3CDTF">2022-01-17T12:04:10Z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0x010100023774F2162240468EE0D240EBB0A99F</vt:lpwstr>
  </property>
</Properties>
</file>