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1" r:id="rId2"/>
    <p:sldId id="336" r:id="rId3"/>
    <p:sldId id="333" r:id="rId4"/>
    <p:sldId id="260" r:id="rId5"/>
    <p:sldId id="325" r:id="rId6"/>
    <p:sldId id="326" r:id="rId7"/>
    <p:sldId id="299" r:id="rId8"/>
    <p:sldId id="32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D4958-57F0-4201-A65A-69795795D1F5}" v="88" dt="2021-12-28T06:56:52.940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5090" autoAdjust="0"/>
  </p:normalViewPr>
  <p:slideViewPr>
    <p:cSldViewPr snapToGrid="0" snapToObjects="1">
      <p:cViewPr varScale="1">
        <p:scale>
          <a:sx n="106" d="100"/>
          <a:sy n="106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谷 浩一" userId="bb06abf12e4c240f" providerId="LiveId" clId="{F13D4958-57F0-4201-A65A-69795795D1F5}"/>
    <pc:docChg chg="undo custSel addSld delSld modSld sldOrd">
      <pc:chgData name="谷 浩一" userId="bb06abf12e4c240f" providerId="LiveId" clId="{F13D4958-57F0-4201-A65A-69795795D1F5}" dt="2022-01-06T08:14:48.319" v="613"/>
      <pc:docMkLst>
        <pc:docMk/>
      </pc:docMkLst>
      <pc:sldChg chg="addSp modSp mod">
        <pc:chgData name="谷 浩一" userId="bb06abf12e4c240f" providerId="LiveId" clId="{F13D4958-57F0-4201-A65A-69795795D1F5}" dt="2022-01-05T04:42:22.424" v="611" actId="1076"/>
        <pc:sldMkLst>
          <pc:docMk/>
          <pc:sldMk cId="52719163" sldId="260"/>
        </pc:sldMkLst>
        <pc:spChg chg="mod">
          <ac:chgData name="谷 浩一" userId="bb06abf12e4c240f" providerId="LiveId" clId="{F13D4958-57F0-4201-A65A-69795795D1F5}" dt="2022-01-05T04:42:22.424" v="611" actId="1076"/>
          <ac:spMkLst>
            <pc:docMk/>
            <pc:sldMk cId="52719163" sldId="260"/>
            <ac:spMk id="10" creationId="{DA027C1D-48E1-C945-A61A-AA34B16552FE}"/>
          </ac:spMkLst>
        </pc:spChg>
        <pc:spChg chg="add mod">
          <ac:chgData name="谷 浩一" userId="bb06abf12e4c240f" providerId="LiveId" clId="{F13D4958-57F0-4201-A65A-69795795D1F5}" dt="2021-12-21T07:49:44.511" v="500" actId="1076"/>
          <ac:spMkLst>
            <pc:docMk/>
            <pc:sldMk cId="52719163" sldId="260"/>
            <ac:spMk id="11" creationId="{48A5F3E1-816E-4347-AA81-F7F777D8C1E3}"/>
          </ac:spMkLst>
        </pc:spChg>
      </pc:sldChg>
      <pc:sldChg chg="add del">
        <pc:chgData name="谷 浩一" userId="bb06abf12e4c240f" providerId="LiveId" clId="{F13D4958-57F0-4201-A65A-69795795D1F5}" dt="2021-12-18T12:51:45.167" v="138" actId="47"/>
        <pc:sldMkLst>
          <pc:docMk/>
          <pc:sldMk cId="197134761" sldId="261"/>
        </pc:sldMkLst>
      </pc:sldChg>
      <pc:sldChg chg="addSp delSp modSp mod">
        <pc:chgData name="谷 浩一" userId="bb06abf12e4c240f" providerId="LiveId" clId="{F13D4958-57F0-4201-A65A-69795795D1F5}" dt="2021-12-18T14:18:27.991" v="169" actId="478"/>
        <pc:sldMkLst>
          <pc:docMk/>
          <pc:sldMk cId="3899911180" sldId="299"/>
        </pc:sldMkLst>
        <pc:spChg chg="add del">
          <ac:chgData name="谷 浩一" userId="bb06abf12e4c240f" providerId="LiveId" clId="{F13D4958-57F0-4201-A65A-69795795D1F5}" dt="2021-12-18T14:18:27.991" v="169" actId="478"/>
          <ac:spMkLst>
            <pc:docMk/>
            <pc:sldMk cId="3899911180" sldId="299"/>
            <ac:spMk id="3" creationId="{23205DE8-9CA1-4CDC-86AF-2D848C5AFF12}"/>
          </ac:spMkLst>
        </pc:spChg>
        <pc:spChg chg="add del mod">
          <ac:chgData name="谷 浩一" userId="bb06abf12e4c240f" providerId="LiveId" clId="{F13D4958-57F0-4201-A65A-69795795D1F5}" dt="2021-12-18T12:53:27.596" v="157" actId="20577"/>
          <ac:spMkLst>
            <pc:docMk/>
            <pc:sldMk cId="3899911180" sldId="299"/>
            <ac:spMk id="16" creationId="{08E1090C-0A8B-B545-89AB-4670A2A8D617}"/>
          </ac:spMkLst>
        </pc:spChg>
      </pc:sldChg>
      <pc:sldChg chg="addSp delSp modSp add del mod ord">
        <pc:chgData name="谷 浩一" userId="bb06abf12e4c240f" providerId="LiveId" clId="{F13D4958-57F0-4201-A65A-69795795D1F5}" dt="2022-01-06T08:14:48.319" v="613"/>
        <pc:sldMkLst>
          <pc:docMk/>
          <pc:sldMk cId="1980032751" sldId="321"/>
        </pc:sldMkLst>
        <pc:spChg chg="add del">
          <ac:chgData name="谷 浩一" userId="bb06abf12e4c240f" providerId="LiveId" clId="{F13D4958-57F0-4201-A65A-69795795D1F5}" dt="2021-12-21T01:28:34.743" v="492" actId="478"/>
          <ac:spMkLst>
            <pc:docMk/>
            <pc:sldMk cId="1980032751" sldId="321"/>
            <ac:spMk id="2" creationId="{0259140F-9380-47CF-8F4F-DA82A0000FD4}"/>
          </ac:spMkLst>
        </pc:spChg>
        <pc:spChg chg="mod">
          <ac:chgData name="谷 浩一" userId="bb06abf12e4c240f" providerId="LiveId" clId="{F13D4958-57F0-4201-A65A-69795795D1F5}" dt="2021-12-19T01:20:06.660" v="180" actId="403"/>
          <ac:spMkLst>
            <pc:docMk/>
            <pc:sldMk cId="1980032751" sldId="321"/>
            <ac:spMk id="10" creationId="{ADA4FDBF-7196-3244-987E-EEDD69894A87}"/>
          </ac:spMkLst>
        </pc:spChg>
      </pc:sldChg>
      <pc:sldChg chg="addSp delSp modSp del mod">
        <pc:chgData name="谷 浩一" userId="bb06abf12e4c240f" providerId="LiveId" clId="{F13D4958-57F0-4201-A65A-69795795D1F5}" dt="2021-12-19T01:21:25.670" v="181" actId="47"/>
        <pc:sldMkLst>
          <pc:docMk/>
          <pc:sldMk cId="1585704813" sldId="322"/>
        </pc:sldMkLst>
        <pc:picChg chg="del">
          <ac:chgData name="谷 浩一" userId="bb06abf12e4c240f" providerId="LiveId" clId="{F13D4958-57F0-4201-A65A-69795795D1F5}" dt="2021-12-18T12:53:32.092" v="158" actId="21"/>
          <ac:picMkLst>
            <pc:docMk/>
            <pc:sldMk cId="1585704813" sldId="322"/>
            <ac:picMk id="4" creationId="{C3F08FD5-B07A-482F-B724-E0D364C76DEE}"/>
          </ac:picMkLst>
        </pc:picChg>
        <pc:picChg chg="del">
          <ac:chgData name="谷 浩一" userId="bb06abf12e4c240f" providerId="LiveId" clId="{F13D4958-57F0-4201-A65A-69795795D1F5}" dt="2021-12-18T12:53:32.092" v="158" actId="21"/>
          <ac:picMkLst>
            <pc:docMk/>
            <pc:sldMk cId="1585704813" sldId="322"/>
            <ac:picMk id="7" creationId="{5C1BA185-8FDE-469A-9DAF-406B4DAFAEE9}"/>
          </ac:picMkLst>
        </pc:picChg>
        <pc:picChg chg="add mod">
          <ac:chgData name="谷 浩一" userId="bb06abf12e4c240f" providerId="LiveId" clId="{F13D4958-57F0-4201-A65A-69795795D1F5}" dt="2021-12-18T14:18:39.673" v="171" actId="1076"/>
          <ac:picMkLst>
            <pc:docMk/>
            <pc:sldMk cId="1585704813" sldId="322"/>
            <ac:picMk id="12" creationId="{A888BF16-B4C5-4A0B-9972-603A587F0773}"/>
          </ac:picMkLst>
        </pc:picChg>
        <pc:picChg chg="add mod">
          <ac:chgData name="谷 浩一" userId="bb06abf12e4c240f" providerId="LiveId" clId="{F13D4958-57F0-4201-A65A-69795795D1F5}" dt="2021-12-18T14:18:39.673" v="171" actId="1076"/>
          <ac:picMkLst>
            <pc:docMk/>
            <pc:sldMk cId="1585704813" sldId="322"/>
            <ac:picMk id="13" creationId="{D40476D8-EBD3-495C-95D1-D6F4671E7FFB}"/>
          </ac:picMkLst>
        </pc:picChg>
      </pc:sldChg>
      <pc:sldChg chg="addSp delSp modSp mod">
        <pc:chgData name="谷 浩一" userId="bb06abf12e4c240f" providerId="LiveId" clId="{F13D4958-57F0-4201-A65A-69795795D1F5}" dt="2021-12-29T06:03:49.828" v="587" actId="20577"/>
        <pc:sldMkLst>
          <pc:docMk/>
          <pc:sldMk cId="3528266443" sldId="326"/>
        </pc:sldMkLst>
        <pc:spChg chg="add mod">
          <ac:chgData name="谷 浩一" userId="bb06abf12e4c240f" providerId="LiveId" clId="{F13D4958-57F0-4201-A65A-69795795D1F5}" dt="2021-12-21T08:05:31.226" v="502" actId="1076"/>
          <ac:spMkLst>
            <pc:docMk/>
            <pc:sldMk cId="3528266443" sldId="326"/>
            <ac:spMk id="3" creationId="{1D4B6738-6293-4192-BDF2-36A38615EA64}"/>
          </ac:spMkLst>
        </pc:spChg>
        <pc:spChg chg="add mod">
          <ac:chgData name="谷 浩一" userId="bb06abf12e4c240f" providerId="LiveId" clId="{F13D4958-57F0-4201-A65A-69795795D1F5}" dt="2021-12-28T06:57:16.953" v="545" actId="1076"/>
          <ac:spMkLst>
            <pc:docMk/>
            <pc:sldMk cId="3528266443" sldId="326"/>
            <ac:spMk id="8" creationId="{708862E2-CC9E-4745-8D79-1ACFEB2D8328}"/>
          </ac:spMkLst>
        </pc:spChg>
        <pc:spChg chg="add del">
          <ac:chgData name="谷 浩一" userId="bb06abf12e4c240f" providerId="LiveId" clId="{F13D4958-57F0-4201-A65A-69795795D1F5}" dt="2021-12-19T08:35:40.472" v="300" actId="478"/>
          <ac:spMkLst>
            <pc:docMk/>
            <pc:sldMk cId="3528266443" sldId="326"/>
            <ac:spMk id="13" creationId="{2DD28936-1B1C-4C22-B7AB-EF0A1A8E6B6D}"/>
          </ac:spMkLst>
        </pc:spChg>
        <pc:spChg chg="add mod">
          <ac:chgData name="谷 浩一" userId="bb06abf12e4c240f" providerId="LiveId" clId="{F13D4958-57F0-4201-A65A-69795795D1F5}" dt="2021-12-29T06:03:49.828" v="587" actId="20577"/>
          <ac:spMkLst>
            <pc:docMk/>
            <pc:sldMk cId="3528266443" sldId="326"/>
            <ac:spMk id="14" creationId="{1DD48B69-E3FB-4EFC-9993-3278BB3524E7}"/>
          </ac:spMkLst>
        </pc:spChg>
        <pc:spChg chg="add del mod">
          <ac:chgData name="谷 浩一" userId="bb06abf12e4c240f" providerId="LiveId" clId="{F13D4958-57F0-4201-A65A-69795795D1F5}" dt="2021-12-19T08:38:19.113" v="473" actId="478"/>
          <ac:spMkLst>
            <pc:docMk/>
            <pc:sldMk cId="3528266443" sldId="326"/>
            <ac:spMk id="15" creationId="{EC4A9E58-3C7A-464C-9C56-2A9DCDBEB9EE}"/>
          </ac:spMkLst>
        </pc:spChg>
        <pc:spChg chg="mod">
          <ac:chgData name="谷 浩一" userId="bb06abf12e4c240f" providerId="LiveId" clId="{F13D4958-57F0-4201-A65A-69795795D1F5}" dt="2021-12-19T08:37:03.562" v="466" actId="20577"/>
          <ac:spMkLst>
            <pc:docMk/>
            <pc:sldMk cId="3528266443" sldId="326"/>
            <ac:spMk id="16" creationId="{08E1090C-0A8B-B545-89AB-4670A2A8D617}"/>
          </ac:spMkLst>
        </pc:spChg>
        <pc:spChg chg="add mod">
          <ac:chgData name="谷 浩一" userId="bb06abf12e4c240f" providerId="LiveId" clId="{F13D4958-57F0-4201-A65A-69795795D1F5}" dt="2021-12-28T06:58:32.844" v="573" actId="20577"/>
          <ac:spMkLst>
            <pc:docMk/>
            <pc:sldMk cId="3528266443" sldId="326"/>
            <ac:spMk id="17" creationId="{2C4E685C-E280-4952-9F14-2CD4DAABF7A7}"/>
          </ac:spMkLst>
        </pc:spChg>
        <pc:spChg chg="del">
          <ac:chgData name="谷 浩一" userId="bb06abf12e4c240f" providerId="LiveId" clId="{F13D4958-57F0-4201-A65A-69795795D1F5}" dt="2021-12-19T08:35:07.203" v="243" actId="478"/>
          <ac:spMkLst>
            <pc:docMk/>
            <pc:sldMk cId="3528266443" sldId="326"/>
            <ac:spMk id="18" creationId="{E851EE97-7712-4183-98B7-FD30ACF3F276}"/>
          </ac:spMkLst>
        </pc:spChg>
        <pc:spChg chg="mod">
          <ac:chgData name="谷 浩一" userId="bb06abf12e4c240f" providerId="LiveId" clId="{F13D4958-57F0-4201-A65A-69795795D1F5}" dt="2021-12-21T08:05:31.226" v="502" actId="1076"/>
          <ac:spMkLst>
            <pc:docMk/>
            <pc:sldMk cId="3528266443" sldId="326"/>
            <ac:spMk id="20" creationId="{6EE8F026-8E9D-4343-9094-E85F40CA76D2}"/>
          </ac:spMkLst>
        </pc:spChg>
        <pc:spChg chg="del">
          <ac:chgData name="谷 浩一" userId="bb06abf12e4c240f" providerId="LiveId" clId="{F13D4958-57F0-4201-A65A-69795795D1F5}" dt="2021-12-19T08:35:07.203" v="243" actId="478"/>
          <ac:spMkLst>
            <pc:docMk/>
            <pc:sldMk cId="3528266443" sldId="326"/>
            <ac:spMk id="26" creationId="{A0C9E183-0683-4368-856F-DD2258F708AD}"/>
          </ac:spMkLst>
        </pc:spChg>
        <pc:spChg chg="del">
          <ac:chgData name="谷 浩一" userId="bb06abf12e4c240f" providerId="LiveId" clId="{F13D4958-57F0-4201-A65A-69795795D1F5}" dt="2021-12-19T08:35:07.203" v="243" actId="478"/>
          <ac:spMkLst>
            <pc:docMk/>
            <pc:sldMk cId="3528266443" sldId="326"/>
            <ac:spMk id="28" creationId="{B51C168E-5FB2-4703-9E9A-6BCDD407654B}"/>
          </ac:spMkLst>
        </pc:spChg>
        <pc:spChg chg="add del">
          <ac:chgData name="谷 浩一" userId="bb06abf12e4c240f" providerId="LiveId" clId="{F13D4958-57F0-4201-A65A-69795795D1F5}" dt="2021-12-19T08:35:40.472" v="300" actId="478"/>
          <ac:spMkLst>
            <pc:docMk/>
            <pc:sldMk cId="3528266443" sldId="326"/>
            <ac:spMk id="29" creationId="{803F9031-B98C-4850-B1B4-10E747385F58}"/>
          </ac:spMkLst>
        </pc:spChg>
        <pc:graphicFrameChg chg="add del mod modGraphic">
          <ac:chgData name="谷 浩一" userId="bb06abf12e4c240f" providerId="LiveId" clId="{F13D4958-57F0-4201-A65A-69795795D1F5}" dt="2021-12-19T08:30:07.169" v="242" actId="1032"/>
          <ac:graphicFrameMkLst>
            <pc:docMk/>
            <pc:sldMk cId="3528266443" sldId="326"/>
            <ac:graphicFrameMk id="2" creationId="{C2E6A68B-FC5E-4846-A342-51970B2B7446}"/>
          </ac:graphicFrameMkLst>
        </pc:graphicFrameChg>
        <pc:cxnChg chg="del">
          <ac:chgData name="谷 浩一" userId="bb06abf12e4c240f" providerId="LiveId" clId="{F13D4958-57F0-4201-A65A-69795795D1F5}" dt="2021-12-19T08:35:07.203" v="243" actId="478"/>
          <ac:cxnSpMkLst>
            <pc:docMk/>
            <pc:sldMk cId="3528266443" sldId="326"/>
            <ac:cxnSpMk id="21" creationId="{DE1063BE-7906-4341-9A04-3B9FFE99065F}"/>
          </ac:cxnSpMkLst>
        </pc:cxnChg>
      </pc:sldChg>
      <pc:sldChg chg="del">
        <pc:chgData name="谷 浩一" userId="bb06abf12e4c240f" providerId="LiveId" clId="{F13D4958-57F0-4201-A65A-69795795D1F5}" dt="2021-12-18T12:51:47.997" v="139" actId="47"/>
        <pc:sldMkLst>
          <pc:docMk/>
          <pc:sldMk cId="540236978" sldId="327"/>
        </pc:sldMkLst>
      </pc:sldChg>
      <pc:sldChg chg="delSp modSp mod">
        <pc:chgData name="谷 浩一" userId="bb06abf12e4c240f" providerId="LiveId" clId="{F13D4958-57F0-4201-A65A-69795795D1F5}" dt="2021-12-18T07:37:32.364" v="113" actId="1076"/>
        <pc:sldMkLst>
          <pc:docMk/>
          <pc:sldMk cId="1420167962" sldId="328"/>
        </pc:sldMkLst>
        <pc:spChg chg="mod">
          <ac:chgData name="谷 浩一" userId="bb06abf12e4c240f" providerId="LiveId" clId="{F13D4958-57F0-4201-A65A-69795795D1F5}" dt="2021-12-18T07:37:32.364" v="113" actId="1076"/>
          <ac:spMkLst>
            <pc:docMk/>
            <pc:sldMk cId="1420167962" sldId="328"/>
            <ac:spMk id="16" creationId="{08E1090C-0A8B-B545-89AB-4670A2A8D617}"/>
          </ac:spMkLst>
        </pc:spChg>
        <pc:picChg chg="del">
          <ac:chgData name="谷 浩一" userId="bb06abf12e4c240f" providerId="LiveId" clId="{F13D4958-57F0-4201-A65A-69795795D1F5}" dt="2021-12-18T07:33:20.382" v="1" actId="478"/>
          <ac:picMkLst>
            <pc:docMk/>
            <pc:sldMk cId="1420167962" sldId="328"/>
            <ac:picMk id="3" creationId="{2B901DF5-8D09-460E-9D5B-18035F82A801}"/>
          </ac:picMkLst>
        </pc:picChg>
      </pc:sldChg>
      <pc:sldChg chg="modSp mod">
        <pc:chgData name="谷 浩一" userId="bb06abf12e4c240f" providerId="LiveId" clId="{F13D4958-57F0-4201-A65A-69795795D1F5}" dt="2021-12-18T12:52:04.497" v="144" actId="1076"/>
        <pc:sldMkLst>
          <pc:docMk/>
          <pc:sldMk cId="1858127818" sldId="333"/>
        </pc:sldMkLst>
        <pc:spChg chg="mod">
          <ac:chgData name="谷 浩一" userId="bb06abf12e4c240f" providerId="LiveId" clId="{F13D4958-57F0-4201-A65A-69795795D1F5}" dt="2021-12-18T12:52:04.497" v="144" actId="1076"/>
          <ac:spMkLst>
            <pc:docMk/>
            <pc:sldMk cId="1858127818" sldId="333"/>
            <ac:spMk id="3" creationId="{23205DE8-9CA1-4CDC-86AF-2D848C5AFF12}"/>
          </ac:spMkLst>
        </pc:spChg>
      </pc:sldChg>
      <pc:sldChg chg="del">
        <pc:chgData name="谷 浩一" userId="bb06abf12e4c240f" providerId="LiveId" clId="{F13D4958-57F0-4201-A65A-69795795D1F5}" dt="2021-12-18T07:33:16.655" v="0" actId="47"/>
        <pc:sldMkLst>
          <pc:docMk/>
          <pc:sldMk cId="881919638" sldId="335"/>
        </pc:sldMkLst>
      </pc:sldChg>
      <pc:sldChg chg="addSp modSp mod">
        <pc:chgData name="谷 浩一" userId="bb06abf12e4c240f" providerId="LiveId" clId="{F13D4958-57F0-4201-A65A-69795795D1F5}" dt="2021-12-19T01:17:56.408" v="178" actId="1076"/>
        <pc:sldMkLst>
          <pc:docMk/>
          <pc:sldMk cId="297155774" sldId="336"/>
        </pc:sldMkLst>
        <pc:graphicFrameChg chg="mod modGraphic">
          <ac:chgData name="谷 浩一" userId="bb06abf12e4c240f" providerId="LiveId" clId="{F13D4958-57F0-4201-A65A-69795795D1F5}" dt="2021-12-19T01:17:43.560" v="174" actId="14100"/>
          <ac:graphicFrameMkLst>
            <pc:docMk/>
            <pc:sldMk cId="297155774" sldId="336"/>
            <ac:graphicFrameMk id="2" creationId="{763A5C31-BF8D-493D-88E9-F2DAA8D0793A}"/>
          </ac:graphicFrameMkLst>
        </pc:graphicFrameChg>
        <pc:picChg chg="add mod">
          <ac:chgData name="谷 浩一" userId="bb06abf12e4c240f" providerId="LiveId" clId="{F13D4958-57F0-4201-A65A-69795795D1F5}" dt="2021-12-19T01:17:56.408" v="178" actId="1076"/>
          <ac:picMkLst>
            <pc:docMk/>
            <pc:sldMk cId="297155774" sldId="336"/>
            <ac:picMk id="6" creationId="{F8B53D99-CC2C-45A9-A643-E4D7AFE73E8A}"/>
          </ac:picMkLst>
        </pc:picChg>
        <pc:picChg chg="add mod">
          <ac:chgData name="谷 浩一" userId="bb06abf12e4c240f" providerId="LiveId" clId="{F13D4958-57F0-4201-A65A-69795795D1F5}" dt="2021-12-19T01:17:56.408" v="178" actId="1076"/>
          <ac:picMkLst>
            <pc:docMk/>
            <pc:sldMk cId="297155774" sldId="336"/>
            <ac:picMk id="7" creationId="{55631B7B-5405-43A6-B2E4-75AB7FA0C5D0}"/>
          </ac:picMkLst>
        </pc:picChg>
      </pc:sldChg>
      <pc:sldChg chg="delSp modSp add del mod">
        <pc:chgData name="谷 浩一" userId="bb06abf12e4c240f" providerId="LiveId" clId="{F13D4958-57F0-4201-A65A-69795795D1F5}" dt="2021-12-18T12:51:54.428" v="140" actId="47"/>
        <pc:sldMkLst>
          <pc:docMk/>
          <pc:sldMk cId="1424827649" sldId="337"/>
        </pc:sldMkLst>
        <pc:spChg chg="del mod">
          <ac:chgData name="谷 浩一" userId="bb06abf12e4c240f" providerId="LiveId" clId="{F13D4958-57F0-4201-A65A-69795795D1F5}" dt="2021-12-18T07:46:37.604" v="136" actId="478"/>
          <ac:spMkLst>
            <pc:docMk/>
            <pc:sldMk cId="1424827649" sldId="337"/>
            <ac:spMk id="3" creationId="{23205DE8-9CA1-4CDC-86AF-2D848C5AFF12}"/>
          </ac:spMkLst>
        </pc:spChg>
        <pc:spChg chg="mod">
          <ac:chgData name="谷 浩一" userId="bb06abf12e4c240f" providerId="LiveId" clId="{F13D4958-57F0-4201-A65A-69795795D1F5}" dt="2021-12-18T07:46:31.383" v="134" actId="20577"/>
          <ac:spMkLst>
            <pc:docMk/>
            <pc:sldMk cId="1424827649" sldId="337"/>
            <ac:spMk id="16" creationId="{08E1090C-0A8B-B545-89AB-4670A2A8D617}"/>
          </ac:spMkLst>
        </pc:spChg>
        <pc:picChg chg="del">
          <ac:chgData name="谷 浩一" userId="bb06abf12e4c240f" providerId="LiveId" clId="{F13D4958-57F0-4201-A65A-69795795D1F5}" dt="2021-12-18T07:46:25.117" v="117" actId="478"/>
          <ac:picMkLst>
            <pc:docMk/>
            <pc:sldMk cId="1424827649" sldId="337"/>
            <ac:picMk id="2050" creationId="{66DB2C1A-7BA5-4AE2-AA43-5B5D9C97DBBC}"/>
          </ac:picMkLst>
        </pc:picChg>
      </pc:sldChg>
      <pc:sldChg chg="add del">
        <pc:chgData name="谷 浩一" userId="bb06abf12e4c240f" providerId="LiveId" clId="{F13D4958-57F0-4201-A65A-69795795D1F5}" dt="2021-12-18T07:46:21.175" v="115"/>
        <pc:sldMkLst>
          <pc:docMk/>
          <pc:sldMk cId="2293616553" sldId="337"/>
        </pc:sldMkLst>
      </pc:sldChg>
    </pc:docChg>
  </pc:docChgLst>
  <pc:docChgLst>
    <pc:chgData name="谷 浩一" userId="bb06abf12e4c240f" providerId="LiveId" clId="{F39582DF-0442-8742-8794-833BE816F2F8}"/>
    <pc:docChg chg="undo redo custSel addSld delSld modSld sldOrd">
      <pc:chgData name="谷 浩一" userId="bb06abf12e4c240f" providerId="LiveId" clId="{F39582DF-0442-8742-8794-833BE816F2F8}" dt="2021-11-08T15:51:45.665" v="922"/>
      <pc:docMkLst>
        <pc:docMk/>
      </pc:docMkLst>
      <pc:sldChg chg="addSp modSp mod">
        <pc:chgData name="谷 浩一" userId="bb06abf12e4c240f" providerId="LiveId" clId="{F39582DF-0442-8742-8794-833BE816F2F8}" dt="2021-11-08T10:15:09.658" v="485" actId="1076"/>
        <pc:sldMkLst>
          <pc:docMk/>
          <pc:sldMk cId="197134761" sldId="261"/>
        </pc:sldMkLst>
        <pc:spChg chg="add mod">
          <ac:chgData name="谷 浩一" userId="bb06abf12e4c240f" providerId="LiveId" clId="{F39582DF-0442-8742-8794-833BE816F2F8}" dt="2021-11-08T10:15:09.658" v="485" actId="1076"/>
          <ac:spMkLst>
            <pc:docMk/>
            <pc:sldMk cId="197134761" sldId="261"/>
            <ac:spMk id="3" creationId="{97D5C306-14F1-3E4D-B294-76EF7794EE20}"/>
          </ac:spMkLst>
        </pc:spChg>
      </pc:sldChg>
      <pc:sldChg chg="modSp mod">
        <pc:chgData name="谷 浩一" userId="bb06abf12e4c240f" providerId="LiveId" clId="{F39582DF-0442-8742-8794-833BE816F2F8}" dt="2021-11-08T10:29:29.081" v="601" actId="20577"/>
        <pc:sldMkLst>
          <pc:docMk/>
          <pc:sldMk cId="3340728069" sldId="293"/>
        </pc:sldMkLst>
        <pc:spChg chg="mod">
          <ac:chgData name="谷 浩一" userId="bb06abf12e4c240f" providerId="LiveId" clId="{F39582DF-0442-8742-8794-833BE816F2F8}" dt="2021-11-08T10:29:29.081" v="601" actId="20577"/>
          <ac:spMkLst>
            <pc:docMk/>
            <pc:sldMk cId="3340728069" sldId="293"/>
            <ac:spMk id="4" creationId="{B62853E5-310C-DC4E-B7D9-38360C95F2F6}"/>
          </ac:spMkLst>
        </pc:spChg>
      </pc:sldChg>
      <pc:sldChg chg="addSp delSp modSp mod ord">
        <pc:chgData name="谷 浩一" userId="bb06abf12e4c240f" providerId="LiveId" clId="{F39582DF-0442-8742-8794-833BE816F2F8}" dt="2021-11-08T08:59:43.881" v="257" actId="20578"/>
        <pc:sldMkLst>
          <pc:docMk/>
          <pc:sldMk cId="3566511018" sldId="294"/>
        </pc:sldMkLst>
        <pc:spChg chg="del">
          <ac:chgData name="谷 浩一" userId="bb06abf12e4c240f" providerId="LiveId" clId="{F39582DF-0442-8742-8794-833BE816F2F8}" dt="2021-10-31T06:39:27.334" v="32" actId="478"/>
          <ac:spMkLst>
            <pc:docMk/>
            <pc:sldMk cId="3566511018" sldId="294"/>
            <ac:spMk id="13" creationId="{B666EDFD-C5A3-441C-AE79-B676A00D02AB}"/>
          </ac:spMkLst>
        </pc:spChg>
        <pc:spChg chg="add del mod">
          <ac:chgData name="谷 浩一" userId="bb06abf12e4c240f" providerId="LiveId" clId="{F39582DF-0442-8742-8794-833BE816F2F8}" dt="2021-10-31T08:00:50.594" v="41" actId="478"/>
          <ac:spMkLst>
            <pc:docMk/>
            <pc:sldMk cId="3566511018" sldId="294"/>
            <ac:spMk id="14" creationId="{DE86FFA0-CF3D-D540-8EFC-41BE8C6EC3D8}"/>
          </ac:spMkLst>
        </pc:spChg>
        <pc:spChg chg="add mod">
          <ac:chgData name="谷 浩一" userId="bb06abf12e4c240f" providerId="LiveId" clId="{F39582DF-0442-8742-8794-833BE816F2F8}" dt="2021-10-31T08:03:19.227" v="208" actId="14100"/>
          <ac:spMkLst>
            <pc:docMk/>
            <pc:sldMk cId="3566511018" sldId="294"/>
            <ac:spMk id="15" creationId="{5B876617-5E8B-A54F-BE6F-DA23485EFCD7}"/>
          </ac:spMkLst>
        </pc:spChg>
        <pc:spChg chg="mod">
          <ac:chgData name="谷 浩一" userId="bb06abf12e4c240f" providerId="LiveId" clId="{F39582DF-0442-8742-8794-833BE816F2F8}" dt="2021-10-31T08:02:29.492" v="156" actId="20577"/>
          <ac:spMkLst>
            <pc:docMk/>
            <pc:sldMk cId="3566511018" sldId="294"/>
            <ac:spMk id="16" creationId="{08E1090C-0A8B-B545-89AB-4670A2A8D617}"/>
          </ac:spMkLst>
        </pc:spChg>
        <pc:spChg chg="add del mod">
          <ac:chgData name="谷 浩一" userId="bb06abf12e4c240f" providerId="LiveId" clId="{F39582DF-0442-8742-8794-833BE816F2F8}" dt="2021-10-31T08:02:09.187" v="111" actId="478"/>
          <ac:spMkLst>
            <pc:docMk/>
            <pc:sldMk cId="3566511018" sldId="294"/>
            <ac:spMk id="17" creationId="{E478B7D1-88E0-F641-BEEF-349B851BA488}"/>
          </ac:spMkLst>
        </pc:spChg>
        <pc:spChg chg="add mod">
          <ac:chgData name="谷 浩一" userId="bb06abf12e4c240f" providerId="LiveId" clId="{F39582DF-0442-8742-8794-833BE816F2F8}" dt="2021-10-31T08:03:30.736" v="220" actId="20577"/>
          <ac:spMkLst>
            <pc:docMk/>
            <pc:sldMk cId="3566511018" sldId="294"/>
            <ac:spMk id="18" creationId="{C2713816-E4E7-9643-A6BF-8BEEF4505346}"/>
          </ac:spMkLst>
        </pc:spChg>
        <pc:spChg chg="add del">
          <ac:chgData name="谷 浩一" userId="bb06abf12e4c240f" providerId="LiveId" clId="{F39582DF-0442-8742-8794-833BE816F2F8}" dt="2021-10-31T08:01:46.598" v="106" actId="478"/>
          <ac:spMkLst>
            <pc:docMk/>
            <pc:sldMk cId="3566511018" sldId="294"/>
            <ac:spMk id="19" creationId="{0D7994D6-BA0B-411B-AE20-51039A74052E}"/>
          </ac:spMkLst>
        </pc:spChg>
        <pc:spChg chg="add del mod">
          <ac:chgData name="谷 浩一" userId="bb06abf12e4c240f" providerId="LiveId" clId="{F39582DF-0442-8742-8794-833BE816F2F8}" dt="2021-10-31T08:01:55.404" v="108" actId="1076"/>
          <ac:spMkLst>
            <pc:docMk/>
            <pc:sldMk cId="3566511018" sldId="294"/>
            <ac:spMk id="23" creationId="{5CC301DD-67EB-4722-B084-AF9C45B6C020}"/>
          </ac:spMkLst>
        </pc:spChg>
        <pc:spChg chg="del">
          <ac:chgData name="谷 浩一" userId="bb06abf12e4c240f" providerId="LiveId" clId="{F39582DF-0442-8742-8794-833BE816F2F8}" dt="2021-10-31T08:00:50.594" v="41" actId="478"/>
          <ac:spMkLst>
            <pc:docMk/>
            <pc:sldMk cId="3566511018" sldId="294"/>
            <ac:spMk id="38" creationId="{21E1C79C-0153-4970-9A6F-3860AC04B39F}"/>
          </ac:spMkLst>
        </pc:spChg>
        <pc:spChg chg="add del">
          <ac:chgData name="谷 浩一" userId="bb06abf12e4c240f" providerId="LiveId" clId="{F39582DF-0442-8742-8794-833BE816F2F8}" dt="2021-10-31T06:39:24.950" v="31" actId="478"/>
          <ac:spMkLst>
            <pc:docMk/>
            <pc:sldMk cId="3566511018" sldId="294"/>
            <ac:spMk id="39" creationId="{F3F02DDF-9DDB-4C88-9B24-9167A256683A}"/>
          </ac:spMkLst>
        </pc:spChg>
        <pc:spChg chg="add del mod">
          <ac:chgData name="谷 浩一" userId="bb06abf12e4c240f" providerId="LiveId" clId="{F39582DF-0442-8742-8794-833BE816F2F8}" dt="2021-10-31T08:01:55.404" v="108" actId="1076"/>
          <ac:spMkLst>
            <pc:docMk/>
            <pc:sldMk cId="3566511018" sldId="294"/>
            <ac:spMk id="48" creationId="{118BBB2A-225F-47BB-86E4-214D99EACCCF}"/>
          </ac:spMkLst>
        </pc:spChg>
        <pc:spChg chg="add del">
          <ac:chgData name="谷 浩一" userId="bb06abf12e4c240f" providerId="LiveId" clId="{F39582DF-0442-8742-8794-833BE816F2F8}" dt="2021-10-31T06:41:48.905" v="37" actId="478"/>
          <ac:spMkLst>
            <pc:docMk/>
            <pc:sldMk cId="3566511018" sldId="294"/>
            <ac:spMk id="50" creationId="{4459F2ED-00E7-4282-913F-0C27722A9EB0}"/>
          </ac:spMkLst>
        </pc:spChg>
      </pc:sldChg>
      <pc:sldChg chg="addSp delSp modSp del mod ord">
        <pc:chgData name="谷 浩一" userId="bb06abf12e4c240f" providerId="LiveId" clId="{F39582DF-0442-8742-8794-833BE816F2F8}" dt="2021-11-08T15:51:41.633" v="921" actId="2696"/>
        <pc:sldMkLst>
          <pc:docMk/>
          <pc:sldMk cId="2601888231" sldId="299"/>
        </pc:sldMkLst>
        <pc:spChg chg="add del mod">
          <ac:chgData name="谷 浩一" userId="bb06abf12e4c240f" providerId="LiveId" clId="{F39582DF-0442-8742-8794-833BE816F2F8}" dt="2021-10-26T06:41:06.743" v="27" actId="478"/>
          <ac:spMkLst>
            <pc:docMk/>
            <pc:sldMk cId="2601888231" sldId="299"/>
            <ac:spMk id="12" creationId="{3CB7A5B2-2548-644A-9A45-B698ED8AD606}"/>
          </ac:spMkLst>
        </pc:spChg>
      </pc:sldChg>
      <pc:sldChg chg="add">
        <pc:chgData name="谷 浩一" userId="bb06abf12e4c240f" providerId="LiveId" clId="{F39582DF-0442-8742-8794-833BE816F2F8}" dt="2021-11-08T15:51:45.665" v="922"/>
        <pc:sldMkLst>
          <pc:docMk/>
          <pc:sldMk cId="3899911180" sldId="299"/>
        </pc:sldMkLst>
      </pc:sldChg>
      <pc:sldChg chg="ord">
        <pc:chgData name="谷 浩一" userId="bb06abf12e4c240f" providerId="LiveId" clId="{F39582DF-0442-8742-8794-833BE816F2F8}" dt="2021-10-26T05:21:07.089" v="2" actId="20578"/>
        <pc:sldMkLst>
          <pc:docMk/>
          <pc:sldMk cId="4041810918" sldId="302"/>
        </pc:sldMkLst>
      </pc:sldChg>
      <pc:sldChg chg="del">
        <pc:chgData name="谷 浩一" userId="bb06abf12e4c240f" providerId="LiveId" clId="{F39582DF-0442-8742-8794-833BE816F2F8}" dt="2021-10-26T05:20:30.756" v="0" actId="2696"/>
        <pc:sldMkLst>
          <pc:docMk/>
          <pc:sldMk cId="2684614388" sldId="303"/>
        </pc:sldMkLst>
      </pc:sldChg>
      <pc:sldChg chg="modSp add mod">
        <pc:chgData name="谷 浩一" userId="bb06abf12e4c240f" providerId="LiveId" clId="{F39582DF-0442-8742-8794-833BE816F2F8}" dt="2021-10-31T06:45:13.155" v="39" actId="1076"/>
        <pc:sldMkLst>
          <pc:docMk/>
          <pc:sldMk cId="2742541068" sldId="303"/>
        </pc:sldMkLst>
        <pc:spChg chg="mod">
          <ac:chgData name="谷 浩一" userId="bb06abf12e4c240f" providerId="LiveId" clId="{F39582DF-0442-8742-8794-833BE816F2F8}" dt="2021-10-31T06:45:13.155" v="39" actId="1076"/>
          <ac:spMkLst>
            <pc:docMk/>
            <pc:sldMk cId="2742541068" sldId="303"/>
            <ac:spMk id="15" creationId="{51C291D5-776B-42D1-A591-8CD8F09FF53B}"/>
          </ac:spMkLst>
        </pc:spChg>
      </pc:sldChg>
      <pc:sldChg chg="delSp add del mod ord">
        <pc:chgData name="谷 浩一" userId="bb06abf12e4c240f" providerId="LiveId" clId="{F39582DF-0442-8742-8794-833BE816F2F8}" dt="2021-11-08T10:29:53.095" v="603" actId="2696"/>
        <pc:sldMkLst>
          <pc:docMk/>
          <pc:sldMk cId="2222981419" sldId="304"/>
        </pc:sldMkLst>
        <pc:spChg chg="del">
          <ac:chgData name="谷 浩一" userId="bb06abf12e4c240f" providerId="LiveId" clId="{F39582DF-0442-8742-8794-833BE816F2F8}" dt="2021-11-08T09:00:02.138" v="258" actId="478"/>
          <ac:spMkLst>
            <pc:docMk/>
            <pc:sldMk cId="2222981419" sldId="304"/>
            <ac:spMk id="19" creationId="{0D7994D6-BA0B-411B-AE20-51039A74052E}"/>
          </ac:spMkLst>
        </pc:spChg>
        <pc:spChg chg="del">
          <ac:chgData name="谷 浩一" userId="bb06abf12e4c240f" providerId="LiveId" clId="{F39582DF-0442-8742-8794-833BE816F2F8}" dt="2021-11-08T09:00:02.138" v="258" actId="478"/>
          <ac:spMkLst>
            <pc:docMk/>
            <pc:sldMk cId="2222981419" sldId="304"/>
            <ac:spMk id="48" creationId="{118BBB2A-225F-47BB-86E4-214D99EACCCF}"/>
          </ac:spMkLst>
        </pc:spChg>
      </pc:sldChg>
      <pc:sldChg chg="add">
        <pc:chgData name="谷 浩一" userId="bb06abf12e4c240f" providerId="LiveId" clId="{F39582DF-0442-8742-8794-833BE816F2F8}" dt="2021-11-08T10:29:56.236" v="604"/>
        <pc:sldMkLst>
          <pc:docMk/>
          <pc:sldMk cId="3385018534" sldId="304"/>
        </pc:sldMkLst>
      </pc:sldChg>
      <pc:sldChg chg="delSp modSp mod">
        <pc:chgData name="谷 浩一" userId="bb06abf12e4c240f" providerId="LiveId" clId="{F39582DF-0442-8742-8794-833BE816F2F8}" dt="2021-11-08T08:59:22.692" v="256" actId="478"/>
        <pc:sldMkLst>
          <pc:docMk/>
          <pc:sldMk cId="1088369400" sldId="305"/>
        </pc:sldMkLst>
        <pc:spChg chg="del mod">
          <ac:chgData name="谷 浩一" userId="bb06abf12e4c240f" providerId="LiveId" clId="{F39582DF-0442-8742-8794-833BE816F2F8}" dt="2021-11-08T08:59:22.692" v="256" actId="478"/>
          <ac:spMkLst>
            <pc:docMk/>
            <pc:sldMk cId="1088369400" sldId="305"/>
            <ac:spMk id="17" creationId="{A83BD279-688D-4A92-8A13-B4B08E18B2AF}"/>
          </ac:spMkLst>
        </pc:spChg>
      </pc:sldChg>
      <pc:sldChg chg="modSp mod ord">
        <pc:chgData name="谷 浩一" userId="bb06abf12e4c240f" providerId="LiveId" clId="{F39582DF-0442-8742-8794-833BE816F2F8}" dt="2021-11-02T02:31:16.175" v="241" actId="1076"/>
        <pc:sldMkLst>
          <pc:docMk/>
          <pc:sldMk cId="3746391146" sldId="305"/>
        </pc:sldMkLst>
        <pc:spChg chg="mod">
          <ac:chgData name="谷 浩一" userId="bb06abf12e4c240f" providerId="LiveId" clId="{F39582DF-0442-8742-8794-833BE816F2F8}" dt="2021-11-02T02:31:16.175" v="241" actId="1076"/>
          <ac:spMkLst>
            <pc:docMk/>
            <pc:sldMk cId="3746391146" sldId="305"/>
            <ac:spMk id="34" creationId="{15B6CFE7-DAF9-4C33-BB31-B86AD739D33B}"/>
          </ac:spMkLst>
        </pc:spChg>
        <pc:spChg chg="mod">
          <ac:chgData name="谷 浩一" userId="bb06abf12e4c240f" providerId="LiveId" clId="{F39582DF-0442-8742-8794-833BE816F2F8}" dt="2021-11-02T02:31:10.971" v="240" actId="1076"/>
          <ac:spMkLst>
            <pc:docMk/>
            <pc:sldMk cId="3746391146" sldId="305"/>
            <ac:spMk id="35" creationId="{5C7AE2B7-3CCE-4BB6-9634-2033C425A754}"/>
          </ac:spMkLst>
        </pc:spChg>
      </pc:sldChg>
      <pc:sldChg chg="ord">
        <pc:chgData name="谷 浩一" userId="bb06abf12e4c240f" providerId="LiveId" clId="{F39582DF-0442-8742-8794-833BE816F2F8}" dt="2021-11-08T09:00:26.364" v="260" actId="20578"/>
        <pc:sldMkLst>
          <pc:docMk/>
          <pc:sldMk cId="4142581939" sldId="307"/>
        </pc:sldMkLst>
      </pc:sldChg>
      <pc:sldChg chg="addSp delSp modSp add mod">
        <pc:chgData name="谷 浩一" userId="bb06abf12e4c240f" providerId="LiveId" clId="{F39582DF-0442-8742-8794-833BE816F2F8}" dt="2021-11-08T10:30:39.214" v="728" actId="20577"/>
        <pc:sldMkLst>
          <pc:docMk/>
          <pc:sldMk cId="1402614432" sldId="310"/>
        </pc:sldMkLst>
        <pc:spChg chg="add del mod">
          <ac:chgData name="谷 浩一" userId="bb06abf12e4c240f" providerId="LiveId" clId="{F39582DF-0442-8742-8794-833BE816F2F8}" dt="2021-11-08T09:01:12.269" v="305" actId="478"/>
          <ac:spMkLst>
            <pc:docMk/>
            <pc:sldMk cId="1402614432" sldId="310"/>
            <ac:spMk id="10" creationId="{1EA27269-3DED-5A45-824D-8769ED7448DE}"/>
          </ac:spMkLst>
        </pc:spChg>
        <pc:spChg chg="add mod">
          <ac:chgData name="谷 浩一" userId="bb06abf12e4c240f" providerId="LiveId" clId="{F39582DF-0442-8742-8794-833BE816F2F8}" dt="2021-11-08T09:02:15.267" v="392" actId="20577"/>
          <ac:spMkLst>
            <pc:docMk/>
            <pc:sldMk cId="1402614432" sldId="310"/>
            <ac:spMk id="11" creationId="{E2B203DD-D367-EB4E-B191-4EC1484E70B0}"/>
          </ac:spMkLst>
        </pc:spChg>
        <pc:spChg chg="mod">
          <ac:chgData name="谷 浩一" userId="bb06abf12e4c240f" providerId="LiveId" clId="{F39582DF-0442-8742-8794-833BE816F2F8}" dt="2021-11-08T10:30:39.214" v="728" actId="20577"/>
          <ac:spMkLst>
            <pc:docMk/>
            <pc:sldMk cId="1402614432" sldId="310"/>
            <ac:spMk id="20" creationId="{DDEB32CF-B62D-4EAD-A09B-A1E861526421}"/>
          </ac:spMkLst>
        </pc:spChg>
      </pc:sldChg>
      <pc:sldChg chg="add">
        <pc:chgData name="谷 浩一" userId="bb06abf12e4c240f" providerId="LiveId" clId="{F39582DF-0442-8742-8794-833BE816F2F8}" dt="2021-11-08T09:00:20.244" v="259"/>
        <pc:sldMkLst>
          <pc:docMk/>
          <pc:sldMk cId="107148087" sldId="311"/>
        </pc:sldMkLst>
      </pc:sldChg>
      <pc:sldChg chg="addSp delSp modSp new mod">
        <pc:chgData name="谷 浩一" userId="bb06abf12e4c240f" providerId="LiveId" clId="{F39582DF-0442-8742-8794-833BE816F2F8}" dt="2021-11-08T10:44:25.027" v="920" actId="1076"/>
        <pc:sldMkLst>
          <pc:docMk/>
          <pc:sldMk cId="4084253660" sldId="312"/>
        </pc:sldMkLst>
        <pc:spChg chg="del mod">
          <ac:chgData name="谷 浩一" userId="bb06abf12e4c240f" providerId="LiveId" clId="{F39582DF-0442-8742-8794-833BE816F2F8}" dt="2021-11-08T10:27:31.395" v="487" actId="478"/>
          <ac:spMkLst>
            <pc:docMk/>
            <pc:sldMk cId="4084253660" sldId="312"/>
            <ac:spMk id="2" creationId="{E0A986B0-D7CC-254D-AE34-0F033B53962C}"/>
          </ac:spMkLst>
        </pc:spChg>
        <pc:spChg chg="del">
          <ac:chgData name="谷 浩一" userId="bb06abf12e4c240f" providerId="LiveId" clId="{F39582DF-0442-8742-8794-833BE816F2F8}" dt="2021-11-08T09:11:22.286" v="394" actId="478"/>
          <ac:spMkLst>
            <pc:docMk/>
            <pc:sldMk cId="4084253660" sldId="312"/>
            <ac:spMk id="3" creationId="{07F0B5BC-62D7-BC40-B518-94447E53A247}"/>
          </ac:spMkLst>
        </pc:spChg>
        <pc:spChg chg="add del mod">
          <ac:chgData name="谷 浩一" userId="bb06abf12e4c240f" providerId="LiveId" clId="{F39582DF-0442-8742-8794-833BE816F2F8}" dt="2021-11-08T10:44:25.027" v="920" actId="1076"/>
          <ac:spMkLst>
            <pc:docMk/>
            <pc:sldMk cId="4084253660" sldId="312"/>
            <ac:spMk id="4" creationId="{D1E032F2-797C-A348-9CFD-E6572BDB94FF}"/>
          </ac:spMkLst>
        </pc:spChg>
      </pc:sldChg>
      <pc:sldChg chg="modSp add mod">
        <pc:chgData name="谷 浩一" userId="bb06abf12e4c240f" providerId="LiveId" clId="{F39582DF-0442-8742-8794-833BE816F2F8}" dt="2021-11-08T09:11:53.079" v="397" actId="14100"/>
        <pc:sldMkLst>
          <pc:docMk/>
          <pc:sldMk cId="1123299613" sldId="313"/>
        </pc:sldMkLst>
        <pc:spChg chg="mod">
          <ac:chgData name="谷 浩一" userId="bb06abf12e4c240f" providerId="LiveId" clId="{F39582DF-0442-8742-8794-833BE816F2F8}" dt="2021-11-08T09:11:53.079" v="397" actId="14100"/>
          <ac:spMkLst>
            <pc:docMk/>
            <pc:sldMk cId="1123299613" sldId="313"/>
            <ac:spMk id="20" creationId="{6EE8F026-8E9D-4343-9094-E85F40CA76D2}"/>
          </ac:spMkLst>
        </pc:spChg>
      </pc:sldChg>
    </pc:docChg>
  </pc:docChgLst>
  <pc:docChgLst>
    <pc:chgData name="谷 浩一" userId="bb06abf12e4c240f" providerId="LiveId" clId="{53ED1CBF-2E85-47DA-9B92-AC8F9BCABFFD}"/>
    <pc:docChg chg="undo redo custSel addSld delSld modSld sldOrd">
      <pc:chgData name="谷 浩一" userId="bb06abf12e4c240f" providerId="LiveId" clId="{53ED1CBF-2E85-47DA-9B92-AC8F9BCABFFD}" dt="2021-12-08T02:42:46.716" v="2135" actId="1076"/>
      <pc:docMkLst>
        <pc:docMk/>
      </pc:docMkLst>
      <pc:sldChg chg="modSp mod">
        <pc:chgData name="谷 浩一" userId="bb06abf12e4c240f" providerId="LiveId" clId="{53ED1CBF-2E85-47DA-9B92-AC8F9BCABFFD}" dt="2021-12-07T02:42:21.701" v="1191" actId="20577"/>
        <pc:sldMkLst>
          <pc:docMk/>
          <pc:sldMk cId="52719163" sldId="260"/>
        </pc:sldMkLst>
        <pc:spChg chg="mod">
          <ac:chgData name="谷 浩一" userId="bb06abf12e4c240f" providerId="LiveId" clId="{53ED1CBF-2E85-47DA-9B92-AC8F9BCABFFD}" dt="2021-12-07T02:42:09.336" v="1190" actId="14100"/>
          <ac:spMkLst>
            <pc:docMk/>
            <pc:sldMk cId="52719163" sldId="260"/>
            <ac:spMk id="10" creationId="{DA027C1D-48E1-C945-A61A-AA34B16552FE}"/>
          </ac:spMkLst>
        </pc:spChg>
        <pc:spChg chg="mod">
          <ac:chgData name="谷 浩一" userId="bb06abf12e4c240f" providerId="LiveId" clId="{53ED1CBF-2E85-47DA-9B92-AC8F9BCABFFD}" dt="2021-12-07T02:42:21.701" v="1191" actId="20577"/>
          <ac:spMkLst>
            <pc:docMk/>
            <pc:sldMk cId="52719163" sldId="260"/>
            <ac:spMk id="16" creationId="{08E1090C-0A8B-B545-89AB-4670A2A8D617}"/>
          </ac:spMkLst>
        </pc:spChg>
      </pc:sldChg>
      <pc:sldChg chg="addSp delSp modSp del mod">
        <pc:chgData name="谷 浩一" userId="bb06abf12e4c240f" providerId="LiveId" clId="{53ED1CBF-2E85-47DA-9B92-AC8F9BCABFFD}" dt="2021-12-06T06:10:25.737" v="84" actId="47"/>
        <pc:sldMkLst>
          <pc:docMk/>
          <pc:sldMk cId="1959220966" sldId="295"/>
        </pc:sldMkLst>
        <pc:spChg chg="del">
          <ac:chgData name="谷 浩一" userId="bb06abf12e4c240f" providerId="LiveId" clId="{53ED1CBF-2E85-47DA-9B92-AC8F9BCABFFD}" dt="2021-12-06T05:53:01.829" v="9" actId="478"/>
          <ac:spMkLst>
            <pc:docMk/>
            <pc:sldMk cId="1959220966" sldId="295"/>
            <ac:spMk id="14" creationId="{865BCDFD-2A80-3A4E-9181-4E777ADA3379}"/>
          </ac:spMkLst>
        </pc:spChg>
        <pc:spChg chg="del">
          <ac:chgData name="谷 浩一" userId="bb06abf12e4c240f" providerId="LiveId" clId="{53ED1CBF-2E85-47DA-9B92-AC8F9BCABFFD}" dt="2021-12-06T05:53:01.829" v="9" actId="478"/>
          <ac:spMkLst>
            <pc:docMk/>
            <pc:sldMk cId="1959220966" sldId="295"/>
            <ac:spMk id="31" creationId="{84F88452-63EC-E44A-9284-7787F81D7EE3}"/>
          </ac:spMkLst>
        </pc:spChg>
        <pc:spChg chg="del">
          <ac:chgData name="谷 浩一" userId="bb06abf12e4c240f" providerId="LiveId" clId="{53ED1CBF-2E85-47DA-9B92-AC8F9BCABFFD}" dt="2021-12-06T05:53:01.829" v="9" actId="478"/>
          <ac:spMkLst>
            <pc:docMk/>
            <pc:sldMk cId="1959220966" sldId="295"/>
            <ac:spMk id="32" creationId="{6BDEBF40-976B-2949-9034-2409406C919C}"/>
          </ac:spMkLst>
        </pc:spChg>
        <pc:spChg chg="del">
          <ac:chgData name="谷 浩一" userId="bb06abf12e4c240f" providerId="LiveId" clId="{53ED1CBF-2E85-47DA-9B92-AC8F9BCABFFD}" dt="2021-12-06T05:53:01.829" v="9" actId="478"/>
          <ac:spMkLst>
            <pc:docMk/>
            <pc:sldMk cId="1959220966" sldId="295"/>
            <ac:spMk id="33" creationId="{586DAE09-7F75-2C4F-858B-3C2AC1DC4884}"/>
          </ac:spMkLst>
        </pc:spChg>
        <pc:spChg chg="del">
          <ac:chgData name="谷 浩一" userId="bb06abf12e4c240f" providerId="LiveId" clId="{53ED1CBF-2E85-47DA-9B92-AC8F9BCABFFD}" dt="2021-12-06T05:52:54.278" v="8" actId="478"/>
          <ac:spMkLst>
            <pc:docMk/>
            <pc:sldMk cId="1959220966" sldId="295"/>
            <ac:spMk id="34" creationId="{1B58E8DE-8047-F541-A078-BF8B86AD8423}"/>
          </ac:spMkLst>
        </pc:spChg>
        <pc:spChg chg="mod">
          <ac:chgData name="谷 浩一" userId="bb06abf12e4c240f" providerId="LiveId" clId="{53ED1CBF-2E85-47DA-9B92-AC8F9BCABFFD}" dt="2021-12-06T05:53:06.093" v="10" actId="1076"/>
          <ac:spMkLst>
            <pc:docMk/>
            <pc:sldMk cId="1959220966" sldId="295"/>
            <ac:spMk id="38" creationId="{80F9CF93-40C1-634D-94CD-3B6CEDBF5076}"/>
          </ac:spMkLst>
        </pc:spChg>
        <pc:picChg chg="add del mod ord">
          <ac:chgData name="谷 浩一" userId="bb06abf12e4c240f" providerId="LiveId" clId="{53ED1CBF-2E85-47DA-9B92-AC8F9BCABFFD}" dt="2021-12-06T06:09:55.983" v="62" actId="478"/>
          <ac:picMkLst>
            <pc:docMk/>
            <pc:sldMk cId="1959220966" sldId="295"/>
            <ac:picMk id="3" creationId="{D05F2B3A-555A-4CC0-8171-C276BD3AACA9}"/>
          </ac:picMkLst>
        </pc:picChg>
        <pc:picChg chg="del">
          <ac:chgData name="谷 浩一" userId="bb06abf12e4c240f" providerId="LiveId" clId="{53ED1CBF-2E85-47DA-9B92-AC8F9BCABFFD}" dt="2021-12-06T05:57:36.960" v="20" actId="478"/>
          <ac:picMkLst>
            <pc:docMk/>
            <pc:sldMk cId="1959220966" sldId="295"/>
            <ac:picMk id="5" creationId="{746DAB97-559C-654C-8939-46941A08AE75}"/>
          </ac:picMkLst>
        </pc:picChg>
        <pc:picChg chg="add del mod">
          <ac:chgData name="谷 浩一" userId="bb06abf12e4c240f" providerId="LiveId" clId="{53ED1CBF-2E85-47DA-9B92-AC8F9BCABFFD}" dt="2021-12-06T06:07:59.664" v="33" actId="478"/>
          <ac:picMkLst>
            <pc:docMk/>
            <pc:sldMk cId="1959220966" sldId="295"/>
            <ac:picMk id="6" creationId="{6D04C98D-36F1-4CC4-B141-2FE9B1D55E98}"/>
          </ac:picMkLst>
        </pc:picChg>
        <pc:picChg chg="del">
          <ac:chgData name="谷 浩一" userId="bb06abf12e4c240f" providerId="LiveId" clId="{53ED1CBF-2E85-47DA-9B92-AC8F9BCABFFD}" dt="2021-12-06T05:53:01.829" v="9" actId="478"/>
          <ac:picMkLst>
            <pc:docMk/>
            <pc:sldMk cId="1959220966" sldId="295"/>
            <ac:picMk id="8" creationId="{512208BE-78B7-944F-BD06-4CB87519D886}"/>
          </ac:picMkLst>
        </pc:picChg>
        <pc:picChg chg="del">
          <ac:chgData name="谷 浩一" userId="bb06abf12e4c240f" providerId="LiveId" clId="{53ED1CBF-2E85-47DA-9B92-AC8F9BCABFFD}" dt="2021-12-06T05:53:01.829" v="9" actId="478"/>
          <ac:picMkLst>
            <pc:docMk/>
            <pc:sldMk cId="1959220966" sldId="295"/>
            <ac:picMk id="9" creationId="{72E80349-3396-6444-BCF7-A1DAA4ECE1D1}"/>
          </ac:picMkLst>
        </pc:picChg>
        <pc:picChg chg="del">
          <ac:chgData name="谷 浩一" userId="bb06abf12e4c240f" providerId="LiveId" clId="{53ED1CBF-2E85-47DA-9B92-AC8F9BCABFFD}" dt="2021-12-06T05:53:01.829" v="9" actId="478"/>
          <ac:picMkLst>
            <pc:docMk/>
            <pc:sldMk cId="1959220966" sldId="295"/>
            <ac:picMk id="11" creationId="{0A55B56C-D713-3B45-97B1-22CF3342A88A}"/>
          </ac:picMkLst>
        </pc:picChg>
        <pc:picChg chg="add del mod">
          <ac:chgData name="谷 浩一" userId="bb06abf12e4c240f" providerId="LiveId" clId="{53ED1CBF-2E85-47DA-9B92-AC8F9BCABFFD}" dt="2021-12-06T06:09:57.302" v="79" actId="1076"/>
          <ac:picMkLst>
            <pc:docMk/>
            <pc:sldMk cId="1959220966" sldId="295"/>
            <ac:picMk id="12" creationId="{715DB284-6C25-446A-8DB5-0B83875A225C}"/>
          </ac:picMkLst>
        </pc:picChg>
        <pc:picChg chg="add del mod">
          <ac:chgData name="谷 浩一" userId="bb06abf12e4c240f" providerId="LiveId" clId="{53ED1CBF-2E85-47DA-9B92-AC8F9BCABFFD}" dt="2021-12-06T06:09:57.247" v="77"/>
          <ac:picMkLst>
            <pc:docMk/>
            <pc:sldMk cId="1959220966" sldId="295"/>
            <ac:picMk id="15" creationId="{95B13912-EFAE-4392-B585-8A94A9A312F3}"/>
          </ac:picMkLst>
        </pc:picChg>
        <pc:picChg chg="add del mod">
          <ac:chgData name="谷 浩一" userId="bb06abf12e4c240f" providerId="LiveId" clId="{53ED1CBF-2E85-47DA-9B92-AC8F9BCABFFD}" dt="2021-12-06T06:09:57.368" v="81" actId="1076"/>
          <ac:picMkLst>
            <pc:docMk/>
            <pc:sldMk cId="1959220966" sldId="295"/>
            <ac:picMk id="24" creationId="{00B7F638-4402-4E32-98A6-A617D972C03A}"/>
          </ac:picMkLst>
        </pc:picChg>
        <pc:picChg chg="add del mod">
          <ac:chgData name="谷 浩一" userId="bb06abf12e4c240f" providerId="LiveId" clId="{53ED1CBF-2E85-47DA-9B92-AC8F9BCABFFD}" dt="2021-12-06T06:09:57.337" v="80" actId="1076"/>
          <ac:picMkLst>
            <pc:docMk/>
            <pc:sldMk cId="1959220966" sldId="295"/>
            <ac:picMk id="25" creationId="{35945C9F-7E1A-4F90-940F-5CD684A6B192}"/>
          </ac:picMkLst>
        </pc:picChg>
        <pc:picChg chg="add del mod">
          <ac:chgData name="谷 浩一" userId="bb06abf12e4c240f" providerId="LiveId" clId="{53ED1CBF-2E85-47DA-9B92-AC8F9BCABFFD}" dt="2021-12-06T06:09:57.403" v="82" actId="571"/>
          <ac:picMkLst>
            <pc:docMk/>
            <pc:sldMk cId="1959220966" sldId="295"/>
            <ac:picMk id="26" creationId="{962D66B8-0970-400D-AD94-26FDF2ECC222}"/>
          </ac:picMkLst>
        </pc:picChg>
        <pc:picChg chg="add mod">
          <ac:chgData name="谷 浩一" userId="bb06abf12e4c240f" providerId="LiveId" clId="{53ED1CBF-2E85-47DA-9B92-AC8F9BCABFFD}" dt="2021-12-06T06:09:57.111" v="72" actId="571"/>
          <ac:picMkLst>
            <pc:docMk/>
            <pc:sldMk cId="1959220966" sldId="295"/>
            <ac:picMk id="28" creationId="{869CBD31-3208-4203-939E-7A33F1A7631A}"/>
          </ac:picMkLst>
        </pc:picChg>
        <pc:picChg chg="add mod">
          <ac:chgData name="谷 浩一" userId="bb06abf12e4c240f" providerId="LiveId" clId="{53ED1CBF-2E85-47DA-9B92-AC8F9BCABFFD}" dt="2021-12-06T06:09:57.005" v="69" actId="571"/>
          <ac:picMkLst>
            <pc:docMk/>
            <pc:sldMk cId="1959220966" sldId="295"/>
            <ac:picMk id="29" creationId="{47148F4A-360C-4C4F-BC51-3595DC502718}"/>
          </ac:picMkLst>
        </pc:picChg>
        <pc:picChg chg="add mod">
          <ac:chgData name="谷 浩一" userId="bb06abf12e4c240f" providerId="LiveId" clId="{53ED1CBF-2E85-47DA-9B92-AC8F9BCABFFD}" dt="2021-12-06T06:09:56.941" v="67" actId="571"/>
          <ac:picMkLst>
            <pc:docMk/>
            <pc:sldMk cId="1959220966" sldId="295"/>
            <ac:picMk id="30" creationId="{F4B8164F-BA15-4F0B-8714-179530FDF1B4}"/>
          </ac:picMkLst>
        </pc:picChg>
        <pc:picChg chg="del">
          <ac:chgData name="谷 浩一" userId="bb06abf12e4c240f" providerId="LiveId" clId="{53ED1CBF-2E85-47DA-9B92-AC8F9BCABFFD}" dt="2021-12-06T05:57:36.960" v="20" actId="478"/>
          <ac:picMkLst>
            <pc:docMk/>
            <pc:sldMk cId="1959220966" sldId="295"/>
            <ac:picMk id="35" creationId="{14559028-5DA6-DB4D-AE25-3B45C2E38061}"/>
          </ac:picMkLst>
        </pc:picChg>
        <pc:picChg chg="del">
          <ac:chgData name="谷 浩一" userId="bb06abf12e4c240f" providerId="LiveId" clId="{53ED1CBF-2E85-47DA-9B92-AC8F9BCABFFD}" dt="2021-12-06T05:57:36.960" v="20" actId="478"/>
          <ac:picMkLst>
            <pc:docMk/>
            <pc:sldMk cId="1959220966" sldId="295"/>
            <ac:picMk id="36" creationId="{1947BEEF-2B87-594E-8012-C9C5684D8274}"/>
          </ac:picMkLst>
        </pc:picChg>
        <pc:picChg chg="del mod">
          <ac:chgData name="谷 浩一" userId="bb06abf12e4c240f" providerId="LiveId" clId="{53ED1CBF-2E85-47DA-9B92-AC8F9BCABFFD}" dt="2021-12-06T05:57:36.960" v="20" actId="478"/>
          <ac:picMkLst>
            <pc:docMk/>
            <pc:sldMk cId="1959220966" sldId="295"/>
            <ac:picMk id="37" creationId="{5FECDDA7-597E-6048-A27A-498B513BB00A}"/>
          </ac:picMkLst>
        </pc:picChg>
        <pc:picChg chg="add mod">
          <ac:chgData name="谷 浩一" userId="bb06abf12e4c240f" providerId="LiveId" clId="{53ED1CBF-2E85-47DA-9B92-AC8F9BCABFFD}" dt="2021-12-06T06:09:56.908" v="66" actId="571"/>
          <ac:picMkLst>
            <pc:docMk/>
            <pc:sldMk cId="1959220966" sldId="295"/>
            <ac:picMk id="39" creationId="{2FAC9E12-9A93-4155-85FA-CB0E9A7850F8}"/>
          </ac:picMkLst>
        </pc:picChg>
      </pc:sldChg>
      <pc:sldChg chg="addSp delSp modSp mod">
        <pc:chgData name="谷 浩一" userId="bb06abf12e4c240f" providerId="LiveId" clId="{53ED1CBF-2E85-47DA-9B92-AC8F9BCABFFD}" dt="2021-12-07T02:47:14.374" v="1580" actId="1076"/>
        <pc:sldMkLst>
          <pc:docMk/>
          <pc:sldMk cId="3899911180" sldId="299"/>
        </pc:sldMkLst>
        <pc:spChg chg="add del mod">
          <ac:chgData name="谷 浩一" userId="bb06abf12e4c240f" providerId="LiveId" clId="{53ED1CBF-2E85-47DA-9B92-AC8F9BCABFFD}" dt="2021-12-06T10:34:12.872" v="927" actId="478"/>
          <ac:spMkLst>
            <pc:docMk/>
            <pc:sldMk cId="3899911180" sldId="299"/>
            <ac:spMk id="2" creationId="{18115724-A97F-47F6-A831-D17EA6BE6214}"/>
          </ac:spMkLst>
        </pc:spChg>
        <pc:spChg chg="add mod">
          <ac:chgData name="谷 浩一" userId="bb06abf12e4c240f" providerId="LiveId" clId="{53ED1CBF-2E85-47DA-9B92-AC8F9BCABFFD}" dt="2021-12-07T02:47:14.374" v="1580" actId="1076"/>
          <ac:spMkLst>
            <pc:docMk/>
            <pc:sldMk cId="3899911180" sldId="299"/>
            <ac:spMk id="3" creationId="{23205DE8-9CA1-4CDC-86AF-2D848C5AFF12}"/>
          </ac:spMkLst>
        </pc:spChg>
        <pc:spChg chg="add 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12" creationId="{D4396589-00D1-47EA-9909-FD80FE2826EC}"/>
          </ac:spMkLst>
        </pc:spChg>
        <pc:spChg chg="add 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13" creationId="{2DD28936-1B1C-4C22-B7AB-EF0A1A8E6B6D}"/>
          </ac:spMkLst>
        </pc:spChg>
        <pc:spChg chg="add del">
          <ac:chgData name="谷 浩一" userId="bb06abf12e4c240f" providerId="LiveId" clId="{53ED1CBF-2E85-47DA-9B92-AC8F9BCABFFD}" dt="2021-12-06T10:28:15.196" v="810" actId="478"/>
          <ac:spMkLst>
            <pc:docMk/>
            <pc:sldMk cId="3899911180" sldId="299"/>
            <ac:spMk id="15" creationId="{47047C6C-A6A1-4FA8-BA9E-BF7A4158F5F4}"/>
          </ac:spMkLst>
        </pc:spChg>
        <pc:spChg chg="mod">
          <ac:chgData name="谷 浩一" userId="bb06abf12e4c240f" providerId="LiveId" clId="{53ED1CBF-2E85-47DA-9B92-AC8F9BCABFFD}" dt="2021-12-06T10:35:26.032" v="993" actId="1076"/>
          <ac:spMkLst>
            <pc:docMk/>
            <pc:sldMk cId="3899911180" sldId="299"/>
            <ac:spMk id="16" creationId="{08E1090C-0A8B-B545-89AB-4670A2A8D617}"/>
          </ac:spMkLst>
        </pc:spChg>
        <pc:spChg chg="del mod">
          <ac:chgData name="谷 浩一" userId="bb06abf12e4c240f" providerId="LiveId" clId="{53ED1CBF-2E85-47DA-9B92-AC8F9BCABFFD}" dt="2021-12-06T10:28:17.433" v="811" actId="478"/>
          <ac:spMkLst>
            <pc:docMk/>
            <pc:sldMk cId="3899911180" sldId="299"/>
            <ac:spMk id="17" creationId="{0AC27879-0CB4-4ADB-8500-4F6F330AC06E}"/>
          </ac:spMkLst>
        </pc:spChg>
        <pc:spChg chg="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18" creationId="{E851EE97-7712-4183-98B7-FD30ACF3F276}"/>
          </ac:spMkLst>
        </pc:spChg>
        <pc:spChg chg="add del">
          <ac:chgData name="谷 浩一" userId="bb06abf12e4c240f" providerId="LiveId" clId="{53ED1CBF-2E85-47DA-9B92-AC8F9BCABFFD}" dt="2021-12-06T10:28:01.137" v="807" actId="478"/>
          <ac:spMkLst>
            <pc:docMk/>
            <pc:sldMk cId="3899911180" sldId="299"/>
            <ac:spMk id="19" creationId="{DAFFDFC6-09E6-4495-8884-EE999375BA76}"/>
          </ac:spMkLst>
        </pc:spChg>
        <pc:spChg chg="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0" creationId="{6EE8F026-8E9D-4343-9094-E85F40CA76D2}"/>
          </ac:spMkLst>
        </pc:spChg>
        <pc:spChg chg="add del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2" creationId="{85EBA765-A94A-4742-80F0-ED47CD2543C1}"/>
          </ac:spMkLst>
        </pc:spChg>
        <pc:spChg chg="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3" creationId="{B2DDE81C-6260-4A93-BC6D-8B6D8494B10C}"/>
          </ac:spMkLst>
        </pc:spChg>
        <pc:spChg chg="del mod">
          <ac:chgData name="谷 浩一" userId="bb06abf12e4c240f" providerId="LiveId" clId="{53ED1CBF-2E85-47DA-9B92-AC8F9BCABFFD}" dt="2021-12-06T10:27:44.587" v="806" actId="478"/>
          <ac:spMkLst>
            <pc:docMk/>
            <pc:sldMk cId="3899911180" sldId="299"/>
            <ac:spMk id="24" creationId="{90864E9A-9853-48BD-9779-8982EA1BD917}"/>
          </ac:spMkLst>
        </pc:spChg>
        <pc:spChg chg="add mod">
          <ac:chgData name="谷 浩一" userId="bb06abf12e4c240f" providerId="LiveId" clId="{53ED1CBF-2E85-47DA-9B92-AC8F9BCABFFD}" dt="2021-12-06T10:28:52.429" v="821" actId="571"/>
          <ac:spMkLst>
            <pc:docMk/>
            <pc:sldMk cId="3899911180" sldId="299"/>
            <ac:spMk id="25" creationId="{1E116A78-74BB-4BC4-90CB-49294CA7A8B9}"/>
          </ac:spMkLst>
        </pc:spChg>
        <pc:spChg chg="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6" creationId="{A0C9E183-0683-4368-856F-DD2258F708AD}"/>
          </ac:spMkLst>
        </pc:spChg>
        <pc:spChg chg="add 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7" creationId="{D5BFAFF5-B09D-4CF4-A5E6-323A8E0E890E}"/>
          </ac:spMkLst>
        </pc:spChg>
        <pc:spChg chg="add 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8" creationId="{B51C168E-5FB2-4703-9E9A-6BCDD407654B}"/>
          </ac:spMkLst>
        </pc:spChg>
        <pc:spChg chg="add 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29" creationId="{803F9031-B98C-4850-B1B4-10E747385F58}"/>
          </ac:spMkLst>
        </pc:spChg>
        <pc:spChg chg="del mod">
          <ac:chgData name="谷 浩一" userId="bb06abf12e4c240f" providerId="LiveId" clId="{53ED1CBF-2E85-47DA-9B92-AC8F9BCABFFD}" dt="2021-12-06T10:34:30.656" v="964" actId="478"/>
          <ac:spMkLst>
            <pc:docMk/>
            <pc:sldMk cId="3899911180" sldId="299"/>
            <ac:spMk id="36" creationId="{5C70567A-CBA6-9A43-AD22-246110751B71}"/>
          </ac:spMkLst>
        </pc:spChg>
        <pc:picChg chg="add mod">
          <ac:chgData name="谷 浩一" userId="bb06abf12e4c240f" providerId="LiveId" clId="{53ED1CBF-2E85-47DA-9B92-AC8F9BCABFFD}" dt="2021-12-06T10:36:09.162" v="1056" actId="1076"/>
          <ac:picMkLst>
            <pc:docMk/>
            <pc:sldMk cId="3899911180" sldId="299"/>
            <ac:picMk id="2050" creationId="{66DB2C1A-7BA5-4AE2-AA43-5B5D9C97DBBC}"/>
          </ac:picMkLst>
        </pc:picChg>
        <pc:cxnChg chg="del">
          <ac:chgData name="谷 浩一" userId="bb06abf12e4c240f" providerId="LiveId" clId="{53ED1CBF-2E85-47DA-9B92-AC8F9BCABFFD}" dt="2021-12-06T10:34:30.656" v="964" actId="478"/>
          <ac:cxnSpMkLst>
            <pc:docMk/>
            <pc:sldMk cId="3899911180" sldId="299"/>
            <ac:cxnSpMk id="21" creationId="{DE1063BE-7906-4341-9A04-3B9FFE99065F}"/>
          </ac:cxnSpMkLst>
        </pc:cxnChg>
      </pc:sldChg>
      <pc:sldChg chg="modSp mod">
        <pc:chgData name="谷 浩一" userId="bb06abf12e4c240f" providerId="LiveId" clId="{53ED1CBF-2E85-47DA-9B92-AC8F9BCABFFD}" dt="2021-12-08T01:50:33.813" v="2087" actId="1076"/>
        <pc:sldMkLst>
          <pc:docMk/>
          <pc:sldMk cId="3133275709" sldId="308"/>
        </pc:sldMkLst>
        <pc:spChg chg="mod">
          <ac:chgData name="谷 浩一" userId="bb06abf12e4c240f" providerId="LiveId" clId="{53ED1CBF-2E85-47DA-9B92-AC8F9BCABFFD}" dt="2021-12-08T01:50:33.813" v="2087" actId="1076"/>
          <ac:spMkLst>
            <pc:docMk/>
            <pc:sldMk cId="3133275709" sldId="308"/>
            <ac:spMk id="20" creationId="{6EE8F026-8E9D-4343-9094-E85F40CA76D2}"/>
          </ac:spMkLst>
        </pc:spChg>
        <pc:spChg chg="mod">
          <ac:chgData name="谷 浩一" userId="bb06abf12e4c240f" providerId="LiveId" clId="{53ED1CBF-2E85-47DA-9B92-AC8F9BCABFFD}" dt="2021-12-08T01:49:53.600" v="2086" actId="20577"/>
          <ac:spMkLst>
            <pc:docMk/>
            <pc:sldMk cId="3133275709" sldId="308"/>
            <ac:spMk id="27" creationId="{26F2F832-A3B4-4DB3-BAAC-6FC1BF249423}"/>
          </ac:spMkLst>
        </pc:spChg>
      </pc:sldChg>
      <pc:sldChg chg="add">
        <pc:chgData name="谷 浩一" userId="bb06abf12e4c240f" providerId="LiveId" clId="{53ED1CBF-2E85-47DA-9B92-AC8F9BCABFFD}" dt="2021-12-06T10:17:15.555" v="650"/>
        <pc:sldMkLst>
          <pc:docMk/>
          <pc:sldMk cId="19823434" sldId="310"/>
        </pc:sldMkLst>
      </pc:sldChg>
      <pc:sldChg chg="del">
        <pc:chgData name="谷 浩一" userId="bb06abf12e4c240f" providerId="LiveId" clId="{53ED1CBF-2E85-47DA-9B92-AC8F9BCABFFD}" dt="2021-12-06T10:17:11.361" v="649" actId="2696"/>
        <pc:sldMkLst>
          <pc:docMk/>
          <pc:sldMk cId="1402614432" sldId="310"/>
        </pc:sldMkLst>
      </pc:sldChg>
      <pc:sldChg chg="del">
        <pc:chgData name="谷 浩一" userId="bb06abf12e4c240f" providerId="LiveId" clId="{53ED1CBF-2E85-47DA-9B92-AC8F9BCABFFD}" dt="2021-12-06T10:17:47.189" v="653" actId="2696"/>
        <pc:sldMkLst>
          <pc:docMk/>
          <pc:sldMk cId="107148087" sldId="311"/>
        </pc:sldMkLst>
      </pc:sldChg>
      <pc:sldChg chg="add">
        <pc:chgData name="谷 浩一" userId="bb06abf12e4c240f" providerId="LiveId" clId="{53ED1CBF-2E85-47DA-9B92-AC8F9BCABFFD}" dt="2021-12-06T10:17:55.771" v="654"/>
        <pc:sldMkLst>
          <pc:docMk/>
          <pc:sldMk cId="3897401199" sldId="311"/>
        </pc:sldMkLst>
      </pc:sldChg>
      <pc:sldChg chg="addSp delSp modSp del mod">
        <pc:chgData name="谷 浩一" userId="bb06abf12e4c240f" providerId="LiveId" clId="{53ED1CBF-2E85-47DA-9B92-AC8F9BCABFFD}" dt="2021-12-06T10:31:01.953" v="865" actId="47"/>
        <pc:sldMkLst>
          <pc:docMk/>
          <pc:sldMk cId="1123299613" sldId="313"/>
        </pc:sldMkLst>
        <pc:spChg chg="mod">
          <ac:chgData name="谷 浩一" userId="bb06abf12e4c240f" providerId="LiveId" clId="{53ED1CBF-2E85-47DA-9B92-AC8F9BCABFFD}" dt="2021-12-06T09:37:25.748" v="474" actId="20577"/>
          <ac:spMkLst>
            <pc:docMk/>
            <pc:sldMk cId="1123299613" sldId="313"/>
            <ac:spMk id="19" creationId="{DAFFDFC6-09E6-4495-8884-EE999375BA76}"/>
          </ac:spMkLst>
        </pc:spChg>
        <pc:spChg chg="mod">
          <ac:chgData name="谷 浩一" userId="bb06abf12e4c240f" providerId="LiveId" clId="{53ED1CBF-2E85-47DA-9B92-AC8F9BCABFFD}" dt="2021-12-06T09:20:06.823" v="467" actId="1076"/>
          <ac:spMkLst>
            <pc:docMk/>
            <pc:sldMk cId="1123299613" sldId="313"/>
            <ac:spMk id="20" creationId="{6EE8F026-8E9D-4343-9094-E85F40CA76D2}"/>
          </ac:spMkLst>
        </pc:spChg>
        <pc:spChg chg="add del mod">
          <ac:chgData name="谷 浩一" userId="bb06abf12e4c240f" providerId="LiveId" clId="{53ED1CBF-2E85-47DA-9B92-AC8F9BCABFFD}" dt="2021-12-06T08:58:00.257" v="453" actId="20577"/>
          <ac:spMkLst>
            <pc:docMk/>
            <pc:sldMk cId="1123299613" sldId="313"/>
            <ac:spMk id="27" creationId="{26F2F832-A3B4-4DB3-BAAC-6FC1BF249423}"/>
          </ac:spMkLst>
        </pc:spChg>
      </pc:sldChg>
      <pc:sldChg chg="addSp modSp mod">
        <pc:chgData name="谷 浩一" userId="bb06abf12e4c240f" providerId="LiveId" clId="{53ED1CBF-2E85-47DA-9B92-AC8F9BCABFFD}" dt="2021-12-08T01:46:59.653" v="2082" actId="14100"/>
        <pc:sldMkLst>
          <pc:docMk/>
          <pc:sldMk cId="1593958845" sldId="314"/>
        </pc:sldMkLst>
        <pc:spChg chg="add mod">
          <ac:chgData name="谷 浩一" userId="bb06abf12e4c240f" providerId="LiveId" clId="{53ED1CBF-2E85-47DA-9B92-AC8F9BCABFFD}" dt="2021-12-06T15:41:33.614" v="1136" actId="20577"/>
          <ac:spMkLst>
            <pc:docMk/>
            <pc:sldMk cId="1593958845" sldId="314"/>
            <ac:spMk id="8" creationId="{5B2A3042-9364-4907-8BFD-3EFA1F855CDB}"/>
          </ac:spMkLst>
        </pc:spChg>
        <pc:spChg chg="add mod">
          <ac:chgData name="谷 浩一" userId="bb06abf12e4c240f" providerId="LiveId" clId="{53ED1CBF-2E85-47DA-9B92-AC8F9BCABFFD}" dt="2021-12-08T01:46:59.653" v="2082" actId="14100"/>
          <ac:spMkLst>
            <pc:docMk/>
            <pc:sldMk cId="1593958845" sldId="314"/>
            <ac:spMk id="10" creationId="{04B75291-8DFE-494C-A9BD-80F95A1749CE}"/>
          </ac:spMkLst>
        </pc:spChg>
        <pc:spChg chg="mod">
          <ac:chgData name="谷 浩一" userId="bb06abf12e4c240f" providerId="LiveId" clId="{53ED1CBF-2E85-47DA-9B92-AC8F9BCABFFD}" dt="2021-12-07T02:41:47.708" v="1175" actId="20577"/>
          <ac:spMkLst>
            <pc:docMk/>
            <pc:sldMk cId="1593958845" sldId="314"/>
            <ac:spMk id="13" creationId="{85402FE6-B0B7-4D06-90C3-042380028C5F}"/>
          </ac:spMkLst>
        </pc:spChg>
        <pc:spChg chg="mod">
          <ac:chgData name="谷 浩一" userId="bb06abf12e4c240f" providerId="LiveId" clId="{53ED1CBF-2E85-47DA-9B92-AC8F9BCABFFD}" dt="2021-12-06T15:41:10.845" v="1075" actId="1076"/>
          <ac:spMkLst>
            <pc:docMk/>
            <pc:sldMk cId="1593958845" sldId="314"/>
            <ac:spMk id="14" creationId="{6C256A13-A39A-4AEB-921B-A717F8F7652B}"/>
          </ac:spMkLst>
        </pc:spChg>
        <pc:picChg chg="add mod">
          <ac:chgData name="谷 浩一" userId="bb06abf12e4c240f" providerId="LiveId" clId="{53ED1CBF-2E85-47DA-9B92-AC8F9BCABFFD}" dt="2021-12-06T15:41:51.807" v="1137" actId="571"/>
          <ac:picMkLst>
            <pc:docMk/>
            <pc:sldMk cId="1593958845" sldId="314"/>
            <ac:picMk id="9" creationId="{8199719A-1158-4189-9B52-B7C327CEBE7D}"/>
          </ac:picMkLst>
        </pc:picChg>
        <pc:picChg chg="mod">
          <ac:chgData name="谷 浩一" userId="bb06abf12e4c240f" providerId="LiveId" clId="{53ED1CBF-2E85-47DA-9B92-AC8F9BCABFFD}" dt="2021-12-06T15:41:05.955" v="1074" actId="1076"/>
          <ac:picMkLst>
            <pc:docMk/>
            <pc:sldMk cId="1593958845" sldId="314"/>
            <ac:picMk id="11" creationId="{6D615858-EE34-47DE-91D3-5A2B5FFDFEA7}"/>
          </ac:picMkLst>
        </pc:picChg>
        <pc:picChg chg="mod">
          <ac:chgData name="谷 浩一" userId="bb06abf12e4c240f" providerId="LiveId" clId="{53ED1CBF-2E85-47DA-9B92-AC8F9BCABFFD}" dt="2021-12-06T15:41:10.845" v="1075" actId="1076"/>
          <ac:picMkLst>
            <pc:docMk/>
            <pc:sldMk cId="1593958845" sldId="314"/>
            <ac:picMk id="15" creationId="{318A50A4-A932-4BE0-9163-AE270A15893D}"/>
          </ac:picMkLst>
        </pc:picChg>
      </pc:sldChg>
      <pc:sldChg chg="modSp mod">
        <pc:chgData name="谷 浩一" userId="bb06abf12e4c240f" providerId="LiveId" clId="{53ED1CBF-2E85-47DA-9B92-AC8F9BCABFFD}" dt="2021-12-07T02:41:53.300" v="1185" actId="20577"/>
        <pc:sldMkLst>
          <pc:docMk/>
          <pc:sldMk cId="3453099088" sldId="315"/>
        </pc:sldMkLst>
        <pc:spChg chg="mod">
          <ac:chgData name="谷 浩一" userId="bb06abf12e4c240f" providerId="LiveId" clId="{53ED1CBF-2E85-47DA-9B92-AC8F9BCABFFD}" dt="2021-12-07T02:41:53.300" v="1185" actId="20577"/>
          <ac:spMkLst>
            <pc:docMk/>
            <pc:sldMk cId="3453099088" sldId="315"/>
            <ac:spMk id="13" creationId="{85402FE6-B0B7-4D06-90C3-042380028C5F}"/>
          </ac:spMkLst>
        </pc:spChg>
      </pc:sldChg>
      <pc:sldChg chg="del">
        <pc:chgData name="谷 浩一" userId="bb06abf12e4c240f" providerId="LiveId" clId="{53ED1CBF-2E85-47DA-9B92-AC8F9BCABFFD}" dt="2021-12-06T10:17:11.361" v="649" actId="2696"/>
        <pc:sldMkLst>
          <pc:docMk/>
          <pc:sldMk cId="1520789084" sldId="316"/>
        </pc:sldMkLst>
      </pc:sldChg>
      <pc:sldChg chg="add">
        <pc:chgData name="谷 浩一" userId="bb06abf12e4c240f" providerId="LiveId" clId="{53ED1CBF-2E85-47DA-9B92-AC8F9BCABFFD}" dt="2021-12-06T10:17:15.555" v="650"/>
        <pc:sldMkLst>
          <pc:docMk/>
          <pc:sldMk cId="4145368163" sldId="316"/>
        </pc:sldMkLst>
      </pc:sldChg>
      <pc:sldChg chg="addSp delSp modSp mod">
        <pc:chgData name="谷 浩一" userId="bb06abf12e4c240f" providerId="LiveId" clId="{53ED1CBF-2E85-47DA-9B92-AC8F9BCABFFD}" dt="2021-12-07T16:35:16.116" v="1991" actId="1076"/>
        <pc:sldMkLst>
          <pc:docMk/>
          <pc:sldMk cId="374622772" sldId="317"/>
        </pc:sldMkLst>
        <pc:spChg chg="add mod">
          <ac:chgData name="谷 浩一" userId="bb06abf12e4c240f" providerId="LiveId" clId="{53ED1CBF-2E85-47DA-9B92-AC8F9BCABFFD}" dt="2021-12-07T03:40:32.635" v="1697" actId="207"/>
          <ac:spMkLst>
            <pc:docMk/>
            <pc:sldMk cId="374622772" sldId="317"/>
            <ac:spMk id="3" creationId="{9A65C6D9-4F27-44A5-97BF-09F1D8A7F739}"/>
          </ac:spMkLst>
        </pc:spChg>
        <pc:spChg chg="add del">
          <ac:chgData name="谷 浩一" userId="bb06abf12e4c240f" providerId="LiveId" clId="{53ED1CBF-2E85-47DA-9B92-AC8F9BCABFFD}" dt="2021-12-07T03:38:25.856" v="1681"/>
          <ac:spMkLst>
            <pc:docMk/>
            <pc:sldMk cId="374622772" sldId="317"/>
            <ac:spMk id="4" creationId="{4470E5E0-9112-4F80-9491-EA9356D0EB1E}"/>
          </ac:spMkLst>
        </pc:spChg>
        <pc:spChg chg="add mod">
          <ac:chgData name="谷 浩一" userId="bb06abf12e4c240f" providerId="LiveId" clId="{53ED1CBF-2E85-47DA-9B92-AC8F9BCABFFD}" dt="2021-12-07T16:28:49.151" v="1952" actId="14100"/>
          <ac:spMkLst>
            <pc:docMk/>
            <pc:sldMk cId="374622772" sldId="317"/>
            <ac:spMk id="8" creationId="{98B43DCB-DB86-4974-8B3C-2D23FD1D7B31}"/>
          </ac:spMkLst>
        </pc:spChg>
        <pc:spChg chg="add mod">
          <ac:chgData name="谷 浩一" userId="bb06abf12e4c240f" providerId="LiveId" clId="{53ED1CBF-2E85-47DA-9B92-AC8F9BCABFFD}" dt="2021-12-07T16:29:02.039" v="1957" actId="1076"/>
          <ac:spMkLst>
            <pc:docMk/>
            <pc:sldMk cId="374622772" sldId="317"/>
            <ac:spMk id="9" creationId="{FEA2F596-0DDF-42C1-98D5-B39C9EAFEC19}"/>
          </ac:spMkLst>
        </pc:spChg>
        <pc:spChg chg="mod">
          <ac:chgData name="谷 浩一" userId="bb06abf12e4c240f" providerId="LiveId" clId="{53ED1CBF-2E85-47DA-9B92-AC8F9BCABFFD}" dt="2021-12-07T14:14:56.637" v="1944" actId="20577"/>
          <ac:spMkLst>
            <pc:docMk/>
            <pc:sldMk cId="374622772" sldId="317"/>
            <ac:spMk id="16" creationId="{08E1090C-0A8B-B545-89AB-4670A2A8D617}"/>
          </ac:spMkLst>
        </pc:spChg>
        <pc:spChg chg="del">
          <ac:chgData name="谷 浩一" userId="bb06abf12e4c240f" providerId="LiveId" clId="{53ED1CBF-2E85-47DA-9B92-AC8F9BCABFFD}" dt="2021-12-06T08:21:22.049" v="399" actId="478"/>
          <ac:spMkLst>
            <pc:docMk/>
            <pc:sldMk cId="374622772" sldId="317"/>
            <ac:spMk id="18" creationId="{2930C18C-0C94-F94F-85BA-71DC7194E12D}"/>
          </ac:spMkLst>
        </pc:spChg>
        <pc:spChg chg="del mod">
          <ac:chgData name="谷 浩一" userId="bb06abf12e4c240f" providerId="LiveId" clId="{53ED1CBF-2E85-47DA-9B92-AC8F9BCABFFD}" dt="2021-12-07T03:31:32.862" v="1679" actId="478"/>
          <ac:spMkLst>
            <pc:docMk/>
            <pc:sldMk cId="374622772" sldId="317"/>
            <ac:spMk id="19" creationId="{F9170CAE-8A67-4E48-ADD2-A9B4E1DD262D}"/>
          </ac:spMkLst>
        </pc:spChg>
        <pc:spChg chg="del">
          <ac:chgData name="谷 浩一" userId="bb06abf12e4c240f" providerId="LiveId" clId="{53ED1CBF-2E85-47DA-9B92-AC8F9BCABFFD}" dt="2021-12-06T08:21:22.049" v="399" actId="478"/>
          <ac:spMkLst>
            <pc:docMk/>
            <pc:sldMk cId="374622772" sldId="317"/>
            <ac:spMk id="20" creationId="{C652CCE3-AD45-BF4A-AD6E-A9B8CA1321FF}"/>
          </ac:spMkLst>
        </pc:spChg>
        <pc:spChg chg="add mod">
          <ac:chgData name="谷 浩一" userId="bb06abf12e4c240f" providerId="LiveId" clId="{53ED1CBF-2E85-47DA-9B92-AC8F9BCABFFD}" dt="2021-12-07T16:29:54.073" v="1978" actId="20577"/>
          <ac:spMkLst>
            <pc:docMk/>
            <pc:sldMk cId="374622772" sldId="317"/>
            <ac:spMk id="27" creationId="{8029FF01-04D2-45A0-95EE-442902D38513}"/>
          </ac:spMkLst>
        </pc:spChg>
        <pc:picChg chg="del">
          <ac:chgData name="谷 浩一" userId="bb06abf12e4c240f" providerId="LiveId" clId="{53ED1CBF-2E85-47DA-9B92-AC8F9BCABFFD}" dt="2021-12-06T08:21:18.971" v="398" actId="478"/>
          <ac:picMkLst>
            <pc:docMk/>
            <pc:sldMk cId="374622772" sldId="317"/>
            <ac:picMk id="2" creationId="{F601A1AE-24B2-DA4D-B795-2946C430980C}"/>
          </ac:picMkLst>
        </pc:picChg>
        <pc:picChg chg="add mod">
          <ac:chgData name="谷 浩一" userId="bb06abf12e4c240f" providerId="LiveId" clId="{53ED1CBF-2E85-47DA-9B92-AC8F9BCABFFD}" dt="2021-12-07T15:28:43.207" v="1945" actId="1076"/>
          <ac:picMkLst>
            <pc:docMk/>
            <pc:sldMk cId="374622772" sldId="317"/>
            <ac:picMk id="6" creationId="{B54048B3-E0CB-4550-882D-E0F2A068931F}"/>
          </ac:picMkLst>
        </pc:picChg>
        <pc:picChg chg="add mod">
          <ac:chgData name="谷 浩一" userId="bb06abf12e4c240f" providerId="LiveId" clId="{53ED1CBF-2E85-47DA-9B92-AC8F9BCABFFD}" dt="2021-12-07T15:28:43.207" v="1945" actId="1076"/>
          <ac:picMkLst>
            <pc:docMk/>
            <pc:sldMk cId="374622772" sldId="317"/>
            <ac:picMk id="10" creationId="{E4C86F2B-5929-4E41-A0A2-095BFA30451F}"/>
          </ac:picMkLst>
        </pc:picChg>
        <pc:picChg chg="add mod">
          <ac:chgData name="谷 浩一" userId="bb06abf12e4c240f" providerId="LiveId" clId="{53ED1CBF-2E85-47DA-9B92-AC8F9BCABFFD}" dt="2021-12-07T15:28:43.207" v="1945" actId="1076"/>
          <ac:picMkLst>
            <pc:docMk/>
            <pc:sldMk cId="374622772" sldId="317"/>
            <ac:picMk id="12" creationId="{97E224E3-4C74-4474-B218-A574104B2501}"/>
          </ac:picMkLst>
        </pc:picChg>
        <pc:picChg chg="add mod">
          <ac:chgData name="谷 浩一" userId="bb06abf12e4c240f" providerId="LiveId" clId="{53ED1CBF-2E85-47DA-9B92-AC8F9BCABFFD}" dt="2021-12-07T15:28:43.207" v="1945" actId="1076"/>
          <ac:picMkLst>
            <pc:docMk/>
            <pc:sldMk cId="374622772" sldId="317"/>
            <ac:picMk id="14" creationId="{2C544BC3-B136-418A-A166-9233D2CCAC00}"/>
          </ac:picMkLst>
        </pc:picChg>
        <pc:picChg chg="add mod">
          <ac:chgData name="谷 浩一" userId="bb06abf12e4c240f" providerId="LiveId" clId="{53ED1CBF-2E85-47DA-9B92-AC8F9BCABFFD}" dt="2021-12-07T03:46:33.145" v="1709" actId="1076"/>
          <ac:picMkLst>
            <pc:docMk/>
            <pc:sldMk cId="374622772" sldId="317"/>
            <ac:picMk id="17" creationId="{35B19954-3802-444E-B683-BB881433E523}"/>
          </ac:picMkLst>
        </pc:picChg>
        <pc:picChg chg="add mod">
          <ac:chgData name="谷 浩一" userId="bb06abf12e4c240f" providerId="LiveId" clId="{53ED1CBF-2E85-47DA-9B92-AC8F9BCABFFD}" dt="2021-12-07T16:29:02.039" v="1957" actId="1076"/>
          <ac:picMkLst>
            <pc:docMk/>
            <pc:sldMk cId="374622772" sldId="317"/>
            <ac:picMk id="22" creationId="{B8D629EA-699D-47D9-88ED-9BDC95BF4658}"/>
          </ac:picMkLst>
        </pc:picChg>
        <pc:picChg chg="add">
          <ac:chgData name="谷 浩一" userId="bb06abf12e4c240f" providerId="LiveId" clId="{53ED1CBF-2E85-47DA-9B92-AC8F9BCABFFD}" dt="2021-12-07T05:11:10.176" v="1725" actId="22"/>
          <ac:picMkLst>
            <pc:docMk/>
            <pc:sldMk cId="374622772" sldId="317"/>
            <ac:picMk id="24" creationId="{28655EBC-5C89-4CC9-A18F-F9B62043A9F9}"/>
          </ac:picMkLst>
        </pc:picChg>
        <pc:picChg chg="add mod">
          <ac:chgData name="谷 浩一" userId="bb06abf12e4c240f" providerId="LiveId" clId="{53ED1CBF-2E85-47DA-9B92-AC8F9BCABFFD}" dt="2021-12-07T15:28:48.210" v="1947" actId="1076"/>
          <ac:picMkLst>
            <pc:docMk/>
            <pc:sldMk cId="374622772" sldId="317"/>
            <ac:picMk id="26" creationId="{12CA1369-78D4-435E-8851-9125064E54C3}"/>
          </ac:picMkLst>
        </pc:picChg>
        <pc:picChg chg="add mod">
          <ac:chgData name="谷 浩一" userId="bb06abf12e4c240f" providerId="LiveId" clId="{53ED1CBF-2E85-47DA-9B92-AC8F9BCABFFD}" dt="2021-12-07T16:30:15.961" v="1980" actId="1076"/>
          <ac:picMkLst>
            <pc:docMk/>
            <pc:sldMk cId="374622772" sldId="317"/>
            <ac:picMk id="29" creationId="{E58000D2-1B7E-4077-AE28-EF378BF99D96}"/>
          </ac:picMkLst>
        </pc:picChg>
        <pc:picChg chg="add mod">
          <ac:chgData name="谷 浩一" userId="bb06abf12e4c240f" providerId="LiveId" clId="{53ED1CBF-2E85-47DA-9B92-AC8F9BCABFFD}" dt="2021-12-07T16:31:39.939" v="1984" actId="1076"/>
          <ac:picMkLst>
            <pc:docMk/>
            <pc:sldMk cId="374622772" sldId="317"/>
            <ac:picMk id="31" creationId="{077876B3-5570-45AC-BBA7-08DE4789F935}"/>
          </ac:picMkLst>
        </pc:picChg>
        <pc:picChg chg="add mod">
          <ac:chgData name="谷 浩一" userId="bb06abf12e4c240f" providerId="LiveId" clId="{53ED1CBF-2E85-47DA-9B92-AC8F9BCABFFD}" dt="2021-12-07T16:32:49.553" v="1987" actId="14100"/>
          <ac:picMkLst>
            <pc:docMk/>
            <pc:sldMk cId="374622772" sldId="317"/>
            <ac:picMk id="33" creationId="{84A6C0F4-A9EF-4F6F-BA61-30733E9981D3}"/>
          </ac:picMkLst>
        </pc:picChg>
        <pc:picChg chg="add mod">
          <ac:chgData name="谷 浩一" userId="bb06abf12e4c240f" providerId="LiveId" clId="{53ED1CBF-2E85-47DA-9B92-AC8F9BCABFFD}" dt="2021-12-07T16:35:16.116" v="1991" actId="1076"/>
          <ac:picMkLst>
            <pc:docMk/>
            <pc:sldMk cId="374622772" sldId="317"/>
            <ac:picMk id="35" creationId="{662535C4-D5D9-4640-9DC4-069724FAEFDD}"/>
          </ac:picMkLst>
        </pc:picChg>
      </pc:sldChg>
      <pc:sldChg chg="add del">
        <pc:chgData name="谷 浩一" userId="bb06abf12e4c240f" providerId="LiveId" clId="{53ED1CBF-2E85-47DA-9B92-AC8F9BCABFFD}" dt="2021-12-06T10:18:14.563" v="655" actId="47"/>
        <pc:sldMkLst>
          <pc:docMk/>
          <pc:sldMk cId="4292329053" sldId="319"/>
        </pc:sldMkLst>
      </pc:sldChg>
      <pc:sldChg chg="modSp mod">
        <pc:chgData name="谷 浩一" userId="bb06abf12e4c240f" providerId="LiveId" clId="{53ED1CBF-2E85-47DA-9B92-AC8F9BCABFFD}" dt="2021-12-07T02:39:08.750" v="1165" actId="1076"/>
        <pc:sldMkLst>
          <pc:docMk/>
          <pc:sldMk cId="1980032751" sldId="321"/>
        </pc:sldMkLst>
        <pc:spChg chg="mod">
          <ac:chgData name="谷 浩一" userId="bb06abf12e4c240f" providerId="LiveId" clId="{53ED1CBF-2E85-47DA-9B92-AC8F9BCABFFD}" dt="2021-12-06T10:27:21.499" v="804" actId="1037"/>
          <ac:spMkLst>
            <pc:docMk/>
            <pc:sldMk cId="1980032751" sldId="321"/>
            <ac:spMk id="6" creationId="{4E35FA35-FE41-4C7F-84BB-12EAC95E0915}"/>
          </ac:spMkLst>
        </pc:spChg>
        <pc:spChg chg="mod">
          <ac:chgData name="谷 浩一" userId="bb06abf12e4c240f" providerId="LiveId" clId="{53ED1CBF-2E85-47DA-9B92-AC8F9BCABFFD}" dt="2021-12-06T07:14:00.694" v="307" actId="20577"/>
          <ac:spMkLst>
            <pc:docMk/>
            <pc:sldMk cId="1980032751" sldId="321"/>
            <ac:spMk id="10" creationId="{ADA4FDBF-7196-3244-987E-EEDD69894A87}"/>
          </ac:spMkLst>
        </pc:spChg>
        <pc:spChg chg="mod">
          <ac:chgData name="谷 浩一" userId="bb06abf12e4c240f" providerId="LiveId" clId="{53ED1CBF-2E85-47DA-9B92-AC8F9BCABFFD}" dt="2021-12-06T07:14:12.410" v="308" actId="1076"/>
          <ac:spMkLst>
            <pc:docMk/>
            <pc:sldMk cId="1980032751" sldId="321"/>
            <ac:spMk id="12" creationId="{5D995D25-4890-3D4C-990D-17EEAEF5E12A}"/>
          </ac:spMkLst>
        </pc:spChg>
        <pc:spChg chg="mod">
          <ac:chgData name="谷 浩一" userId="bb06abf12e4c240f" providerId="LiveId" clId="{53ED1CBF-2E85-47DA-9B92-AC8F9BCABFFD}" dt="2021-12-06T07:14:14.700" v="309" actId="1076"/>
          <ac:spMkLst>
            <pc:docMk/>
            <pc:sldMk cId="1980032751" sldId="321"/>
            <ac:spMk id="18" creationId="{77EC269E-CAA6-4612-928E-B1A4ACCC9AFB}"/>
          </ac:spMkLst>
        </pc:spChg>
        <pc:spChg chg="mod">
          <ac:chgData name="谷 浩一" userId="bb06abf12e4c240f" providerId="LiveId" clId="{53ED1CBF-2E85-47DA-9B92-AC8F9BCABFFD}" dt="2021-12-07T02:39:08.750" v="1165" actId="1076"/>
          <ac:spMkLst>
            <pc:docMk/>
            <pc:sldMk cId="1980032751" sldId="321"/>
            <ac:spMk id="24" creationId="{87D45ADE-38C6-4502-A71C-076A3967EC63}"/>
          </ac:spMkLst>
        </pc:spChg>
        <pc:spChg chg="mod">
          <ac:chgData name="谷 浩一" userId="bb06abf12e4c240f" providerId="LiveId" clId="{53ED1CBF-2E85-47DA-9B92-AC8F9BCABFFD}" dt="2021-12-06T10:27:21.499" v="804" actId="1037"/>
          <ac:spMkLst>
            <pc:docMk/>
            <pc:sldMk cId="1980032751" sldId="321"/>
            <ac:spMk id="43" creationId="{62702D03-C9EA-479E-A6D8-2ED5C3A1F976}"/>
          </ac:spMkLst>
        </pc:spChg>
        <pc:spChg chg="mod">
          <ac:chgData name="谷 浩一" userId="bb06abf12e4c240f" providerId="LiveId" clId="{53ED1CBF-2E85-47DA-9B92-AC8F9BCABFFD}" dt="2021-12-06T07:14:12.410" v="308" actId="1076"/>
          <ac:spMkLst>
            <pc:docMk/>
            <pc:sldMk cId="1980032751" sldId="321"/>
            <ac:spMk id="45" creationId="{EB2C1FA9-3C54-4967-90E2-28978BF6145D}"/>
          </ac:spMkLst>
        </pc:spChg>
        <pc:spChg chg="mod">
          <ac:chgData name="谷 浩一" userId="bb06abf12e4c240f" providerId="LiveId" clId="{53ED1CBF-2E85-47DA-9B92-AC8F9BCABFFD}" dt="2021-12-06T10:27:26.645" v="805" actId="1076"/>
          <ac:spMkLst>
            <pc:docMk/>
            <pc:sldMk cId="1980032751" sldId="321"/>
            <ac:spMk id="46" creationId="{46D406C1-151A-459C-98E1-272E2CC80B66}"/>
          </ac:spMkLst>
        </pc:spChg>
        <pc:picChg chg="mod">
          <ac:chgData name="谷 浩一" userId="bb06abf12e4c240f" providerId="LiveId" clId="{53ED1CBF-2E85-47DA-9B92-AC8F9BCABFFD}" dt="2021-12-06T07:14:12.410" v="308" actId="1076"/>
          <ac:picMkLst>
            <pc:docMk/>
            <pc:sldMk cId="1980032751" sldId="321"/>
            <ac:picMk id="13" creationId="{2AFBC340-DDFE-4DF6-8427-0CB89509AAEA}"/>
          </ac:picMkLst>
        </pc:picChg>
        <pc:picChg chg="mod">
          <ac:chgData name="谷 浩一" userId="bb06abf12e4c240f" providerId="LiveId" clId="{53ED1CBF-2E85-47DA-9B92-AC8F9BCABFFD}" dt="2021-12-06T10:27:21.499" v="804" actId="1037"/>
          <ac:picMkLst>
            <pc:docMk/>
            <pc:sldMk cId="1980032751" sldId="321"/>
            <ac:picMk id="25" creationId="{CCD8C5B1-646C-46A5-AAD2-26B45288E2A2}"/>
          </ac:picMkLst>
        </pc:picChg>
        <pc:picChg chg="mod">
          <ac:chgData name="谷 浩一" userId="bb06abf12e4c240f" providerId="LiveId" clId="{53ED1CBF-2E85-47DA-9B92-AC8F9BCABFFD}" dt="2021-12-06T10:27:21.499" v="804" actId="1037"/>
          <ac:picMkLst>
            <pc:docMk/>
            <pc:sldMk cId="1980032751" sldId="321"/>
            <ac:picMk id="27" creationId="{9A677EB4-3E97-4328-AB03-41A8EAE55B60}"/>
          </ac:picMkLst>
        </pc:picChg>
      </pc:sldChg>
      <pc:sldChg chg="addSp delSp modSp add mod">
        <pc:chgData name="谷 浩一" userId="bb06abf12e4c240f" providerId="LiveId" clId="{53ED1CBF-2E85-47DA-9B92-AC8F9BCABFFD}" dt="2021-12-08T02:42:03.308" v="2130" actId="20577"/>
        <pc:sldMkLst>
          <pc:docMk/>
          <pc:sldMk cId="1585704813" sldId="322"/>
        </pc:sldMkLst>
        <pc:spChg chg="add mod">
          <ac:chgData name="谷 浩一" userId="bb06abf12e4c240f" providerId="LiveId" clId="{53ED1CBF-2E85-47DA-9B92-AC8F9BCABFFD}" dt="2021-12-08T02:41:56.492" v="2115" actId="20577"/>
          <ac:spMkLst>
            <pc:docMk/>
            <pc:sldMk cId="1585704813" sldId="322"/>
            <ac:spMk id="8" creationId="{F0E76151-24A8-4FBF-80A0-DEB7F4377426}"/>
          </ac:spMkLst>
        </pc:spChg>
        <pc:spChg chg="add mod">
          <ac:chgData name="谷 浩一" userId="bb06abf12e4c240f" providerId="LiveId" clId="{53ED1CBF-2E85-47DA-9B92-AC8F9BCABFFD}" dt="2021-12-08T02:42:03.308" v="2130" actId="20577"/>
          <ac:spMkLst>
            <pc:docMk/>
            <pc:sldMk cId="1585704813" sldId="322"/>
            <ac:spMk id="9" creationId="{D626D836-2DE8-4D8A-86F4-3ED88528C1E2}"/>
          </ac:spMkLst>
        </pc:spChg>
        <pc:picChg chg="add mod">
          <ac:chgData name="谷 浩一" userId="bb06abf12e4c240f" providerId="LiveId" clId="{53ED1CBF-2E85-47DA-9B92-AC8F9BCABFFD}" dt="2021-12-07T16:40:22.551" v="2081" actId="1076"/>
          <ac:picMkLst>
            <pc:docMk/>
            <pc:sldMk cId="1585704813" sldId="322"/>
            <ac:picMk id="4" creationId="{C3F08FD5-B07A-482F-B724-E0D364C76DEE}"/>
          </ac:picMkLst>
        </pc:picChg>
        <pc:picChg chg="add del">
          <ac:chgData name="谷 浩一" userId="bb06abf12e4c240f" providerId="LiveId" clId="{53ED1CBF-2E85-47DA-9B92-AC8F9BCABFFD}" dt="2021-12-07T16:35:39.609" v="1992" actId="478"/>
          <ac:picMkLst>
            <pc:docMk/>
            <pc:sldMk cId="1585704813" sldId="322"/>
            <ac:picMk id="5" creationId="{8054643B-8872-4370-9F38-C15EEDF9EBA1}"/>
          </ac:picMkLst>
        </pc:picChg>
        <pc:picChg chg="add mod">
          <ac:chgData name="谷 浩一" userId="bb06abf12e4c240f" providerId="LiveId" clId="{53ED1CBF-2E85-47DA-9B92-AC8F9BCABFFD}" dt="2021-12-07T16:40:22.551" v="2081" actId="1076"/>
          <ac:picMkLst>
            <pc:docMk/>
            <pc:sldMk cId="1585704813" sldId="322"/>
            <ac:picMk id="7" creationId="{5C1BA185-8FDE-469A-9DAF-406B4DAFAEE9}"/>
          </ac:picMkLst>
        </pc:picChg>
      </pc:sldChg>
      <pc:sldChg chg="del">
        <pc:chgData name="谷 浩一" userId="bb06abf12e4c240f" providerId="LiveId" clId="{53ED1CBF-2E85-47DA-9B92-AC8F9BCABFFD}" dt="2021-12-06T10:26:43.885" v="791" actId="2696"/>
        <pc:sldMkLst>
          <pc:docMk/>
          <pc:sldMk cId="2026372128" sldId="322"/>
        </pc:sldMkLst>
      </pc:sldChg>
      <pc:sldChg chg="modSp mod">
        <pc:chgData name="谷 浩一" userId="bb06abf12e4c240f" providerId="LiveId" clId="{53ED1CBF-2E85-47DA-9B92-AC8F9BCABFFD}" dt="2021-12-06T07:27:37.026" v="350" actId="1076"/>
        <pc:sldMkLst>
          <pc:docMk/>
          <pc:sldMk cId="798452903" sldId="323"/>
        </pc:sldMkLst>
        <pc:spChg chg="mod">
          <ac:chgData name="谷 浩一" userId="bb06abf12e4c240f" providerId="LiveId" clId="{53ED1CBF-2E85-47DA-9B92-AC8F9BCABFFD}" dt="2021-12-06T07:27:37.026" v="350" actId="1076"/>
          <ac:spMkLst>
            <pc:docMk/>
            <pc:sldMk cId="798452903" sldId="323"/>
            <ac:spMk id="2" creationId="{D9D0B739-DCF0-4C50-8756-2A7B5A518601}"/>
          </ac:spMkLst>
        </pc:spChg>
        <pc:spChg chg="mod">
          <ac:chgData name="谷 浩一" userId="bb06abf12e4c240f" providerId="LiveId" clId="{53ED1CBF-2E85-47DA-9B92-AC8F9BCABFFD}" dt="2021-12-06T07:15:13.868" v="328" actId="20577"/>
          <ac:spMkLst>
            <pc:docMk/>
            <pc:sldMk cId="798452903" sldId="323"/>
            <ac:spMk id="10" creationId="{ADA4FDBF-7196-3244-987E-EEDD69894A87}"/>
          </ac:spMkLst>
        </pc:spChg>
        <pc:spChg chg="mod">
          <ac:chgData name="谷 浩一" userId="bb06abf12e4c240f" providerId="LiveId" clId="{53ED1CBF-2E85-47DA-9B92-AC8F9BCABFFD}" dt="2021-12-06T07:27:37.026" v="350" actId="1076"/>
          <ac:spMkLst>
            <pc:docMk/>
            <pc:sldMk cId="798452903" sldId="323"/>
            <ac:spMk id="17" creationId="{71532B0E-06B8-40B0-8B04-0BFF50C42D4B}"/>
          </ac:spMkLst>
        </pc:spChg>
        <pc:spChg chg="mod">
          <ac:chgData name="谷 浩一" userId="bb06abf12e4c240f" providerId="LiveId" clId="{53ED1CBF-2E85-47DA-9B92-AC8F9BCABFFD}" dt="2021-12-06T07:27:37.026" v="350" actId="1076"/>
          <ac:spMkLst>
            <pc:docMk/>
            <pc:sldMk cId="798452903" sldId="323"/>
            <ac:spMk id="20" creationId="{F745CF91-46C6-4417-AEF8-343F1883B5EC}"/>
          </ac:spMkLst>
        </pc:spChg>
      </pc:sldChg>
      <pc:sldChg chg="addSp delSp modSp mod ord">
        <pc:chgData name="谷 浩一" userId="bb06abf12e4c240f" providerId="LiveId" clId="{53ED1CBF-2E85-47DA-9B92-AC8F9BCABFFD}" dt="2021-12-06T10:21:39.559" v="790" actId="20577"/>
        <pc:sldMkLst>
          <pc:docMk/>
          <pc:sldMk cId="902189739" sldId="324"/>
        </pc:sldMkLst>
        <pc:spChg chg="mod">
          <ac:chgData name="谷 浩一" userId="bb06abf12e4c240f" providerId="LiveId" clId="{53ED1CBF-2E85-47DA-9B92-AC8F9BCABFFD}" dt="2021-12-06T07:27:26.092" v="348" actId="20577"/>
          <ac:spMkLst>
            <pc:docMk/>
            <pc:sldMk cId="902189739" sldId="324"/>
            <ac:spMk id="10" creationId="{ADA4FDBF-7196-3244-987E-EEDD69894A87}"/>
          </ac:spMkLst>
        </pc:spChg>
        <pc:spChg chg="mod">
          <ac:chgData name="谷 浩一" userId="bb06abf12e4c240f" providerId="LiveId" clId="{53ED1CBF-2E85-47DA-9B92-AC8F9BCABFFD}" dt="2021-12-06T10:19:49.001" v="699" actId="1076"/>
          <ac:spMkLst>
            <pc:docMk/>
            <pc:sldMk cId="902189739" sldId="324"/>
            <ac:spMk id="16" creationId="{DC6AD985-4DA1-48B9-9F0E-C363A1ADB11D}"/>
          </ac:spMkLst>
        </pc:spChg>
        <pc:spChg chg="add mod">
          <ac:chgData name="谷 浩一" userId="bb06abf12e4c240f" providerId="LiveId" clId="{53ED1CBF-2E85-47DA-9B92-AC8F9BCABFFD}" dt="2021-12-06T10:18:48.707" v="658"/>
          <ac:spMkLst>
            <pc:docMk/>
            <pc:sldMk cId="902189739" sldId="324"/>
            <ac:spMk id="18" creationId="{F79C3E00-9AC2-4F04-9844-BB51FB0A0D36}"/>
          </ac:spMkLst>
        </pc:spChg>
        <pc:spChg chg="add mod">
          <ac:chgData name="谷 浩一" userId="bb06abf12e4c240f" providerId="LiveId" clId="{53ED1CBF-2E85-47DA-9B92-AC8F9BCABFFD}" dt="2021-12-06T10:18:48.707" v="658"/>
          <ac:spMkLst>
            <pc:docMk/>
            <pc:sldMk cId="902189739" sldId="324"/>
            <ac:spMk id="20" creationId="{47DA25B5-B6F5-428A-91E8-AC14E0331172}"/>
          </ac:spMkLst>
        </pc:spChg>
        <pc:spChg chg="add mod">
          <ac:chgData name="谷 浩一" userId="bb06abf12e4c240f" providerId="LiveId" clId="{53ED1CBF-2E85-47DA-9B92-AC8F9BCABFFD}" dt="2021-12-06T10:18:48.707" v="658"/>
          <ac:spMkLst>
            <pc:docMk/>
            <pc:sldMk cId="902189739" sldId="324"/>
            <ac:spMk id="21" creationId="{EA7871DE-8FA3-4ED3-933C-8ADCC0F6A892}"/>
          </ac:spMkLst>
        </pc:spChg>
        <pc:spChg chg="mod">
          <ac:chgData name="谷 浩一" userId="bb06abf12e4c240f" providerId="LiveId" clId="{53ED1CBF-2E85-47DA-9B92-AC8F9BCABFFD}" dt="2021-12-06T10:21:00.871" v="726" actId="1076"/>
          <ac:spMkLst>
            <pc:docMk/>
            <pc:sldMk cId="902189739" sldId="324"/>
            <ac:spMk id="22" creationId="{3FAE018B-E6F2-4176-A7E9-FEBC901697D7}"/>
          </ac:spMkLst>
        </pc:spChg>
        <pc:spChg chg="mod">
          <ac:chgData name="谷 浩一" userId="bb06abf12e4c240f" providerId="LiveId" clId="{53ED1CBF-2E85-47DA-9B92-AC8F9BCABFFD}" dt="2021-12-06T10:21:39.559" v="790" actId="20577"/>
          <ac:spMkLst>
            <pc:docMk/>
            <pc:sldMk cId="902189739" sldId="324"/>
            <ac:spMk id="25" creationId="{5C3D7870-B68C-4013-A310-91F3D6902E89}"/>
          </ac:spMkLst>
        </pc:spChg>
        <pc:picChg chg="add del mod">
          <ac:chgData name="谷 浩一" userId="bb06abf12e4c240f" providerId="LiveId" clId="{53ED1CBF-2E85-47DA-9B92-AC8F9BCABFFD}" dt="2021-12-06T10:16:55.041" v="648"/>
          <ac:picMkLst>
            <pc:docMk/>
            <pc:sldMk cId="902189739" sldId="324"/>
            <ac:picMk id="3" creationId="{48545A2D-6B50-463D-A5AF-007579CC3585}"/>
          </ac:picMkLst>
        </pc:picChg>
        <pc:picChg chg="mod">
          <ac:chgData name="谷 浩一" userId="bb06abf12e4c240f" providerId="LiveId" clId="{53ED1CBF-2E85-47DA-9B92-AC8F9BCABFFD}" dt="2021-12-06T10:21:09.359" v="728" actId="1076"/>
          <ac:picMkLst>
            <pc:docMk/>
            <pc:sldMk cId="902189739" sldId="324"/>
            <ac:picMk id="4" creationId="{1E11306E-ED48-4FA6-8B5C-CBF8E0F0191A}"/>
          </ac:picMkLst>
        </pc:picChg>
        <pc:picChg chg="mod">
          <ac:chgData name="谷 浩一" userId="bb06abf12e4c240f" providerId="LiveId" clId="{53ED1CBF-2E85-47DA-9B92-AC8F9BCABFFD}" dt="2021-12-06T10:21:18.074" v="730" actId="1076"/>
          <ac:picMkLst>
            <pc:docMk/>
            <pc:sldMk cId="902189739" sldId="324"/>
            <ac:picMk id="6" creationId="{4FF83EE6-5B86-4483-A6BC-C165BF75E002}"/>
          </ac:picMkLst>
        </pc:picChg>
        <pc:picChg chg="del">
          <ac:chgData name="谷 浩一" userId="bb06abf12e4c240f" providerId="LiveId" clId="{53ED1CBF-2E85-47DA-9B92-AC8F9BCABFFD}" dt="2021-12-06T10:20:13.482" v="718" actId="478"/>
          <ac:picMkLst>
            <pc:docMk/>
            <pc:sldMk cId="902189739" sldId="324"/>
            <ac:picMk id="19" creationId="{7D2CDE46-0788-48F2-90A3-97E91D882CA4}"/>
          </ac:picMkLst>
        </pc:picChg>
        <pc:picChg chg="add mod">
          <ac:chgData name="谷 浩一" userId="bb06abf12e4c240f" providerId="LiveId" clId="{53ED1CBF-2E85-47DA-9B92-AC8F9BCABFFD}" dt="2021-12-06T10:20:46.925" v="724" actId="14100"/>
          <ac:picMkLst>
            <pc:docMk/>
            <pc:sldMk cId="902189739" sldId="324"/>
            <ac:picMk id="26" creationId="{57A15689-B6C3-4984-8E66-8D92D3B03127}"/>
          </ac:picMkLst>
        </pc:picChg>
        <pc:cxnChg chg="add mod">
          <ac:chgData name="谷 浩一" userId="bb06abf12e4c240f" providerId="LiveId" clId="{53ED1CBF-2E85-47DA-9B92-AC8F9BCABFFD}" dt="2021-12-06T10:18:48.707" v="658"/>
          <ac:cxnSpMkLst>
            <pc:docMk/>
            <pc:sldMk cId="902189739" sldId="324"/>
            <ac:cxnSpMk id="17" creationId="{C3108E11-CD2F-4BE1-9C9F-4692556041EE}"/>
          </ac:cxnSpMkLst>
        </pc:cxnChg>
      </pc:sldChg>
      <pc:sldChg chg="addSp delSp modSp add mod">
        <pc:chgData name="谷 浩一" userId="bb06abf12e4c240f" providerId="LiveId" clId="{53ED1CBF-2E85-47DA-9B92-AC8F9BCABFFD}" dt="2021-12-06T07:13:48.651" v="305" actId="1037"/>
        <pc:sldMkLst>
          <pc:docMk/>
          <pc:sldMk cId="708333309" sldId="325"/>
        </pc:sldMkLst>
        <pc:spChg chg="del">
          <ac:chgData name="谷 浩一" userId="bb06abf12e4c240f" providerId="LiveId" clId="{53ED1CBF-2E85-47DA-9B92-AC8F9BCABFFD}" dt="2021-12-06T06:10:33.587" v="87" actId="478"/>
          <ac:spMkLst>
            <pc:docMk/>
            <pc:sldMk cId="708333309" sldId="325"/>
            <ac:spMk id="6" creationId="{CD09217E-821A-7249-946C-F32D3186D243}"/>
          </ac:spMkLst>
        </pc:spChg>
        <pc:spChg chg="mod">
          <ac:chgData name="谷 浩一" userId="bb06abf12e4c240f" providerId="LiveId" clId="{53ED1CBF-2E85-47DA-9B92-AC8F9BCABFFD}" dt="2021-12-06T07:10:23.072" v="240" actId="20577"/>
          <ac:spMkLst>
            <pc:docMk/>
            <pc:sldMk cId="708333309" sldId="325"/>
            <ac:spMk id="10" creationId="{ADA4FDBF-7196-3244-987E-EEDD69894A87}"/>
          </ac:spMkLst>
        </pc:spChg>
        <pc:spChg chg="del">
          <ac:chgData name="谷 浩一" userId="bb06abf12e4c240f" providerId="LiveId" clId="{53ED1CBF-2E85-47DA-9B92-AC8F9BCABFFD}" dt="2021-12-06T06:10:37.159" v="88" actId="478"/>
          <ac:spMkLst>
            <pc:docMk/>
            <pc:sldMk cId="708333309" sldId="325"/>
            <ac:spMk id="12" creationId="{5D995D25-4890-3D4C-990D-17EEAEF5E12A}"/>
          </ac:spMkLst>
        </pc:spChg>
        <pc:spChg chg="del">
          <ac:chgData name="谷 浩一" userId="bb06abf12e4c240f" providerId="LiveId" clId="{53ED1CBF-2E85-47DA-9B92-AC8F9BCABFFD}" dt="2021-12-06T06:10:31.292" v="86" actId="478"/>
          <ac:spMkLst>
            <pc:docMk/>
            <pc:sldMk cId="708333309" sldId="325"/>
            <ac:spMk id="14" creationId="{865BCDFD-2A80-3A4E-9181-4E777ADA3379}"/>
          </ac:spMkLst>
        </pc:spChg>
        <pc:spChg chg="del">
          <ac:chgData name="谷 浩一" userId="bb06abf12e4c240f" providerId="LiveId" clId="{53ED1CBF-2E85-47DA-9B92-AC8F9BCABFFD}" dt="2021-12-06T06:10:37.159" v="88" actId="478"/>
          <ac:spMkLst>
            <pc:docMk/>
            <pc:sldMk cId="708333309" sldId="325"/>
            <ac:spMk id="26" creationId="{16225720-EF4D-A744-8067-388798410B32}"/>
          </ac:spMkLst>
        </pc:spChg>
        <pc:spChg chg="del">
          <ac:chgData name="谷 浩一" userId="bb06abf12e4c240f" providerId="LiveId" clId="{53ED1CBF-2E85-47DA-9B92-AC8F9BCABFFD}" dt="2021-12-06T07:09:06.836" v="209" actId="478"/>
          <ac:spMkLst>
            <pc:docMk/>
            <pc:sldMk cId="708333309" sldId="325"/>
            <ac:spMk id="31" creationId="{84F88452-63EC-E44A-9284-7787F81D7EE3}"/>
          </ac:spMkLst>
        </pc:spChg>
        <pc:spChg chg="add del mod">
          <ac:chgData name="谷 浩一" userId="bb06abf12e4c240f" providerId="LiveId" clId="{53ED1CBF-2E85-47DA-9B92-AC8F9BCABFFD}" dt="2021-12-06T07:08:48.323" v="200" actId="478"/>
          <ac:spMkLst>
            <pc:docMk/>
            <pc:sldMk cId="708333309" sldId="325"/>
            <ac:spMk id="32" creationId="{6BDEBF40-976B-2949-9034-2409406C919C}"/>
          </ac:spMkLst>
        </pc:spChg>
        <pc:spChg chg="del">
          <ac:chgData name="谷 浩一" userId="bb06abf12e4c240f" providerId="LiveId" clId="{53ED1CBF-2E85-47DA-9B92-AC8F9BCABFFD}" dt="2021-12-06T07:09:06.836" v="209" actId="478"/>
          <ac:spMkLst>
            <pc:docMk/>
            <pc:sldMk cId="708333309" sldId="325"/>
            <ac:spMk id="33" creationId="{586DAE09-7F75-2C4F-858B-3C2AC1DC4884}"/>
          </ac:spMkLst>
        </pc:spChg>
        <pc:spChg chg="del">
          <ac:chgData name="谷 浩一" userId="bb06abf12e4c240f" providerId="LiveId" clId="{53ED1CBF-2E85-47DA-9B92-AC8F9BCABFFD}" dt="2021-12-06T06:10:29.219" v="85" actId="478"/>
          <ac:spMkLst>
            <pc:docMk/>
            <pc:sldMk cId="708333309" sldId="325"/>
            <ac:spMk id="34" creationId="{1B58E8DE-8047-F541-A078-BF8B86AD8423}"/>
          </ac:spMkLst>
        </pc:spChg>
        <pc:spChg chg="mod">
          <ac:chgData name="谷 浩一" userId="bb06abf12e4c240f" providerId="LiveId" clId="{53ED1CBF-2E85-47DA-9B92-AC8F9BCABFFD}" dt="2021-12-06T07:13:38.573" v="300" actId="403"/>
          <ac:spMkLst>
            <pc:docMk/>
            <pc:sldMk cId="708333309" sldId="325"/>
            <ac:spMk id="38" creationId="{80F9CF93-40C1-634D-94CD-3B6CEDBF5076}"/>
          </ac:spMkLst>
        </pc:spChg>
        <pc:grpChg chg="del">
          <ac:chgData name="谷 浩一" userId="bb06abf12e4c240f" providerId="LiveId" clId="{53ED1CBF-2E85-47DA-9B92-AC8F9BCABFFD}" dt="2021-12-06T07:09:10.098" v="210" actId="478"/>
          <ac:grpSpMkLst>
            <pc:docMk/>
            <pc:sldMk cId="708333309" sldId="325"/>
            <ac:grpSpMk id="39" creationId="{CFFA579A-5273-5743-A327-D84AC6B1AC7E}"/>
          </ac:grpSpMkLst>
        </pc:grpChg>
        <pc:picChg chg="add del mod">
          <ac:chgData name="谷 浩一" userId="bb06abf12e4c240f" providerId="LiveId" clId="{53ED1CBF-2E85-47DA-9B92-AC8F9BCABFFD}" dt="2021-12-06T07:11:37.500" v="268" actId="478"/>
          <ac:picMkLst>
            <pc:docMk/>
            <pc:sldMk cId="708333309" sldId="325"/>
            <ac:picMk id="3" creationId="{56C992D0-FBFB-4D33-A097-5CB0C061B2BF}"/>
          </ac:picMkLst>
        </pc:picChg>
        <pc:picChg chg="del">
          <ac:chgData name="谷 浩一" userId="bb06abf12e4c240f" providerId="LiveId" clId="{53ED1CBF-2E85-47DA-9B92-AC8F9BCABFFD}" dt="2021-12-06T07:09:12.706" v="211" actId="478"/>
          <ac:picMkLst>
            <pc:docMk/>
            <pc:sldMk cId="708333309" sldId="325"/>
            <ac:picMk id="5" creationId="{746DAB97-559C-654C-8939-46941A08AE75}"/>
          </ac:picMkLst>
        </pc:picChg>
        <pc:picChg chg="add mod">
          <ac:chgData name="谷 浩一" userId="bb06abf12e4c240f" providerId="LiveId" clId="{53ED1CBF-2E85-47DA-9B92-AC8F9BCABFFD}" dt="2021-12-06T07:13:02.979" v="294" actId="14100"/>
          <ac:picMkLst>
            <pc:docMk/>
            <pc:sldMk cId="708333309" sldId="325"/>
            <ac:picMk id="7" creationId="{347AC9F9-CB8F-4B4C-8B23-952518AA6EDF}"/>
          </ac:picMkLst>
        </pc:picChg>
        <pc:picChg chg="add del">
          <ac:chgData name="谷 浩一" userId="bb06abf12e4c240f" providerId="LiveId" clId="{53ED1CBF-2E85-47DA-9B92-AC8F9BCABFFD}" dt="2021-12-06T07:08:48.388" v="202" actId="478"/>
          <ac:picMkLst>
            <pc:docMk/>
            <pc:sldMk cId="708333309" sldId="325"/>
            <ac:picMk id="8" creationId="{512208BE-78B7-944F-BD06-4CB87519D886}"/>
          </ac:picMkLst>
        </pc:picChg>
        <pc:picChg chg="add del mod">
          <ac:chgData name="谷 浩一" userId="bb06abf12e4c240f" providerId="LiveId" clId="{53ED1CBF-2E85-47DA-9B92-AC8F9BCABFFD}" dt="2021-12-06T07:08:48.223" v="197" actId="478"/>
          <ac:picMkLst>
            <pc:docMk/>
            <pc:sldMk cId="708333309" sldId="325"/>
            <ac:picMk id="9" creationId="{72E80349-3396-6444-BCF7-A1DAA4ECE1D1}"/>
          </ac:picMkLst>
        </pc:picChg>
        <pc:picChg chg="del">
          <ac:chgData name="谷 浩一" userId="bb06abf12e4c240f" providerId="LiveId" clId="{53ED1CBF-2E85-47DA-9B92-AC8F9BCABFFD}" dt="2021-12-06T07:09:06.836" v="209" actId="478"/>
          <ac:picMkLst>
            <pc:docMk/>
            <pc:sldMk cId="708333309" sldId="325"/>
            <ac:picMk id="11" creationId="{0A55B56C-D713-3B45-97B1-22CF3342A88A}"/>
          </ac:picMkLst>
        </pc:picChg>
        <pc:picChg chg="add mod ord">
          <ac:chgData name="谷 浩一" userId="bb06abf12e4c240f" providerId="LiveId" clId="{53ED1CBF-2E85-47DA-9B92-AC8F9BCABFFD}" dt="2021-12-06T07:13:48.651" v="305" actId="1037"/>
          <ac:picMkLst>
            <pc:docMk/>
            <pc:sldMk cId="708333309" sldId="325"/>
            <ac:picMk id="15" creationId="{022B24A6-D2F7-44B0-A36B-3F50FB43567F}"/>
          </ac:picMkLst>
        </pc:picChg>
        <pc:picChg chg="del">
          <ac:chgData name="谷 浩一" userId="bb06abf12e4c240f" providerId="LiveId" clId="{53ED1CBF-2E85-47DA-9B92-AC8F9BCABFFD}" dt="2021-12-06T06:10:33.587" v="87" actId="478"/>
          <ac:picMkLst>
            <pc:docMk/>
            <pc:sldMk cId="708333309" sldId="325"/>
            <ac:picMk id="29" creationId="{58F7BF93-FADE-4145-9B44-64C1A05D31C9}"/>
          </ac:picMkLst>
        </pc:picChg>
        <pc:picChg chg="add mod">
          <ac:chgData name="谷 浩一" userId="bb06abf12e4c240f" providerId="LiveId" clId="{53ED1CBF-2E85-47DA-9B92-AC8F9BCABFFD}" dt="2021-12-06T07:13:10.279" v="297" actId="1076"/>
          <ac:picMkLst>
            <pc:docMk/>
            <pc:sldMk cId="708333309" sldId="325"/>
            <ac:picMk id="30" creationId="{EDF1AF24-F427-4B8B-8044-AE86D0A67FCB}"/>
          </ac:picMkLst>
        </pc:picChg>
        <pc:picChg chg="del">
          <ac:chgData name="谷 浩一" userId="bb06abf12e4c240f" providerId="LiveId" clId="{53ED1CBF-2E85-47DA-9B92-AC8F9BCABFFD}" dt="2021-12-06T07:09:12.706" v="211" actId="478"/>
          <ac:picMkLst>
            <pc:docMk/>
            <pc:sldMk cId="708333309" sldId="325"/>
            <ac:picMk id="35" creationId="{14559028-5DA6-DB4D-AE25-3B45C2E38061}"/>
          </ac:picMkLst>
        </pc:picChg>
        <pc:picChg chg="del">
          <ac:chgData name="谷 浩一" userId="bb06abf12e4c240f" providerId="LiveId" clId="{53ED1CBF-2E85-47DA-9B92-AC8F9BCABFFD}" dt="2021-12-06T07:09:12.706" v="211" actId="478"/>
          <ac:picMkLst>
            <pc:docMk/>
            <pc:sldMk cId="708333309" sldId="325"/>
            <ac:picMk id="36" creationId="{1947BEEF-2B87-594E-8012-C9C5684D8274}"/>
          </ac:picMkLst>
        </pc:picChg>
        <pc:picChg chg="del">
          <ac:chgData name="谷 浩一" userId="bb06abf12e4c240f" providerId="LiveId" clId="{53ED1CBF-2E85-47DA-9B92-AC8F9BCABFFD}" dt="2021-12-06T07:09:12.706" v="211" actId="478"/>
          <ac:picMkLst>
            <pc:docMk/>
            <pc:sldMk cId="708333309" sldId="325"/>
            <ac:picMk id="37" creationId="{5FECDDA7-597E-6048-A27A-498B513BB00A}"/>
          </ac:picMkLst>
        </pc:picChg>
        <pc:picChg chg="add mod">
          <ac:chgData name="谷 浩一" userId="bb06abf12e4c240f" providerId="LiveId" clId="{53ED1CBF-2E85-47DA-9B92-AC8F9BCABFFD}" dt="2021-12-06T07:12:56.078" v="291" actId="1076"/>
          <ac:picMkLst>
            <pc:docMk/>
            <pc:sldMk cId="708333309" sldId="325"/>
            <ac:picMk id="42" creationId="{EA95EE34-E1E1-4FBC-8DE3-044C7B00A48A}"/>
          </ac:picMkLst>
        </pc:picChg>
        <pc:picChg chg="add mod">
          <ac:chgData name="谷 浩一" userId="bb06abf12e4c240f" providerId="LiveId" clId="{53ED1CBF-2E85-47DA-9B92-AC8F9BCABFFD}" dt="2021-12-06T07:13:12.453" v="298" actId="1076"/>
          <ac:picMkLst>
            <pc:docMk/>
            <pc:sldMk cId="708333309" sldId="325"/>
            <ac:picMk id="43" creationId="{83580FB0-F59A-4601-BFA4-9B138343FC02}"/>
          </ac:picMkLst>
        </pc:picChg>
        <pc:picChg chg="add del mod">
          <ac:chgData name="谷 浩一" userId="bb06abf12e4c240f" providerId="LiveId" clId="{53ED1CBF-2E85-47DA-9B92-AC8F9BCABFFD}" dt="2021-12-06T07:09:06.836" v="209" actId="478"/>
          <ac:picMkLst>
            <pc:docMk/>
            <pc:sldMk cId="708333309" sldId="325"/>
            <ac:picMk id="1026" creationId="{39F879C7-A635-45AB-BDDC-B458FB65B68D}"/>
          </ac:picMkLst>
        </pc:picChg>
        <pc:picChg chg="add del mod">
          <ac:chgData name="谷 浩一" userId="bb06abf12e4c240f" providerId="LiveId" clId="{53ED1CBF-2E85-47DA-9B92-AC8F9BCABFFD}" dt="2021-12-06T07:09:06.836" v="209" actId="478"/>
          <ac:picMkLst>
            <pc:docMk/>
            <pc:sldMk cId="708333309" sldId="325"/>
            <ac:picMk id="1028" creationId="{59F2B508-1D74-41A7-8CC5-1A6141101CC4}"/>
          </ac:picMkLst>
        </pc:picChg>
      </pc:sldChg>
      <pc:sldChg chg="delSp modSp add mod">
        <pc:chgData name="谷 浩一" userId="bb06abf12e4c240f" providerId="LiveId" clId="{53ED1CBF-2E85-47DA-9B92-AC8F9BCABFFD}" dt="2021-12-07T06:08:42.698" v="1740" actId="20577"/>
        <pc:sldMkLst>
          <pc:docMk/>
          <pc:sldMk cId="3528266443" sldId="326"/>
        </pc:sldMkLst>
        <pc:spChg chg="del">
          <ac:chgData name="谷 浩一" userId="bb06abf12e4c240f" providerId="LiveId" clId="{53ED1CBF-2E85-47DA-9B92-AC8F9BCABFFD}" dt="2021-12-07T00:55:41.914" v="1162" actId="478"/>
          <ac:spMkLst>
            <pc:docMk/>
            <pc:sldMk cId="3528266443" sldId="326"/>
            <ac:spMk id="12" creationId="{D4396589-00D1-47EA-9909-FD80FE2826EC}"/>
          </ac:spMkLst>
        </pc:spChg>
        <pc:spChg chg="mod">
          <ac:chgData name="谷 浩一" userId="bb06abf12e4c240f" providerId="LiveId" clId="{53ED1CBF-2E85-47DA-9B92-AC8F9BCABFFD}" dt="2021-12-07T06:07:48.193" v="1737" actId="1076"/>
          <ac:spMkLst>
            <pc:docMk/>
            <pc:sldMk cId="3528266443" sldId="326"/>
            <ac:spMk id="13" creationId="{2DD28936-1B1C-4C22-B7AB-EF0A1A8E6B6D}"/>
          </ac:spMkLst>
        </pc:spChg>
        <pc:spChg chg="mod">
          <ac:chgData name="谷 浩一" userId="bb06abf12e4c240f" providerId="LiveId" clId="{53ED1CBF-2E85-47DA-9B92-AC8F9BCABFFD}" dt="2021-12-07T06:08:42.698" v="1740" actId="20577"/>
          <ac:spMkLst>
            <pc:docMk/>
            <pc:sldMk cId="3528266443" sldId="326"/>
            <ac:spMk id="16" creationId="{08E1090C-0A8B-B545-89AB-4670A2A8D617}"/>
          </ac:spMkLst>
        </pc:spChg>
        <pc:spChg chg="mod">
          <ac:chgData name="谷 浩一" userId="bb06abf12e4c240f" providerId="LiveId" clId="{53ED1CBF-2E85-47DA-9B92-AC8F9BCABFFD}" dt="2021-12-07T06:07:23.948" v="1729" actId="1076"/>
          <ac:spMkLst>
            <pc:docMk/>
            <pc:sldMk cId="3528266443" sldId="326"/>
            <ac:spMk id="18" creationId="{E851EE97-7712-4183-98B7-FD30ACF3F276}"/>
          </ac:spMkLst>
        </pc:spChg>
        <pc:spChg chg="mod">
          <ac:chgData name="谷 浩一" userId="bb06abf12e4c240f" providerId="LiveId" clId="{53ED1CBF-2E85-47DA-9B92-AC8F9BCABFFD}" dt="2021-12-07T06:07:44.720" v="1736" actId="1076"/>
          <ac:spMkLst>
            <pc:docMk/>
            <pc:sldMk cId="3528266443" sldId="326"/>
            <ac:spMk id="20" creationId="{6EE8F026-8E9D-4343-9094-E85F40CA76D2}"/>
          </ac:spMkLst>
        </pc:spChg>
        <pc:spChg chg="del">
          <ac:chgData name="谷 浩一" userId="bb06abf12e4c240f" providerId="LiveId" clId="{53ED1CBF-2E85-47DA-9B92-AC8F9BCABFFD}" dt="2021-12-07T06:07:17.837" v="1728" actId="478"/>
          <ac:spMkLst>
            <pc:docMk/>
            <pc:sldMk cId="3528266443" sldId="326"/>
            <ac:spMk id="22" creationId="{85EBA765-A94A-4742-80F0-ED47CD2543C1}"/>
          </ac:spMkLst>
        </pc:spChg>
        <pc:spChg chg="mod">
          <ac:chgData name="谷 浩一" userId="bb06abf12e4c240f" providerId="LiveId" clId="{53ED1CBF-2E85-47DA-9B92-AC8F9BCABFFD}" dt="2021-12-07T06:07:23.948" v="1729" actId="1076"/>
          <ac:spMkLst>
            <pc:docMk/>
            <pc:sldMk cId="3528266443" sldId="326"/>
            <ac:spMk id="23" creationId="{B2DDE81C-6260-4A93-BC6D-8B6D8494B10C}"/>
          </ac:spMkLst>
        </pc:spChg>
        <pc:spChg chg="mod">
          <ac:chgData name="谷 浩一" userId="bb06abf12e4c240f" providerId="LiveId" clId="{53ED1CBF-2E85-47DA-9B92-AC8F9BCABFFD}" dt="2021-12-07T06:07:23.948" v="1729" actId="1076"/>
          <ac:spMkLst>
            <pc:docMk/>
            <pc:sldMk cId="3528266443" sldId="326"/>
            <ac:spMk id="26" creationId="{A0C9E183-0683-4368-856F-DD2258F708AD}"/>
          </ac:spMkLst>
        </pc:spChg>
        <pc:spChg chg="del mod">
          <ac:chgData name="谷 浩一" userId="bb06abf12e4c240f" providerId="LiveId" clId="{53ED1CBF-2E85-47DA-9B92-AC8F9BCABFFD}" dt="2021-12-07T06:07:38.639" v="1735" actId="478"/>
          <ac:spMkLst>
            <pc:docMk/>
            <pc:sldMk cId="3528266443" sldId="326"/>
            <ac:spMk id="27" creationId="{D5BFAFF5-B09D-4CF4-A5E6-323A8E0E890E}"/>
          </ac:spMkLst>
        </pc:spChg>
        <pc:spChg chg="mod">
          <ac:chgData name="谷 浩一" userId="bb06abf12e4c240f" providerId="LiveId" clId="{53ED1CBF-2E85-47DA-9B92-AC8F9BCABFFD}" dt="2021-12-07T06:07:36.588" v="1734" actId="20577"/>
          <ac:spMkLst>
            <pc:docMk/>
            <pc:sldMk cId="3528266443" sldId="326"/>
            <ac:spMk id="28" creationId="{B51C168E-5FB2-4703-9E9A-6BCDD407654B}"/>
          </ac:spMkLst>
        </pc:spChg>
        <pc:spChg chg="mod">
          <ac:chgData name="谷 浩一" userId="bb06abf12e4c240f" providerId="LiveId" clId="{53ED1CBF-2E85-47DA-9B92-AC8F9BCABFFD}" dt="2021-12-07T06:07:52.048" v="1738" actId="1076"/>
          <ac:spMkLst>
            <pc:docMk/>
            <pc:sldMk cId="3528266443" sldId="326"/>
            <ac:spMk id="29" creationId="{803F9031-B98C-4850-B1B4-10E747385F58}"/>
          </ac:spMkLst>
        </pc:spChg>
        <pc:spChg chg="mod">
          <ac:chgData name="谷 浩一" userId="bb06abf12e4c240f" providerId="LiveId" clId="{53ED1CBF-2E85-47DA-9B92-AC8F9BCABFFD}" dt="2021-12-07T06:07:23.948" v="1729" actId="1076"/>
          <ac:spMkLst>
            <pc:docMk/>
            <pc:sldMk cId="3528266443" sldId="326"/>
            <ac:spMk id="36" creationId="{5C70567A-CBA6-9A43-AD22-246110751B71}"/>
          </ac:spMkLst>
        </pc:spChg>
      </pc:sldChg>
      <pc:sldChg chg="addSp modSp add mod">
        <pc:chgData name="谷 浩一" userId="bb06abf12e4c240f" providerId="LiveId" clId="{53ED1CBF-2E85-47DA-9B92-AC8F9BCABFFD}" dt="2021-12-07T09:09:52.680" v="1907" actId="1076"/>
        <pc:sldMkLst>
          <pc:docMk/>
          <pc:sldMk cId="540236978" sldId="327"/>
        </pc:sldMkLst>
        <pc:spChg chg="mod">
          <ac:chgData name="谷 浩一" userId="bb06abf12e4c240f" providerId="LiveId" clId="{53ED1CBF-2E85-47DA-9B92-AC8F9BCABFFD}" dt="2021-12-07T09:09:52.680" v="1907" actId="1076"/>
          <ac:spMkLst>
            <pc:docMk/>
            <pc:sldMk cId="540236978" sldId="327"/>
            <ac:spMk id="4" creationId="{85913D94-2B9B-4A3F-BEFE-E4BDF0F5196F}"/>
          </ac:spMkLst>
        </pc:spChg>
        <pc:spChg chg="add mod">
          <ac:chgData name="谷 浩一" userId="bb06abf12e4c240f" providerId="LiveId" clId="{53ED1CBF-2E85-47DA-9B92-AC8F9BCABFFD}" dt="2021-12-07T09:09:46.679" v="1906" actId="20577"/>
          <ac:spMkLst>
            <pc:docMk/>
            <pc:sldMk cId="540236978" sldId="327"/>
            <ac:spMk id="5" creationId="{416F92BE-EA14-4E6F-B564-515E54812BEB}"/>
          </ac:spMkLst>
        </pc:spChg>
        <pc:spChg chg="mod">
          <ac:chgData name="谷 浩一" userId="bb06abf12e4c240f" providerId="LiveId" clId="{53ED1CBF-2E85-47DA-9B92-AC8F9BCABFFD}" dt="2021-12-07T09:09:52.680" v="1907" actId="1076"/>
          <ac:spMkLst>
            <pc:docMk/>
            <pc:sldMk cId="540236978" sldId="327"/>
            <ac:spMk id="19" creationId="{F9170CAE-8A67-4E48-ADD2-A9B4E1DD262D}"/>
          </ac:spMkLst>
        </pc:spChg>
      </pc:sldChg>
      <pc:sldChg chg="addSp modSp add del mod">
        <pc:chgData name="谷 浩一" userId="bb06abf12e4c240f" providerId="LiveId" clId="{53ED1CBF-2E85-47DA-9B92-AC8F9BCABFFD}" dt="2021-12-07T02:58:42.415" v="1581" actId="2696"/>
        <pc:sldMkLst>
          <pc:docMk/>
          <pc:sldMk cId="1309288473" sldId="327"/>
        </pc:sldMkLst>
        <pc:spChg chg="add mod">
          <ac:chgData name="谷 浩一" userId="bb06abf12e4c240f" providerId="LiveId" clId="{53ED1CBF-2E85-47DA-9B92-AC8F9BCABFFD}" dt="2021-12-07T02:45:47.392" v="1573" actId="20577"/>
          <ac:spMkLst>
            <pc:docMk/>
            <pc:sldMk cId="1309288473" sldId="327"/>
            <ac:spMk id="4" creationId="{85913D94-2B9B-4A3F-BEFE-E4BDF0F5196F}"/>
          </ac:spMkLst>
        </pc:spChg>
        <pc:spChg chg="mod">
          <ac:chgData name="谷 浩一" userId="bb06abf12e4c240f" providerId="LiveId" clId="{53ED1CBF-2E85-47DA-9B92-AC8F9BCABFFD}" dt="2021-12-07T02:43:06.300" v="1228" actId="20577"/>
          <ac:spMkLst>
            <pc:docMk/>
            <pc:sldMk cId="1309288473" sldId="327"/>
            <ac:spMk id="16" creationId="{08E1090C-0A8B-B545-89AB-4670A2A8D617}"/>
          </ac:spMkLst>
        </pc:spChg>
        <pc:spChg chg="mod">
          <ac:chgData name="谷 浩一" userId="bb06abf12e4c240f" providerId="LiveId" clId="{53ED1CBF-2E85-47DA-9B92-AC8F9BCABFFD}" dt="2021-12-07T02:44:45.516" v="1401" actId="20577"/>
          <ac:spMkLst>
            <pc:docMk/>
            <pc:sldMk cId="1309288473" sldId="327"/>
            <ac:spMk id="19" creationId="{F9170CAE-8A67-4E48-ADD2-A9B4E1DD262D}"/>
          </ac:spMkLst>
        </pc:spChg>
      </pc:sldChg>
      <pc:sldChg chg="delSp modSp add mod">
        <pc:chgData name="谷 浩一" userId="bb06abf12e4c240f" providerId="LiveId" clId="{53ED1CBF-2E85-47DA-9B92-AC8F9BCABFFD}" dt="2021-12-07T10:15:13.325" v="1923" actId="1076"/>
        <pc:sldMkLst>
          <pc:docMk/>
          <pc:sldMk cId="1420167962" sldId="328"/>
        </pc:sldMkLst>
        <pc:spChg chg="del">
          <ac:chgData name="谷 浩一" userId="bb06abf12e4c240f" providerId="LiveId" clId="{53ED1CBF-2E85-47DA-9B92-AC8F9BCABFFD}" dt="2021-12-07T10:15:00.640" v="1911" actId="478"/>
          <ac:spMkLst>
            <pc:docMk/>
            <pc:sldMk cId="1420167962" sldId="328"/>
            <ac:spMk id="4" creationId="{85913D94-2B9B-4A3F-BEFE-E4BDF0F5196F}"/>
          </ac:spMkLst>
        </pc:spChg>
        <pc:spChg chg="del mod">
          <ac:chgData name="谷 浩一" userId="bb06abf12e4c240f" providerId="LiveId" clId="{53ED1CBF-2E85-47DA-9B92-AC8F9BCABFFD}" dt="2021-12-07T10:15:00.640" v="1911" actId="478"/>
          <ac:spMkLst>
            <pc:docMk/>
            <pc:sldMk cId="1420167962" sldId="328"/>
            <ac:spMk id="5" creationId="{416F92BE-EA14-4E6F-B564-515E54812BEB}"/>
          </ac:spMkLst>
        </pc:spChg>
        <pc:spChg chg="mod">
          <ac:chgData name="谷 浩一" userId="bb06abf12e4c240f" providerId="LiveId" clId="{53ED1CBF-2E85-47DA-9B92-AC8F9BCABFFD}" dt="2021-12-07T10:15:13.325" v="1923" actId="1076"/>
          <ac:spMkLst>
            <pc:docMk/>
            <pc:sldMk cId="1420167962" sldId="328"/>
            <ac:spMk id="16" creationId="{08E1090C-0A8B-B545-89AB-4670A2A8D617}"/>
          </ac:spMkLst>
        </pc:spChg>
        <pc:spChg chg="del">
          <ac:chgData name="谷 浩一" userId="bb06abf12e4c240f" providerId="LiveId" clId="{53ED1CBF-2E85-47DA-9B92-AC8F9BCABFFD}" dt="2021-12-07T10:15:00.640" v="1911" actId="478"/>
          <ac:spMkLst>
            <pc:docMk/>
            <pc:sldMk cId="1420167962" sldId="328"/>
            <ac:spMk id="19" creationId="{F9170CAE-8A67-4E48-ADD2-A9B4E1DD262D}"/>
          </ac:spMkLst>
        </pc:spChg>
      </pc:sldChg>
      <pc:sldChg chg="addSp modSp add">
        <pc:chgData name="谷 浩一" userId="bb06abf12e4c240f" providerId="LiveId" clId="{53ED1CBF-2E85-47DA-9B92-AC8F9BCABFFD}" dt="2021-12-08T02:42:46.716" v="2135" actId="1076"/>
        <pc:sldMkLst>
          <pc:docMk/>
          <pc:sldMk cId="600198439" sldId="329"/>
        </pc:sldMkLst>
        <pc:picChg chg="add mod">
          <ac:chgData name="谷 浩一" userId="bb06abf12e4c240f" providerId="LiveId" clId="{53ED1CBF-2E85-47DA-9B92-AC8F9BCABFFD}" dt="2021-12-08T02:42:46.716" v="2135" actId="1076"/>
          <ac:picMkLst>
            <pc:docMk/>
            <pc:sldMk cId="600198439" sldId="329"/>
            <ac:picMk id="4098" creationId="{B66AC7B9-D514-4EFF-83CB-277F65A5148B}"/>
          </ac:picMkLst>
        </pc:picChg>
      </pc:sldChg>
    </pc:docChg>
  </pc:docChgLst>
  <pc:docChgLst>
    <pc:chgData name="谷 浩一" userId="bb06abf12e4c240f" providerId="LiveId" clId="{4325D950-A487-4752-B83C-1EB6B7EB03BB}"/>
    <pc:docChg chg="undo redo custSel addSld delSld modSld sldOrd">
      <pc:chgData name="谷 浩一" userId="bb06abf12e4c240f" providerId="LiveId" clId="{4325D950-A487-4752-B83C-1EB6B7EB03BB}" dt="2021-12-09T05:28:09.457" v="1201" actId="1076"/>
      <pc:docMkLst>
        <pc:docMk/>
      </pc:docMkLst>
      <pc:sldChg chg="addSp delSp modSp mod">
        <pc:chgData name="谷 浩一" userId="bb06abf12e4c240f" providerId="LiveId" clId="{4325D950-A487-4752-B83C-1EB6B7EB03BB}" dt="2021-12-09T01:04:02.318" v="1058" actId="20577"/>
        <pc:sldMkLst>
          <pc:docMk/>
          <pc:sldMk cId="52719163" sldId="260"/>
        </pc:sldMkLst>
        <pc:spChg chg="del">
          <ac:chgData name="谷 浩一" userId="bb06abf12e4c240f" providerId="LiveId" clId="{4325D950-A487-4752-B83C-1EB6B7EB03BB}" dt="2021-12-09T00:56:24.157" v="915" actId="478"/>
          <ac:spMkLst>
            <pc:docMk/>
            <pc:sldMk cId="52719163" sldId="260"/>
            <ac:spMk id="3" creationId="{00E861E1-89CF-D946-AD9C-C8F7DB862DD0}"/>
          </ac:spMkLst>
        </pc:spChg>
        <pc:spChg chg="add del mod">
          <ac:chgData name="谷 浩一" userId="bb06abf12e4c240f" providerId="LiveId" clId="{4325D950-A487-4752-B83C-1EB6B7EB03BB}" dt="2021-12-09T00:56:13.916" v="912" actId="478"/>
          <ac:spMkLst>
            <pc:docMk/>
            <pc:sldMk cId="52719163" sldId="260"/>
            <ac:spMk id="4" creationId="{0B0C60DF-8361-43E0-B3BE-2237FF48D85A}"/>
          </ac:spMkLst>
        </pc:spChg>
        <pc:spChg chg="del">
          <ac:chgData name="谷 浩一" userId="bb06abf12e4c240f" providerId="LiveId" clId="{4325D950-A487-4752-B83C-1EB6B7EB03BB}" dt="2021-12-09T00:49:43.928" v="815" actId="478"/>
          <ac:spMkLst>
            <pc:docMk/>
            <pc:sldMk cId="52719163" sldId="260"/>
            <ac:spMk id="5" creationId="{2C93A4E6-A541-E042-A9E4-91F74E5869ED}"/>
          </ac:spMkLst>
        </pc:spChg>
        <pc:spChg chg="add del">
          <ac:chgData name="谷 浩一" userId="bb06abf12e4c240f" providerId="LiveId" clId="{4325D950-A487-4752-B83C-1EB6B7EB03BB}" dt="2021-12-09T00:56:21.244" v="914" actId="478"/>
          <ac:spMkLst>
            <pc:docMk/>
            <pc:sldMk cId="52719163" sldId="260"/>
            <ac:spMk id="6" creationId="{023B83B9-4AFF-4EC0-A3C5-63D548E2B721}"/>
          </ac:spMkLst>
        </pc:spChg>
        <pc:spChg chg="add del">
          <ac:chgData name="谷 浩一" userId="bb06abf12e4c240f" providerId="LiveId" clId="{4325D950-A487-4752-B83C-1EB6B7EB03BB}" dt="2021-12-09T00:54:52.700" v="877" actId="478"/>
          <ac:spMkLst>
            <pc:docMk/>
            <pc:sldMk cId="52719163" sldId="260"/>
            <ac:spMk id="7" creationId="{96E66425-AC66-B74A-AD2F-E142C23895DE}"/>
          </ac:spMkLst>
        </pc:spChg>
        <pc:spChg chg="mod">
          <ac:chgData name="谷 浩一" userId="bb06abf12e4c240f" providerId="LiveId" clId="{4325D950-A487-4752-B83C-1EB6B7EB03BB}" dt="2021-12-09T01:01:58.078" v="954" actId="1076"/>
          <ac:spMkLst>
            <pc:docMk/>
            <pc:sldMk cId="52719163" sldId="260"/>
            <ac:spMk id="10" creationId="{DA027C1D-48E1-C945-A61A-AA34B16552FE}"/>
          </ac:spMkLst>
        </pc:spChg>
        <pc:spChg chg="mod">
          <ac:chgData name="谷 浩一" userId="bb06abf12e4c240f" providerId="LiveId" clId="{4325D950-A487-4752-B83C-1EB6B7EB03BB}" dt="2021-12-09T01:03:10.348" v="984" actId="20577"/>
          <ac:spMkLst>
            <pc:docMk/>
            <pc:sldMk cId="52719163" sldId="260"/>
            <ac:spMk id="16" creationId="{08E1090C-0A8B-B545-89AB-4670A2A8D617}"/>
          </ac:spMkLst>
        </pc:spChg>
        <pc:spChg chg="mod">
          <ac:chgData name="谷 浩一" userId="bb06abf12e4c240f" providerId="LiveId" clId="{4325D950-A487-4752-B83C-1EB6B7EB03BB}" dt="2021-12-09T01:04:02.318" v="1058" actId="20577"/>
          <ac:spMkLst>
            <pc:docMk/>
            <pc:sldMk cId="52719163" sldId="260"/>
            <ac:spMk id="19" creationId="{F9170CAE-8A67-4E48-ADD2-A9B4E1DD262D}"/>
          </ac:spMkLst>
        </pc:spChg>
        <pc:picChg chg="mod">
          <ac:chgData name="谷 浩一" userId="bb06abf12e4c240f" providerId="LiveId" clId="{4325D950-A487-4752-B83C-1EB6B7EB03BB}" dt="2021-12-09T00:56:38.412" v="931" actId="1076"/>
          <ac:picMkLst>
            <pc:docMk/>
            <pc:sldMk cId="52719163" sldId="260"/>
            <ac:picMk id="2" creationId="{EE8B0C9C-4653-904D-AD2A-FB950B4FFCA5}"/>
          </ac:picMkLst>
        </pc:picChg>
        <pc:picChg chg="add mod">
          <ac:chgData name="谷 浩一" userId="bb06abf12e4c240f" providerId="LiveId" clId="{4325D950-A487-4752-B83C-1EB6B7EB03BB}" dt="2021-12-09T01:02:34.112" v="959" actId="1076"/>
          <ac:picMkLst>
            <pc:docMk/>
            <pc:sldMk cId="52719163" sldId="260"/>
            <ac:picMk id="9" creationId="{5ED63D96-8421-4FAF-912F-F046A7427680}"/>
          </ac:picMkLst>
        </pc:picChg>
        <pc:picChg chg="del">
          <ac:chgData name="谷 浩一" userId="bb06abf12e4c240f" providerId="LiveId" clId="{4325D950-A487-4752-B83C-1EB6B7EB03BB}" dt="2021-12-09T00:49:43.928" v="815" actId="478"/>
          <ac:picMkLst>
            <pc:docMk/>
            <pc:sldMk cId="52719163" sldId="260"/>
            <ac:picMk id="1026" creationId="{E1C495D1-D194-2544-B3FD-4B19C9AB0D55}"/>
          </ac:picMkLst>
        </pc:picChg>
        <pc:picChg chg="del">
          <ac:chgData name="谷 浩一" userId="bb06abf12e4c240f" providerId="LiveId" clId="{4325D950-A487-4752-B83C-1EB6B7EB03BB}" dt="2021-12-09T00:49:43.928" v="815" actId="478"/>
          <ac:picMkLst>
            <pc:docMk/>
            <pc:sldMk cId="52719163" sldId="260"/>
            <ac:picMk id="1028" creationId="{9F20EA24-69A1-0B4E-B961-D3E2C7D6CC96}"/>
          </ac:picMkLst>
        </pc:picChg>
      </pc:sldChg>
      <pc:sldChg chg="addSp delSp modSp mod">
        <pc:chgData name="谷 浩一" userId="bb06abf12e4c240f" providerId="LiveId" clId="{4325D950-A487-4752-B83C-1EB6B7EB03BB}" dt="2021-12-09T00:52:48.764" v="873" actId="1076"/>
        <pc:sldMkLst>
          <pc:docMk/>
          <pc:sldMk cId="197134761" sldId="261"/>
        </pc:sldMkLst>
        <pc:spChg chg="del mod">
          <ac:chgData name="谷 浩一" userId="bb06abf12e4c240f" providerId="LiveId" clId="{4325D950-A487-4752-B83C-1EB6B7EB03BB}" dt="2021-12-09T00:52:12.700" v="868" actId="478"/>
          <ac:spMkLst>
            <pc:docMk/>
            <pc:sldMk cId="197134761" sldId="261"/>
            <ac:spMk id="2" creationId="{3A9A04F9-F117-F84F-8DA5-F5F2DCF27EDF}"/>
          </ac:spMkLst>
        </pc:spChg>
        <pc:spChg chg="del mod">
          <ac:chgData name="谷 浩一" userId="bb06abf12e4c240f" providerId="LiveId" clId="{4325D950-A487-4752-B83C-1EB6B7EB03BB}" dt="2021-12-09T00:52:42.020" v="872" actId="478"/>
          <ac:spMkLst>
            <pc:docMk/>
            <pc:sldMk cId="197134761" sldId="261"/>
            <ac:spMk id="3" creationId="{97D5C306-14F1-3E4D-B294-76EF7794EE20}"/>
          </ac:spMkLst>
        </pc:spChg>
        <pc:spChg chg="mod">
          <ac:chgData name="谷 浩一" userId="bb06abf12e4c240f" providerId="LiveId" clId="{4325D950-A487-4752-B83C-1EB6B7EB03BB}" dt="2021-12-09T00:51:03.915" v="835" actId="404"/>
          <ac:spMkLst>
            <pc:docMk/>
            <pc:sldMk cId="197134761" sldId="261"/>
            <ac:spMk id="16" creationId="{38BD42C8-7A87-45E5-80AA-B13DDB40B629}"/>
          </ac:spMkLst>
        </pc:spChg>
        <pc:grpChg chg="mod">
          <ac:chgData name="谷 浩一" userId="bb06abf12e4c240f" providerId="LiveId" clId="{4325D950-A487-4752-B83C-1EB6B7EB03BB}" dt="2021-12-09T00:52:48.764" v="873" actId="1076"/>
          <ac:grpSpMkLst>
            <pc:docMk/>
            <pc:sldMk cId="197134761" sldId="261"/>
            <ac:grpSpMk id="14" creationId="{5E489058-ED7A-43E6-933E-9A26E261D139}"/>
          </ac:grpSpMkLst>
        </pc:grpChg>
        <pc:picChg chg="add mod">
          <ac:chgData name="谷 浩一" userId="bb06abf12e4c240f" providerId="LiveId" clId="{4325D950-A487-4752-B83C-1EB6B7EB03BB}" dt="2021-12-09T00:52:20.161" v="870" actId="1076"/>
          <ac:picMkLst>
            <pc:docMk/>
            <pc:sldMk cId="197134761" sldId="261"/>
            <ac:picMk id="8" creationId="{C6232703-A509-4BA4-836D-4A681B9916B6}"/>
          </ac:picMkLst>
        </pc:picChg>
        <pc:picChg chg="mod">
          <ac:chgData name="谷 浩一" userId="bb06abf12e4c240f" providerId="LiveId" clId="{4325D950-A487-4752-B83C-1EB6B7EB03BB}" dt="2021-12-09T00:52:32.875" v="871" actId="14100"/>
          <ac:picMkLst>
            <pc:docMk/>
            <pc:sldMk cId="197134761" sldId="261"/>
            <ac:picMk id="17" creationId="{1EF96580-385C-4048-8644-3B113EA67DC7}"/>
          </ac:picMkLst>
        </pc:picChg>
      </pc:sldChg>
      <pc:sldChg chg="add del">
        <pc:chgData name="谷 浩一" userId="bb06abf12e4c240f" providerId="LiveId" clId="{4325D950-A487-4752-B83C-1EB6B7EB03BB}" dt="2021-12-08T08:35:15.584" v="3" actId="47"/>
        <pc:sldMkLst>
          <pc:docMk/>
          <pc:sldMk cId="3340728069" sldId="293"/>
        </pc:sldMkLst>
      </pc:sldChg>
      <pc:sldChg chg="addSp modSp">
        <pc:chgData name="谷 浩一" userId="bb06abf12e4c240f" providerId="LiveId" clId="{4325D950-A487-4752-B83C-1EB6B7EB03BB}" dt="2021-12-09T05:02:42.822" v="1095"/>
        <pc:sldMkLst>
          <pc:docMk/>
          <pc:sldMk cId="3899911180" sldId="299"/>
        </pc:sldMkLst>
        <pc:picChg chg="add mod">
          <ac:chgData name="谷 浩一" userId="bb06abf12e4c240f" providerId="LiveId" clId="{4325D950-A487-4752-B83C-1EB6B7EB03BB}" dt="2021-12-09T05:02:42.822" v="1095"/>
          <ac:picMkLst>
            <pc:docMk/>
            <pc:sldMk cId="3899911180" sldId="299"/>
            <ac:picMk id="5" creationId="{EA879768-61B3-464A-B013-8102996375B4}"/>
          </ac:picMkLst>
        </pc:picChg>
      </pc:sldChg>
      <pc:sldChg chg="del">
        <pc:chgData name="谷 浩一" userId="bb06abf12e4c240f" providerId="LiveId" clId="{4325D950-A487-4752-B83C-1EB6B7EB03BB}" dt="2021-12-08T08:28:11.009" v="1" actId="47"/>
        <pc:sldMkLst>
          <pc:docMk/>
          <pc:sldMk cId="4084253660" sldId="312"/>
        </pc:sldMkLst>
      </pc:sldChg>
      <pc:sldChg chg="del">
        <pc:chgData name="谷 浩一" userId="bb06abf12e4c240f" providerId="LiveId" clId="{4325D950-A487-4752-B83C-1EB6B7EB03BB}" dt="2021-12-08T08:07:42.739" v="0" actId="47"/>
        <pc:sldMkLst>
          <pc:docMk/>
          <pc:sldMk cId="1593958845" sldId="314"/>
        </pc:sldMkLst>
      </pc:sldChg>
      <pc:sldChg chg="del">
        <pc:chgData name="谷 浩一" userId="bb06abf12e4c240f" providerId="LiveId" clId="{4325D950-A487-4752-B83C-1EB6B7EB03BB}" dt="2021-12-08T08:07:42.739" v="0" actId="47"/>
        <pc:sldMkLst>
          <pc:docMk/>
          <pc:sldMk cId="3453099088" sldId="315"/>
        </pc:sldMkLst>
      </pc:sldChg>
      <pc:sldChg chg="addSp modSp mod ord">
        <pc:chgData name="谷 浩一" userId="bb06abf12e4c240f" providerId="LiveId" clId="{4325D950-A487-4752-B83C-1EB6B7EB03BB}" dt="2021-12-09T05:02:39.028" v="1093"/>
        <pc:sldMkLst>
          <pc:docMk/>
          <pc:sldMk cId="374622772" sldId="317"/>
        </pc:sldMkLst>
        <pc:spChg chg="mod">
          <ac:chgData name="谷 浩一" userId="bb06abf12e4c240f" providerId="LiveId" clId="{4325D950-A487-4752-B83C-1EB6B7EB03BB}" dt="2021-12-08T23:45:19.228" v="629" actId="20577"/>
          <ac:spMkLst>
            <pc:docMk/>
            <pc:sldMk cId="374622772" sldId="317"/>
            <ac:spMk id="16" creationId="{08E1090C-0A8B-B545-89AB-4670A2A8D617}"/>
          </ac:spMkLst>
        </pc:spChg>
        <pc:picChg chg="add mod">
          <ac:chgData name="谷 浩一" userId="bb06abf12e4c240f" providerId="LiveId" clId="{4325D950-A487-4752-B83C-1EB6B7EB03BB}" dt="2021-12-09T05:02:39.028" v="1093"/>
          <ac:picMkLst>
            <pc:docMk/>
            <pc:sldMk cId="374622772" sldId="317"/>
            <ac:picMk id="19" creationId="{C008CEC9-5800-43FA-82D0-0879FAA3E4B7}"/>
          </ac:picMkLst>
        </pc:picChg>
      </pc:sldChg>
      <pc:sldChg chg="addSp delSp modSp mod">
        <pc:chgData name="谷 浩一" userId="bb06abf12e4c240f" providerId="LiveId" clId="{4325D950-A487-4752-B83C-1EB6B7EB03BB}" dt="2021-12-09T01:07:17.409" v="1075" actId="1582"/>
        <pc:sldMkLst>
          <pc:docMk/>
          <pc:sldMk cId="1980032751" sldId="321"/>
        </pc:sldMkLst>
        <pc:spChg chg="add mod ord">
          <ac:chgData name="谷 浩一" userId="bb06abf12e4c240f" providerId="LiveId" clId="{4325D950-A487-4752-B83C-1EB6B7EB03BB}" dt="2021-12-09T01:07:17.409" v="1075" actId="1582"/>
          <ac:spMkLst>
            <pc:docMk/>
            <pc:sldMk cId="1980032751" sldId="321"/>
            <ac:spMk id="2" creationId="{0259140F-9380-47CF-8F4F-DA82A0000FD4}"/>
          </ac:spMkLst>
        </pc:spChg>
        <pc:spChg chg="del mod">
          <ac:chgData name="谷 浩一" userId="bb06abf12e4c240f" providerId="LiveId" clId="{4325D950-A487-4752-B83C-1EB6B7EB03BB}" dt="2021-12-08T23:56:36.553" v="787" actId="478"/>
          <ac:spMkLst>
            <pc:docMk/>
            <pc:sldMk cId="1980032751" sldId="321"/>
            <ac:spMk id="6" creationId="{4E35FA35-FE41-4C7F-84BB-12EAC95E0915}"/>
          </ac:spMkLst>
        </pc:spChg>
        <pc:spChg chg="mod">
          <ac:chgData name="谷 浩一" userId="bb06abf12e4c240f" providerId="LiveId" clId="{4325D950-A487-4752-B83C-1EB6B7EB03BB}" dt="2021-12-08T23:58:00.838" v="802" actId="1076"/>
          <ac:spMkLst>
            <pc:docMk/>
            <pc:sldMk cId="1980032751" sldId="321"/>
            <ac:spMk id="12" creationId="{5D995D25-4890-3D4C-990D-17EEAEF5E12A}"/>
          </ac:spMkLst>
        </pc:spChg>
        <pc:spChg chg="del mod">
          <ac:chgData name="谷 浩一" userId="bb06abf12e4c240f" providerId="LiveId" clId="{4325D950-A487-4752-B83C-1EB6B7EB03BB}" dt="2021-12-09T01:05:56.323" v="1061" actId="478"/>
          <ac:spMkLst>
            <pc:docMk/>
            <pc:sldMk cId="1980032751" sldId="321"/>
            <ac:spMk id="18" creationId="{77EC269E-CAA6-4612-928E-B1A4ACCC9AFB}"/>
          </ac:spMkLst>
        </pc:spChg>
        <pc:spChg chg="del mod">
          <ac:chgData name="谷 浩一" userId="bb06abf12e4c240f" providerId="LiveId" clId="{4325D950-A487-4752-B83C-1EB6B7EB03BB}" dt="2021-12-08T23:57:06.106" v="796" actId="478"/>
          <ac:spMkLst>
            <pc:docMk/>
            <pc:sldMk cId="1980032751" sldId="321"/>
            <ac:spMk id="19" creationId="{2F649EDB-FD74-442E-9AB6-EE28D12AC498}"/>
          </ac:spMkLst>
        </pc:spChg>
        <pc:spChg chg="del mod">
          <ac:chgData name="谷 浩一" userId="bb06abf12e4c240f" providerId="LiveId" clId="{4325D950-A487-4752-B83C-1EB6B7EB03BB}" dt="2021-12-08T23:57:06.106" v="796" actId="478"/>
          <ac:spMkLst>
            <pc:docMk/>
            <pc:sldMk cId="1980032751" sldId="321"/>
            <ac:spMk id="22" creationId="{E1E9F930-EC35-460F-B760-365954B950DE}"/>
          </ac:spMkLst>
        </pc:spChg>
        <pc:spChg chg="mod">
          <ac:chgData name="谷 浩一" userId="bb06abf12e4c240f" providerId="LiveId" clId="{4325D950-A487-4752-B83C-1EB6B7EB03BB}" dt="2021-12-09T01:06:59.719" v="1069" actId="207"/>
          <ac:spMkLst>
            <pc:docMk/>
            <pc:sldMk cId="1980032751" sldId="321"/>
            <ac:spMk id="24" creationId="{87D45ADE-38C6-4502-A71C-076A3967EC63}"/>
          </ac:spMkLst>
        </pc:spChg>
        <pc:spChg chg="del mod">
          <ac:chgData name="谷 浩一" userId="bb06abf12e4c240f" providerId="LiveId" clId="{4325D950-A487-4752-B83C-1EB6B7EB03BB}" dt="2021-12-08T23:56:36.553" v="787" actId="478"/>
          <ac:spMkLst>
            <pc:docMk/>
            <pc:sldMk cId="1980032751" sldId="321"/>
            <ac:spMk id="43" creationId="{62702D03-C9EA-479E-A6D8-2ED5C3A1F976}"/>
          </ac:spMkLst>
        </pc:spChg>
        <pc:spChg chg="del">
          <ac:chgData name="谷 浩一" userId="bb06abf12e4c240f" providerId="LiveId" clId="{4325D950-A487-4752-B83C-1EB6B7EB03BB}" dt="2021-12-08T23:55:49.083" v="781" actId="478"/>
          <ac:spMkLst>
            <pc:docMk/>
            <pc:sldMk cId="1980032751" sldId="321"/>
            <ac:spMk id="45" creationId="{EB2C1FA9-3C54-4967-90E2-28978BF6145D}"/>
          </ac:spMkLst>
        </pc:spChg>
        <pc:spChg chg="del">
          <ac:chgData name="谷 浩一" userId="bb06abf12e4c240f" providerId="LiveId" clId="{4325D950-A487-4752-B83C-1EB6B7EB03BB}" dt="2021-12-08T23:55:53.241" v="782" actId="478"/>
          <ac:spMkLst>
            <pc:docMk/>
            <pc:sldMk cId="1980032751" sldId="321"/>
            <ac:spMk id="46" creationId="{46D406C1-151A-459C-98E1-272E2CC80B66}"/>
          </ac:spMkLst>
        </pc:spChg>
        <pc:picChg chg="mod">
          <ac:chgData name="谷 浩一" userId="bb06abf12e4c240f" providerId="LiveId" clId="{4325D950-A487-4752-B83C-1EB6B7EB03BB}" dt="2021-12-08T23:58:13.257" v="807" actId="1076"/>
          <ac:picMkLst>
            <pc:docMk/>
            <pc:sldMk cId="1980032751" sldId="321"/>
            <ac:picMk id="25" creationId="{CCD8C5B1-646C-46A5-AAD2-26B45288E2A2}"/>
          </ac:picMkLst>
        </pc:picChg>
        <pc:picChg chg="del mod">
          <ac:chgData name="谷 浩一" userId="bb06abf12e4c240f" providerId="LiveId" clId="{4325D950-A487-4752-B83C-1EB6B7EB03BB}" dt="2021-12-08T23:56:38.233" v="788" actId="478"/>
          <ac:picMkLst>
            <pc:docMk/>
            <pc:sldMk cId="1980032751" sldId="321"/>
            <ac:picMk id="27" creationId="{9A677EB4-3E97-4328-AB03-41A8EAE55B60}"/>
          </ac:picMkLst>
        </pc:picChg>
      </pc:sldChg>
      <pc:sldChg chg="addSp modSp">
        <pc:chgData name="谷 浩一" userId="bb06abf12e4c240f" providerId="LiveId" clId="{4325D950-A487-4752-B83C-1EB6B7EB03BB}" dt="2021-12-09T05:02:45.466" v="1096"/>
        <pc:sldMkLst>
          <pc:docMk/>
          <pc:sldMk cId="1585704813" sldId="322"/>
        </pc:sldMkLst>
        <pc:picChg chg="add mod">
          <ac:chgData name="谷 浩一" userId="bb06abf12e4c240f" providerId="LiveId" clId="{4325D950-A487-4752-B83C-1EB6B7EB03BB}" dt="2021-12-09T05:02:45.466" v="1096"/>
          <ac:picMkLst>
            <pc:docMk/>
            <pc:sldMk cId="1585704813" sldId="322"/>
            <ac:picMk id="10" creationId="{20F3D1B7-EF59-480C-9B5A-4EC9CE1F596D}"/>
          </ac:picMkLst>
        </pc:picChg>
      </pc:sldChg>
      <pc:sldChg chg="addSp delSp modSp mod">
        <pc:chgData name="谷 浩一" userId="bb06abf12e4c240f" providerId="LiveId" clId="{4325D950-A487-4752-B83C-1EB6B7EB03BB}" dt="2021-12-09T01:08:49.315" v="1088" actId="1038"/>
        <pc:sldMkLst>
          <pc:docMk/>
          <pc:sldMk cId="798452903" sldId="323"/>
        </pc:sldMkLst>
        <pc:spChg chg="del">
          <ac:chgData name="谷 浩一" userId="bb06abf12e4c240f" providerId="LiveId" clId="{4325D950-A487-4752-B83C-1EB6B7EB03BB}" dt="2021-12-08T23:15:11.662" v="516" actId="478"/>
          <ac:spMkLst>
            <pc:docMk/>
            <pc:sldMk cId="798452903" sldId="323"/>
            <ac:spMk id="2" creationId="{D9D0B739-DCF0-4C50-8756-2A7B5A518601}"/>
          </ac:spMkLst>
        </pc:spChg>
        <pc:spChg chg="add mod">
          <ac:chgData name="谷 浩一" userId="bb06abf12e4c240f" providerId="LiveId" clId="{4325D950-A487-4752-B83C-1EB6B7EB03BB}" dt="2021-12-09T01:08:49.315" v="1088" actId="1038"/>
          <ac:spMkLst>
            <pc:docMk/>
            <pc:sldMk cId="798452903" sldId="323"/>
            <ac:spMk id="3" creationId="{0DF0E171-75AF-4E17-9127-79BBF7C9E5FD}"/>
          </ac:spMkLst>
        </pc:spChg>
        <pc:spChg chg="add del mod">
          <ac:chgData name="谷 浩一" userId="bb06abf12e4c240f" providerId="LiveId" clId="{4325D950-A487-4752-B83C-1EB6B7EB03BB}" dt="2021-12-08T23:14:07.815" v="496" actId="478"/>
          <ac:spMkLst>
            <pc:docMk/>
            <pc:sldMk cId="798452903" sldId="323"/>
            <ac:spMk id="6" creationId="{54F81113-3BCF-4F05-B310-0BB973827F6B}"/>
          </ac:spMkLst>
        </pc:spChg>
        <pc:spChg chg="add mod">
          <ac:chgData name="谷 浩一" userId="bb06abf12e4c240f" providerId="LiveId" clId="{4325D950-A487-4752-B83C-1EB6B7EB03BB}" dt="2021-12-09T01:08:49.315" v="1088" actId="1038"/>
          <ac:spMkLst>
            <pc:docMk/>
            <pc:sldMk cId="798452903" sldId="323"/>
            <ac:spMk id="7" creationId="{D6DA55EF-8451-460C-8712-0DCA96B08821}"/>
          </ac:spMkLst>
        </pc:spChg>
        <pc:spChg chg="add del mod">
          <ac:chgData name="谷 浩一" userId="bb06abf12e4c240f" providerId="LiveId" clId="{4325D950-A487-4752-B83C-1EB6B7EB03BB}" dt="2021-12-08T23:12:27.495" v="419" actId="478"/>
          <ac:spMkLst>
            <pc:docMk/>
            <pc:sldMk cId="798452903" sldId="323"/>
            <ac:spMk id="9" creationId="{DD795DEA-EDEE-455D-A8C3-10A0B7C1E168}"/>
          </ac:spMkLst>
        </pc:spChg>
        <pc:spChg chg="mod">
          <ac:chgData name="谷 浩一" userId="bb06abf12e4c240f" providerId="LiveId" clId="{4325D950-A487-4752-B83C-1EB6B7EB03BB}" dt="2021-12-08T23:50:31.212" v="700" actId="20577"/>
          <ac:spMkLst>
            <pc:docMk/>
            <pc:sldMk cId="798452903" sldId="323"/>
            <ac:spMk id="10" creationId="{ADA4FDBF-7196-3244-987E-EEDD69894A87}"/>
          </ac:spMkLst>
        </pc:spChg>
        <pc:spChg chg="add mod">
          <ac:chgData name="谷 浩一" userId="bb06abf12e4c240f" providerId="LiveId" clId="{4325D950-A487-4752-B83C-1EB6B7EB03BB}" dt="2021-12-08T23:53:01.985" v="774" actId="20577"/>
          <ac:spMkLst>
            <pc:docMk/>
            <pc:sldMk cId="798452903" sldId="323"/>
            <ac:spMk id="11" creationId="{E83DB46A-4062-4FBB-82D2-C6B9B5CD102E}"/>
          </ac:spMkLst>
        </pc:spChg>
        <pc:spChg chg="add mod">
          <ac:chgData name="谷 浩一" userId="bb06abf12e4c240f" providerId="LiveId" clId="{4325D950-A487-4752-B83C-1EB6B7EB03BB}" dt="2021-12-08T23:44:11.535" v="596" actId="571"/>
          <ac:spMkLst>
            <pc:docMk/>
            <pc:sldMk cId="798452903" sldId="323"/>
            <ac:spMk id="14" creationId="{A51D9086-A1D1-4D0F-B75B-5388B5378650}"/>
          </ac:spMkLst>
        </pc:spChg>
        <pc:spChg chg="del">
          <ac:chgData name="谷 浩一" userId="bb06abf12e4c240f" providerId="LiveId" clId="{4325D950-A487-4752-B83C-1EB6B7EB03BB}" dt="2021-12-08T23:15:11.662" v="516" actId="478"/>
          <ac:spMkLst>
            <pc:docMk/>
            <pc:sldMk cId="798452903" sldId="323"/>
            <ac:spMk id="17" creationId="{71532B0E-06B8-40B0-8B04-0BFF50C42D4B}"/>
          </ac:spMkLst>
        </pc:spChg>
        <pc:spChg chg="del">
          <ac:chgData name="谷 浩一" userId="bb06abf12e4c240f" providerId="LiveId" clId="{4325D950-A487-4752-B83C-1EB6B7EB03BB}" dt="2021-12-08T23:15:22.405" v="517" actId="478"/>
          <ac:spMkLst>
            <pc:docMk/>
            <pc:sldMk cId="798452903" sldId="323"/>
            <ac:spMk id="20" creationId="{F745CF91-46C6-4417-AEF8-343F1883B5EC}"/>
          </ac:spMkLst>
        </pc:spChg>
        <pc:picChg chg="add del mod modCrop">
          <ac:chgData name="谷 浩一" userId="bb06abf12e4c240f" providerId="LiveId" clId="{4325D950-A487-4752-B83C-1EB6B7EB03BB}" dt="2021-12-08T23:52:25.412" v="756" actId="478"/>
          <ac:picMkLst>
            <pc:docMk/>
            <pc:sldMk cId="798452903" sldId="323"/>
            <ac:picMk id="5" creationId="{886C7C55-E450-42DD-9D2C-7761C4206508}"/>
          </ac:picMkLst>
        </pc:picChg>
        <pc:picChg chg="add mod">
          <ac:chgData name="谷 浩一" userId="bb06abf12e4c240f" providerId="LiveId" clId="{4325D950-A487-4752-B83C-1EB6B7EB03BB}" dt="2021-12-09T01:08:49.315" v="1088" actId="1038"/>
          <ac:picMkLst>
            <pc:docMk/>
            <pc:sldMk cId="798452903" sldId="323"/>
            <ac:picMk id="8" creationId="{E110FF71-91F0-498D-8F88-8729A5BC35EC}"/>
          </ac:picMkLst>
        </pc:picChg>
        <pc:picChg chg="add mod">
          <ac:chgData name="谷 浩一" userId="bb06abf12e4c240f" providerId="LiveId" clId="{4325D950-A487-4752-B83C-1EB6B7EB03BB}" dt="2021-12-08T23:52:53.456" v="760" actId="1076"/>
          <ac:picMkLst>
            <pc:docMk/>
            <pc:sldMk cId="798452903" sldId="323"/>
            <ac:picMk id="16" creationId="{788A4850-7666-4094-A1E6-9AC8114D4E17}"/>
          </ac:picMkLst>
        </pc:picChg>
      </pc:sldChg>
      <pc:sldChg chg="addSp delSp modSp mod">
        <pc:chgData name="谷 浩一" userId="bb06abf12e4c240f" providerId="LiveId" clId="{4325D950-A487-4752-B83C-1EB6B7EB03BB}" dt="2021-12-09T05:02:03.121" v="1092" actId="14100"/>
        <pc:sldMkLst>
          <pc:docMk/>
          <pc:sldMk cId="708333309" sldId="325"/>
        </pc:sldMkLst>
        <pc:picChg chg="add del mod">
          <ac:chgData name="谷 浩一" userId="bb06abf12e4c240f" providerId="LiveId" clId="{4325D950-A487-4752-B83C-1EB6B7EB03BB}" dt="2021-12-08T23:57:45.281" v="800" actId="478"/>
          <ac:picMkLst>
            <pc:docMk/>
            <pc:sldMk cId="708333309" sldId="325"/>
            <ac:picMk id="11" creationId="{12C520C3-2AB2-4150-B8AF-4AF8940853B0}"/>
          </ac:picMkLst>
        </pc:picChg>
        <pc:picChg chg="mod">
          <ac:chgData name="谷 浩一" userId="bb06abf12e4c240f" providerId="LiveId" clId="{4325D950-A487-4752-B83C-1EB6B7EB03BB}" dt="2021-12-09T05:02:03.121" v="1092" actId="14100"/>
          <ac:picMkLst>
            <pc:docMk/>
            <pc:sldMk cId="708333309" sldId="325"/>
            <ac:picMk id="15" creationId="{022B24A6-D2F7-44B0-A36B-3F50FB43567F}"/>
          </ac:picMkLst>
        </pc:picChg>
      </pc:sldChg>
      <pc:sldChg chg="addSp modSp mod">
        <pc:chgData name="谷 浩一" userId="bb06abf12e4c240f" providerId="LiveId" clId="{4325D950-A487-4752-B83C-1EB6B7EB03BB}" dt="2021-12-09T05:02:41.463" v="1094"/>
        <pc:sldMkLst>
          <pc:docMk/>
          <pc:sldMk cId="3528266443" sldId="326"/>
        </pc:sldMkLst>
        <pc:spChg chg="mod">
          <ac:chgData name="谷 浩一" userId="bb06abf12e4c240f" providerId="LiveId" clId="{4325D950-A487-4752-B83C-1EB6B7EB03BB}" dt="2021-12-08T23:58:54.230" v="814" actId="404"/>
          <ac:spMkLst>
            <pc:docMk/>
            <pc:sldMk cId="3528266443" sldId="326"/>
            <ac:spMk id="13" creationId="{2DD28936-1B1C-4C22-B7AB-EF0A1A8E6B6D}"/>
          </ac:spMkLst>
        </pc:spChg>
        <pc:spChg chg="mod">
          <ac:chgData name="谷 浩一" userId="bb06abf12e4c240f" providerId="LiveId" clId="{4325D950-A487-4752-B83C-1EB6B7EB03BB}" dt="2021-12-08T23:58:54.230" v="814" actId="404"/>
          <ac:spMkLst>
            <pc:docMk/>
            <pc:sldMk cId="3528266443" sldId="326"/>
            <ac:spMk id="20" creationId="{6EE8F026-8E9D-4343-9094-E85F40CA76D2}"/>
          </ac:spMkLst>
        </pc:spChg>
        <pc:spChg chg="mod">
          <ac:chgData name="谷 浩一" userId="bb06abf12e4c240f" providerId="LiveId" clId="{4325D950-A487-4752-B83C-1EB6B7EB03BB}" dt="2021-12-08T23:58:54.230" v="814" actId="404"/>
          <ac:spMkLst>
            <pc:docMk/>
            <pc:sldMk cId="3528266443" sldId="326"/>
            <ac:spMk id="29" creationId="{803F9031-B98C-4850-B1B4-10E747385F58}"/>
          </ac:spMkLst>
        </pc:spChg>
        <pc:picChg chg="add mod">
          <ac:chgData name="谷 浩一" userId="bb06abf12e4c240f" providerId="LiveId" clId="{4325D950-A487-4752-B83C-1EB6B7EB03BB}" dt="2021-12-09T05:02:41.463" v="1094"/>
          <ac:picMkLst>
            <pc:docMk/>
            <pc:sldMk cId="3528266443" sldId="326"/>
            <ac:picMk id="12" creationId="{E975D4F2-D8A2-4893-8B42-6D3B9483F42E}"/>
          </ac:picMkLst>
        </pc:picChg>
      </pc:sldChg>
      <pc:sldChg chg="addSp modSp mod">
        <pc:chgData name="谷 浩一" userId="bb06abf12e4c240f" providerId="LiveId" clId="{4325D950-A487-4752-B83C-1EB6B7EB03BB}" dt="2021-12-09T05:28:09.457" v="1201" actId="1076"/>
        <pc:sldMkLst>
          <pc:docMk/>
          <pc:sldMk cId="540236978" sldId="327"/>
        </pc:sldMkLst>
        <pc:spChg chg="add mod">
          <ac:chgData name="谷 浩一" userId="bb06abf12e4c240f" providerId="LiveId" clId="{4325D950-A487-4752-B83C-1EB6B7EB03BB}" dt="2021-12-09T05:28:09.457" v="1201" actId="1076"/>
          <ac:spMkLst>
            <pc:docMk/>
            <pc:sldMk cId="540236978" sldId="327"/>
            <ac:spMk id="6" creationId="{640E987E-B29F-43C8-9BAE-9B780F6A5D41}"/>
          </ac:spMkLst>
        </pc:spChg>
      </pc:sldChg>
      <pc:sldChg chg="addSp delSp modSp add del mod">
        <pc:chgData name="谷 浩一" userId="bb06abf12e4c240f" providerId="LiveId" clId="{4325D950-A487-4752-B83C-1EB6B7EB03BB}" dt="2021-12-08T23:44:56.274" v="607" actId="47"/>
        <pc:sldMkLst>
          <pc:docMk/>
          <pc:sldMk cId="3356543604" sldId="330"/>
        </pc:sldMkLst>
        <pc:spChg chg="mod">
          <ac:chgData name="谷 浩一" userId="bb06abf12e4c240f" providerId="LiveId" clId="{4325D950-A487-4752-B83C-1EB6B7EB03BB}" dt="2021-12-08T22:50:19.872" v="36" actId="1076"/>
          <ac:spMkLst>
            <pc:docMk/>
            <pc:sldMk cId="3356543604" sldId="330"/>
            <ac:spMk id="2" creationId="{D9D0B739-DCF0-4C50-8756-2A7B5A518601}"/>
          </ac:spMkLst>
        </pc:spChg>
        <pc:spChg chg="mod">
          <ac:chgData name="谷 浩一" userId="bb06abf12e4c240f" providerId="LiveId" clId="{4325D950-A487-4752-B83C-1EB6B7EB03BB}" dt="2021-12-08T10:13:11.270" v="29" actId="20577"/>
          <ac:spMkLst>
            <pc:docMk/>
            <pc:sldMk cId="3356543604" sldId="330"/>
            <ac:spMk id="10" creationId="{ADA4FDBF-7196-3244-987E-EEDD69894A87}"/>
          </ac:spMkLst>
        </pc:spChg>
        <pc:spChg chg="mod">
          <ac:chgData name="谷 浩一" userId="bb06abf12e4c240f" providerId="LiveId" clId="{4325D950-A487-4752-B83C-1EB6B7EB03BB}" dt="2021-12-08T22:50:19.872" v="36" actId="1076"/>
          <ac:spMkLst>
            <pc:docMk/>
            <pc:sldMk cId="3356543604" sldId="330"/>
            <ac:spMk id="17" creationId="{71532B0E-06B8-40B0-8B04-0BFF50C42D4B}"/>
          </ac:spMkLst>
        </pc:spChg>
        <pc:spChg chg="mod">
          <ac:chgData name="谷 浩一" userId="bb06abf12e4c240f" providerId="LiveId" clId="{4325D950-A487-4752-B83C-1EB6B7EB03BB}" dt="2021-12-08T22:50:19.872" v="36" actId="1076"/>
          <ac:spMkLst>
            <pc:docMk/>
            <pc:sldMk cId="3356543604" sldId="330"/>
            <ac:spMk id="20" creationId="{F745CF91-46C6-4417-AEF8-343F1883B5EC}"/>
          </ac:spMkLst>
        </pc:spChg>
        <pc:graphicFrameChg chg="add del mod">
          <ac:chgData name="谷 浩一" userId="bb06abf12e4c240f" providerId="LiveId" clId="{4325D950-A487-4752-B83C-1EB6B7EB03BB}" dt="2021-12-08T21:24:08.806" v="34" actId="1957"/>
          <ac:graphicFrameMkLst>
            <pc:docMk/>
            <pc:sldMk cId="3356543604" sldId="330"/>
            <ac:graphicFrameMk id="5" creationId="{F0648144-655C-4679-B9F2-8681EC0B1282}"/>
          </ac:graphicFrameMkLst>
        </pc:graphicFrameChg>
      </pc:sldChg>
      <pc:sldChg chg="addSp delSp modSp add mod ord">
        <pc:chgData name="谷 浩一" userId="bb06abf12e4c240f" providerId="LiveId" clId="{4325D950-A487-4752-B83C-1EB6B7EB03BB}" dt="2021-12-09T01:07:36.782" v="1078" actId="1076"/>
        <pc:sldMkLst>
          <pc:docMk/>
          <pc:sldMk cId="1380085480" sldId="331"/>
        </pc:sldMkLst>
        <pc:spChg chg="del">
          <ac:chgData name="谷 浩一" userId="bb06abf12e4c240f" providerId="LiveId" clId="{4325D950-A487-4752-B83C-1EB6B7EB03BB}" dt="2021-12-08T22:50:25.119" v="38" actId="478"/>
          <ac:spMkLst>
            <pc:docMk/>
            <pc:sldMk cId="1380085480" sldId="331"/>
            <ac:spMk id="2" creationId="{D9D0B739-DCF0-4C50-8756-2A7B5A518601}"/>
          </ac:spMkLst>
        </pc:spChg>
        <pc:spChg chg="add mod">
          <ac:chgData name="谷 浩一" userId="bb06abf12e4c240f" providerId="LiveId" clId="{4325D950-A487-4752-B83C-1EB6B7EB03BB}" dt="2021-12-09T01:07:36.782" v="1078" actId="1076"/>
          <ac:spMkLst>
            <pc:docMk/>
            <pc:sldMk cId="1380085480" sldId="331"/>
            <ac:spMk id="3" creationId="{3D727A4F-117D-47DA-B029-10D01BEBC48D}"/>
          </ac:spMkLst>
        </pc:spChg>
        <pc:spChg chg="add mod">
          <ac:chgData name="谷 浩一" userId="bb06abf12e4c240f" providerId="LiveId" clId="{4325D950-A487-4752-B83C-1EB6B7EB03BB}" dt="2021-12-08T23:46:47.604" v="651" actId="1076"/>
          <ac:spMkLst>
            <pc:docMk/>
            <pc:sldMk cId="1380085480" sldId="331"/>
            <ac:spMk id="4" creationId="{D509AC89-54BD-4AF0-95B7-978F33BE213F}"/>
          </ac:spMkLst>
        </pc:spChg>
        <pc:spChg chg="mod">
          <ac:chgData name="谷 浩一" userId="bb06abf12e4c240f" providerId="LiveId" clId="{4325D950-A487-4752-B83C-1EB6B7EB03BB}" dt="2021-12-08T23:04:01.459" v="95" actId="20577"/>
          <ac:spMkLst>
            <pc:docMk/>
            <pc:sldMk cId="1380085480" sldId="331"/>
            <ac:spMk id="10" creationId="{ADA4FDBF-7196-3244-987E-EEDD69894A87}"/>
          </ac:spMkLst>
        </pc:spChg>
        <pc:spChg chg="add mod">
          <ac:chgData name="谷 浩一" userId="bb06abf12e4c240f" providerId="LiveId" clId="{4325D950-A487-4752-B83C-1EB6B7EB03BB}" dt="2021-12-08T23:46:12.439" v="644" actId="1076"/>
          <ac:spMkLst>
            <pc:docMk/>
            <pc:sldMk cId="1380085480" sldId="331"/>
            <ac:spMk id="11" creationId="{B0E28733-EAD6-44A8-93EA-F830BCEA4648}"/>
          </ac:spMkLst>
        </pc:spChg>
        <pc:spChg chg="del">
          <ac:chgData name="谷 浩一" userId="bb06abf12e4c240f" providerId="LiveId" clId="{4325D950-A487-4752-B83C-1EB6B7EB03BB}" dt="2021-12-08T22:50:25.119" v="38" actId="478"/>
          <ac:spMkLst>
            <pc:docMk/>
            <pc:sldMk cId="1380085480" sldId="331"/>
            <ac:spMk id="17" creationId="{71532B0E-06B8-40B0-8B04-0BFF50C42D4B}"/>
          </ac:spMkLst>
        </pc:spChg>
        <pc:spChg chg="del">
          <ac:chgData name="谷 浩一" userId="bb06abf12e4c240f" providerId="LiveId" clId="{4325D950-A487-4752-B83C-1EB6B7EB03BB}" dt="2021-12-08T22:50:25.119" v="38" actId="478"/>
          <ac:spMkLst>
            <pc:docMk/>
            <pc:sldMk cId="1380085480" sldId="331"/>
            <ac:spMk id="20" creationId="{F745CF91-46C6-4417-AEF8-343F1883B5EC}"/>
          </ac:spMkLst>
        </pc:spChg>
        <pc:graphicFrameChg chg="add mod">
          <ac:chgData name="谷 浩一" userId="bb06abf12e4c240f" providerId="LiveId" clId="{4325D950-A487-4752-B83C-1EB6B7EB03BB}" dt="2021-12-08T22:50:41.718" v="47"/>
          <ac:graphicFrameMkLst>
            <pc:docMk/>
            <pc:sldMk cId="1380085480" sldId="331"/>
            <ac:graphicFrameMk id="7" creationId="{E65906C2-0BFB-4459-9110-823749B6D83B}"/>
          </ac:graphicFrameMkLst>
        </pc:graphicFrameChg>
        <pc:graphicFrameChg chg="add mod">
          <ac:chgData name="谷 浩一" userId="bb06abf12e4c240f" providerId="LiveId" clId="{4325D950-A487-4752-B83C-1EB6B7EB03BB}" dt="2021-12-08T23:04:05.418" v="98"/>
          <ac:graphicFrameMkLst>
            <pc:docMk/>
            <pc:sldMk cId="1380085480" sldId="331"/>
            <ac:graphicFrameMk id="8" creationId="{E65906C2-0BFB-4459-9110-823749B6D83B}"/>
          </ac:graphicFrameMkLst>
        </pc:graphicFrameChg>
        <pc:graphicFrameChg chg="add mod">
          <ac:chgData name="谷 浩一" userId="bb06abf12e4c240f" providerId="LiveId" clId="{4325D950-A487-4752-B83C-1EB6B7EB03BB}" dt="2021-12-08T23:09:46.231" v="345" actId="1076"/>
          <ac:graphicFrameMkLst>
            <pc:docMk/>
            <pc:sldMk cId="1380085480" sldId="331"/>
            <ac:graphicFrameMk id="9" creationId="{E65906C2-0BFB-4459-9110-823749B6D83B}"/>
          </ac:graphicFrameMkLst>
        </pc:graphicFrameChg>
      </pc:sldChg>
      <pc:sldChg chg="addSp delSp modSp new mod">
        <pc:chgData name="谷 浩一" userId="bb06abf12e4c240f" providerId="LiveId" clId="{4325D950-A487-4752-B83C-1EB6B7EB03BB}" dt="2021-12-08T23:35:29.054" v="587" actId="20577"/>
        <pc:sldMkLst>
          <pc:docMk/>
          <pc:sldMk cId="2834339739" sldId="332"/>
        </pc:sldMkLst>
        <pc:spChg chg="del">
          <ac:chgData name="谷 浩一" userId="bb06abf12e4c240f" providerId="LiveId" clId="{4325D950-A487-4752-B83C-1EB6B7EB03BB}" dt="2021-12-08T23:27:23.692" v="531" actId="478"/>
          <ac:spMkLst>
            <pc:docMk/>
            <pc:sldMk cId="2834339739" sldId="332"/>
            <ac:spMk id="2" creationId="{ED408E28-AFAC-412F-9BFC-35D9685FC06D}"/>
          </ac:spMkLst>
        </pc:spChg>
        <pc:spChg chg="del">
          <ac:chgData name="谷 浩一" userId="bb06abf12e4c240f" providerId="LiveId" clId="{4325D950-A487-4752-B83C-1EB6B7EB03BB}" dt="2021-12-08T23:27:23.692" v="531" actId="478"/>
          <ac:spMkLst>
            <pc:docMk/>
            <pc:sldMk cId="2834339739" sldId="332"/>
            <ac:spMk id="3" creationId="{619AD1B5-746C-4DA1-94BB-CA7C6834BCC2}"/>
          </ac:spMkLst>
        </pc:spChg>
        <pc:spChg chg="add mod">
          <ac:chgData name="谷 浩一" userId="bb06abf12e4c240f" providerId="LiveId" clId="{4325D950-A487-4752-B83C-1EB6B7EB03BB}" dt="2021-12-08T23:35:29.054" v="587" actId="20577"/>
          <ac:spMkLst>
            <pc:docMk/>
            <pc:sldMk cId="2834339739" sldId="332"/>
            <ac:spMk id="6" creationId="{EDED895A-6F52-4700-900C-E632F6C06667}"/>
          </ac:spMkLst>
        </pc:spChg>
        <pc:picChg chg="add mod">
          <ac:chgData name="谷 浩一" userId="bb06abf12e4c240f" providerId="LiveId" clId="{4325D950-A487-4752-B83C-1EB6B7EB03BB}" dt="2021-12-08T23:34:19.588" v="534" actId="1076"/>
          <ac:picMkLst>
            <pc:docMk/>
            <pc:sldMk cId="2834339739" sldId="332"/>
            <ac:picMk id="5" creationId="{F00BE08D-BF6A-43EC-9595-BEC2A0631FFD}"/>
          </ac:picMkLst>
        </pc:picChg>
      </pc:sldChg>
      <pc:sldChg chg="addSp modSp add mod">
        <pc:chgData name="谷 浩一" userId="bb06abf12e4c240f" providerId="LiveId" clId="{4325D950-A487-4752-B83C-1EB6B7EB03BB}" dt="2021-12-09T05:02:50.522" v="1097"/>
        <pc:sldMkLst>
          <pc:docMk/>
          <pc:sldMk cId="1858127818" sldId="333"/>
        </pc:sldMkLst>
        <pc:spChg chg="mod">
          <ac:chgData name="谷 浩一" userId="bb06abf12e4c240f" providerId="LiveId" clId="{4325D950-A487-4752-B83C-1EB6B7EB03BB}" dt="2021-12-09T01:04:25.338" v="1059" actId="403"/>
          <ac:spMkLst>
            <pc:docMk/>
            <pc:sldMk cId="1858127818" sldId="333"/>
            <ac:spMk id="3" creationId="{23205DE8-9CA1-4CDC-86AF-2D848C5AFF12}"/>
          </ac:spMkLst>
        </pc:spChg>
        <pc:spChg chg="mod">
          <ac:chgData name="谷 浩一" userId="bb06abf12e4c240f" providerId="LiveId" clId="{4325D950-A487-4752-B83C-1EB6B7EB03BB}" dt="2021-12-09T01:03:04.699" v="982" actId="20577"/>
          <ac:spMkLst>
            <pc:docMk/>
            <pc:sldMk cId="1858127818" sldId="333"/>
            <ac:spMk id="16" creationId="{08E1090C-0A8B-B545-89AB-4670A2A8D617}"/>
          </ac:spMkLst>
        </pc:spChg>
        <pc:picChg chg="add mod">
          <ac:chgData name="谷 浩一" userId="bb06abf12e4c240f" providerId="LiveId" clId="{4325D950-A487-4752-B83C-1EB6B7EB03BB}" dt="2021-12-09T05:02:50.522" v="1097"/>
          <ac:picMkLst>
            <pc:docMk/>
            <pc:sldMk cId="1858127818" sldId="333"/>
            <ac:picMk id="5" creationId="{8268F47B-DC13-4F9B-AA42-11C10547C8D5}"/>
          </ac:picMkLst>
        </pc:picChg>
        <pc:picChg chg="mod">
          <ac:chgData name="谷 浩一" userId="bb06abf12e4c240f" providerId="LiveId" clId="{4325D950-A487-4752-B83C-1EB6B7EB03BB}" dt="2021-12-09T01:03:28.703" v="987" actId="1076"/>
          <ac:picMkLst>
            <pc:docMk/>
            <pc:sldMk cId="1858127818" sldId="333"/>
            <ac:picMk id="2050" creationId="{66DB2C1A-7BA5-4AE2-AA43-5B5D9C97DBBC}"/>
          </ac:picMkLst>
        </pc:picChg>
      </pc:sldChg>
    </pc:docChg>
  </pc:docChgLst>
  <pc:docChgLst>
    <pc:chgData name="谷 浩一" userId="bb06abf12e4c240f" providerId="LiveId" clId="{F369F9E6-3638-47B8-874E-3F2F2F88E364}"/>
    <pc:docChg chg="undo redo custSel addSld delSld modSld sldOrd">
      <pc:chgData name="谷 浩一" userId="bb06abf12e4c240f" providerId="LiveId" clId="{F369F9E6-3638-47B8-874E-3F2F2F88E364}" dt="2021-12-01T08:46:14.342" v="7366" actId="20577"/>
      <pc:docMkLst>
        <pc:docMk/>
      </pc:docMkLst>
      <pc:sldChg chg="addSp delSp modSp mod">
        <pc:chgData name="谷 浩一" userId="bb06abf12e4c240f" providerId="LiveId" clId="{F369F9E6-3638-47B8-874E-3F2F2F88E364}" dt="2021-11-24T06:31:13.459" v="6223" actId="1036"/>
        <pc:sldMkLst>
          <pc:docMk/>
          <pc:sldMk cId="52719163" sldId="260"/>
        </pc:sldMkLst>
        <pc:spChg chg="mod">
          <ac:chgData name="谷 浩一" userId="bb06abf12e4c240f" providerId="LiveId" clId="{F369F9E6-3638-47B8-874E-3F2F2F88E364}" dt="2021-11-24T06:14:03.959" v="6110" actId="20577"/>
          <ac:spMkLst>
            <pc:docMk/>
            <pc:sldMk cId="52719163" sldId="260"/>
            <ac:spMk id="16" creationId="{08E1090C-0A8B-B545-89AB-4670A2A8D617}"/>
          </ac:spMkLst>
        </pc:spChg>
        <pc:picChg chg="add del mod">
          <ac:chgData name="谷 浩一" userId="bb06abf12e4c240f" providerId="LiveId" clId="{F369F9E6-3638-47B8-874E-3F2F2F88E364}" dt="2021-11-24T06:14:22.217" v="6115" actId="478"/>
          <ac:picMkLst>
            <pc:docMk/>
            <pc:sldMk cId="52719163" sldId="260"/>
            <ac:picMk id="11" creationId="{A158EF5E-FCEC-4C75-85C2-F3F5EF855902}"/>
          </ac:picMkLst>
        </pc:picChg>
        <pc:picChg chg="add mod">
          <ac:chgData name="谷 浩一" userId="bb06abf12e4c240f" providerId="LiveId" clId="{F369F9E6-3638-47B8-874E-3F2F2F88E364}" dt="2021-11-24T06:31:13.459" v="6223" actId="1036"/>
          <ac:picMkLst>
            <pc:docMk/>
            <pc:sldMk cId="52719163" sldId="260"/>
            <ac:picMk id="12" creationId="{E6D244D6-71A8-48B4-B826-BEDFC4F1781C}"/>
          </ac:picMkLst>
        </pc:picChg>
      </pc:sldChg>
      <pc:sldChg chg="addSp delSp modSp mod">
        <pc:chgData name="谷 浩一" userId="bb06abf12e4c240f" providerId="LiveId" clId="{F369F9E6-3638-47B8-874E-3F2F2F88E364}" dt="2021-12-01T04:45:00.488" v="6802" actId="20577"/>
        <pc:sldMkLst>
          <pc:docMk/>
          <pc:sldMk cId="197134761" sldId="261"/>
        </pc:sldMkLst>
        <pc:spChg chg="mod">
          <ac:chgData name="谷 浩一" userId="bb06abf12e4c240f" providerId="LiveId" clId="{F369F9E6-3638-47B8-874E-3F2F2F88E364}" dt="2021-12-01T04:45:00.488" v="6802" actId="20577"/>
          <ac:spMkLst>
            <pc:docMk/>
            <pc:sldMk cId="197134761" sldId="261"/>
            <ac:spMk id="2" creationId="{3A9A04F9-F117-F84F-8DA5-F5F2DCF27EDF}"/>
          </ac:spMkLst>
        </pc:spChg>
        <pc:spChg chg="mod">
          <ac:chgData name="谷 浩一" userId="bb06abf12e4c240f" providerId="LiveId" clId="{F369F9E6-3638-47B8-874E-3F2F2F88E364}" dt="2021-11-24T05:40:47.448" v="6027" actId="1076"/>
          <ac:spMkLst>
            <pc:docMk/>
            <pc:sldMk cId="197134761" sldId="261"/>
            <ac:spMk id="3" creationId="{97D5C306-14F1-3E4D-B294-76EF7794EE20}"/>
          </ac:spMkLst>
        </pc:spChg>
        <pc:spChg chg="del mod topLvl">
          <ac:chgData name="谷 浩一" userId="bb06abf12e4c240f" providerId="LiveId" clId="{F369F9E6-3638-47B8-874E-3F2F2F88E364}" dt="2021-11-24T07:10:56.081" v="6738" actId="478"/>
          <ac:spMkLst>
            <pc:docMk/>
            <pc:sldMk cId="197134761" sldId="261"/>
            <ac:spMk id="7" creationId="{B95247CB-2FA0-47D9-ACF8-9F4DAFB10260}"/>
          </ac:spMkLst>
        </pc:spChg>
        <pc:spChg chg="mod">
          <ac:chgData name="谷 浩一" userId="bb06abf12e4c240f" providerId="LiveId" clId="{F369F9E6-3638-47B8-874E-3F2F2F88E364}" dt="2021-11-24T05:40:26.513" v="6024"/>
          <ac:spMkLst>
            <pc:docMk/>
            <pc:sldMk cId="197134761" sldId="261"/>
            <ac:spMk id="9" creationId="{B3939089-BBAC-4418-A619-C2BC73A10CC6}"/>
          </ac:spMkLst>
        </pc:spChg>
        <pc:spChg chg="mod">
          <ac:chgData name="谷 浩一" userId="bb06abf12e4c240f" providerId="LiveId" clId="{F369F9E6-3638-47B8-874E-3F2F2F88E364}" dt="2021-11-24T05:40:26.513" v="6024"/>
          <ac:spMkLst>
            <pc:docMk/>
            <pc:sldMk cId="197134761" sldId="261"/>
            <ac:spMk id="11" creationId="{8C7B2AC4-59BB-4620-915D-EF755098D242}"/>
          </ac:spMkLst>
        </pc:spChg>
        <pc:spChg chg="mod">
          <ac:chgData name="谷 浩一" userId="bb06abf12e4c240f" providerId="LiveId" clId="{F369F9E6-3638-47B8-874E-3F2F2F88E364}" dt="2021-11-24T05:40:26.513" v="6024"/>
          <ac:spMkLst>
            <pc:docMk/>
            <pc:sldMk cId="197134761" sldId="261"/>
            <ac:spMk id="12" creationId="{4A33E795-6CC7-4D5C-BAE6-D67E01E5BA12}"/>
          </ac:spMkLst>
        </pc:spChg>
        <pc:spChg chg="mod">
          <ac:chgData name="谷 浩一" userId="bb06abf12e4c240f" providerId="LiveId" clId="{F369F9E6-3638-47B8-874E-3F2F2F88E364}" dt="2021-11-24T05:40:26.513" v="6024"/>
          <ac:spMkLst>
            <pc:docMk/>
            <pc:sldMk cId="197134761" sldId="261"/>
            <ac:spMk id="13" creationId="{1E1B4922-0DC2-4F4D-91E1-B0C85A7956BA}"/>
          </ac:spMkLst>
        </pc:spChg>
        <pc:spChg chg="mod">
          <ac:chgData name="谷 浩一" userId="bb06abf12e4c240f" providerId="LiveId" clId="{F369F9E6-3638-47B8-874E-3F2F2F88E364}" dt="2021-11-24T07:11:00.347" v="6740"/>
          <ac:spMkLst>
            <pc:docMk/>
            <pc:sldMk cId="197134761" sldId="261"/>
            <ac:spMk id="15" creationId="{4425AC6F-C701-4A1B-954F-BD5755FE893A}"/>
          </ac:spMkLst>
        </pc:spChg>
        <pc:spChg chg="mod">
          <ac:chgData name="谷 浩一" userId="bb06abf12e4c240f" providerId="LiveId" clId="{F369F9E6-3638-47B8-874E-3F2F2F88E364}" dt="2021-11-24T07:11:00.347" v="6740"/>
          <ac:spMkLst>
            <pc:docMk/>
            <pc:sldMk cId="197134761" sldId="261"/>
            <ac:spMk id="16" creationId="{38BD42C8-7A87-45E5-80AA-B13DDB40B629}"/>
          </ac:spMkLst>
        </pc:spChg>
        <pc:grpChg chg="add del mod">
          <ac:chgData name="谷 浩一" userId="bb06abf12e4c240f" providerId="LiveId" clId="{F369F9E6-3638-47B8-874E-3F2F2F88E364}" dt="2021-11-24T07:10:56.081" v="6738" actId="478"/>
          <ac:grpSpMkLst>
            <pc:docMk/>
            <pc:sldMk cId="197134761" sldId="261"/>
            <ac:grpSpMk id="6" creationId="{0C0FB091-6C20-4C05-9C2C-F13593D89540}"/>
          </ac:grpSpMkLst>
        </pc:grpChg>
        <pc:grpChg chg="del mod topLvl">
          <ac:chgData name="谷 浩一" userId="bb06abf12e4c240f" providerId="LiveId" clId="{F369F9E6-3638-47B8-874E-3F2F2F88E364}" dt="2021-11-24T07:10:59.072" v="6739" actId="478"/>
          <ac:grpSpMkLst>
            <pc:docMk/>
            <pc:sldMk cId="197134761" sldId="261"/>
            <ac:grpSpMk id="8" creationId="{409DCDBC-8B9C-45BA-A339-63B802BF9ACA}"/>
          </ac:grpSpMkLst>
        </pc:grpChg>
        <pc:grpChg chg="mod">
          <ac:chgData name="谷 浩一" userId="bb06abf12e4c240f" providerId="LiveId" clId="{F369F9E6-3638-47B8-874E-3F2F2F88E364}" dt="2021-11-24T05:40:26.513" v="6024"/>
          <ac:grpSpMkLst>
            <pc:docMk/>
            <pc:sldMk cId="197134761" sldId="261"/>
            <ac:grpSpMk id="10" creationId="{B010F192-A255-4B81-BB2F-F02BC6C2FDBE}"/>
          </ac:grpSpMkLst>
        </pc:grpChg>
        <pc:grpChg chg="add mod">
          <ac:chgData name="谷 浩一" userId="bb06abf12e4c240f" providerId="LiveId" clId="{F369F9E6-3638-47B8-874E-3F2F2F88E364}" dt="2021-11-24T07:11:03.247" v="6741" actId="1076"/>
          <ac:grpSpMkLst>
            <pc:docMk/>
            <pc:sldMk cId="197134761" sldId="261"/>
            <ac:grpSpMk id="14" creationId="{5E489058-ED7A-43E6-933E-9A26E261D139}"/>
          </ac:grpSpMkLst>
        </pc:grpChg>
        <pc:picChg chg="del">
          <ac:chgData name="谷 浩一" userId="bb06abf12e4c240f" providerId="LiveId" clId="{F369F9E6-3638-47B8-874E-3F2F2F88E364}" dt="2021-11-24T05:25:12.535" v="6021" actId="478"/>
          <ac:picMkLst>
            <pc:docMk/>
            <pc:sldMk cId="197134761" sldId="261"/>
            <ac:picMk id="5" creationId="{76D1ED48-147A-4846-87C3-0C6724E877BA}"/>
          </ac:picMkLst>
        </pc:picChg>
        <pc:picChg chg="mod">
          <ac:chgData name="谷 浩一" userId="bb06abf12e4c240f" providerId="LiveId" clId="{F369F9E6-3638-47B8-874E-3F2F2F88E364}" dt="2021-11-24T07:11:00.347" v="6740"/>
          <ac:picMkLst>
            <pc:docMk/>
            <pc:sldMk cId="197134761" sldId="261"/>
            <ac:picMk id="17" creationId="{1EF96580-385C-4048-8644-3B113EA67DC7}"/>
          </ac:picMkLst>
        </pc:picChg>
      </pc:sldChg>
      <pc:sldChg chg="modSp add mod">
        <pc:chgData name="谷 浩一" userId="bb06abf12e4c240f" providerId="LiveId" clId="{F369F9E6-3638-47B8-874E-3F2F2F88E364}" dt="2021-11-06T18:26:57.485" v="5526" actId="115"/>
        <pc:sldMkLst>
          <pc:docMk/>
          <pc:sldMk cId="1544510550" sldId="265"/>
        </pc:sldMkLst>
        <pc:spChg chg="mod">
          <ac:chgData name="谷 浩一" userId="bb06abf12e4c240f" providerId="LiveId" clId="{F369F9E6-3638-47B8-874E-3F2F2F88E364}" dt="2021-11-06T18:26:21.752" v="5419" actId="20577"/>
          <ac:spMkLst>
            <pc:docMk/>
            <pc:sldMk cId="1544510550" sldId="265"/>
            <ac:spMk id="16" creationId="{08E1090C-0A8B-B545-89AB-4670A2A8D617}"/>
          </ac:spMkLst>
        </pc:spChg>
        <pc:spChg chg="mod">
          <ac:chgData name="谷 浩一" userId="bb06abf12e4c240f" providerId="LiveId" clId="{F369F9E6-3638-47B8-874E-3F2F2F88E364}" dt="2021-11-06T18:26:57.485" v="5526" actId="115"/>
          <ac:spMkLst>
            <pc:docMk/>
            <pc:sldMk cId="1544510550" sldId="265"/>
            <ac:spMk id="19" creationId="{F9170CAE-8A67-4E48-ADD2-A9B4E1DD262D}"/>
          </ac:spMkLst>
        </pc:spChg>
      </pc:sldChg>
      <pc:sldChg chg="addSp modSp del mod ord">
        <pc:chgData name="谷 浩一" userId="bb06abf12e4c240f" providerId="LiveId" clId="{F369F9E6-3638-47B8-874E-3F2F2F88E364}" dt="2021-11-07T04:37:15.962" v="5904" actId="2696"/>
        <pc:sldMkLst>
          <pc:docMk/>
          <pc:sldMk cId="198384392" sldId="293"/>
        </pc:sldMkLst>
        <pc:spChg chg="mod">
          <ac:chgData name="谷 浩一" userId="bb06abf12e4c240f" providerId="LiveId" clId="{F369F9E6-3638-47B8-874E-3F2F2F88E364}" dt="2021-11-06T15:40:59.426" v="3763" actId="207"/>
          <ac:spMkLst>
            <pc:docMk/>
            <pc:sldMk cId="198384392" sldId="293"/>
            <ac:spMk id="2" creationId="{4D1DB036-F309-BF43-BFF9-A4FADEF72321}"/>
          </ac:spMkLst>
        </pc:spChg>
        <pc:spChg chg="add mod">
          <ac:chgData name="谷 浩一" userId="bb06abf12e4c240f" providerId="LiveId" clId="{F369F9E6-3638-47B8-874E-3F2F2F88E364}" dt="2021-11-04T06:29:39.171" v="3746" actId="571"/>
          <ac:spMkLst>
            <pc:docMk/>
            <pc:sldMk cId="198384392" sldId="293"/>
            <ac:spMk id="25" creationId="{2BFFAF50-66FD-4C48-91E7-BADF9828877A}"/>
          </ac:spMkLst>
        </pc:spChg>
        <pc:cxnChg chg="add">
          <ac:chgData name="谷 浩一" userId="bb06abf12e4c240f" providerId="LiveId" clId="{F369F9E6-3638-47B8-874E-3F2F2F88E364}" dt="2021-10-28T06:40:31.826" v="1998" actId="11529"/>
          <ac:cxnSpMkLst>
            <pc:docMk/>
            <pc:sldMk cId="198384392" sldId="293"/>
            <ac:cxnSpMk id="11" creationId="{682EF4A1-B9B8-4591-8337-2B7B931A258A}"/>
          </ac:cxnSpMkLst>
        </pc:cxnChg>
        <pc:cxnChg chg="add mod">
          <ac:chgData name="谷 浩一" userId="bb06abf12e4c240f" providerId="LiveId" clId="{F369F9E6-3638-47B8-874E-3F2F2F88E364}" dt="2021-10-28T06:40:57.140" v="2004" actId="1076"/>
          <ac:cxnSpMkLst>
            <pc:docMk/>
            <pc:sldMk cId="198384392" sldId="293"/>
            <ac:cxnSpMk id="23" creationId="{8853131F-4D0D-4EF3-AFD7-356363AB37F9}"/>
          </ac:cxnSpMkLst>
        </pc:cxnChg>
        <pc:cxnChg chg="add mod">
          <ac:chgData name="谷 浩一" userId="bb06abf12e4c240f" providerId="LiveId" clId="{F369F9E6-3638-47B8-874E-3F2F2F88E364}" dt="2021-10-28T06:41:02.997" v="2006" actId="1076"/>
          <ac:cxnSpMkLst>
            <pc:docMk/>
            <pc:sldMk cId="198384392" sldId="293"/>
            <ac:cxnSpMk id="26" creationId="{505C026E-441B-4D5C-A4C9-2300C0194F4A}"/>
          </ac:cxnSpMkLst>
        </pc:cxnChg>
        <pc:cxnChg chg="add mod">
          <ac:chgData name="谷 浩一" userId="bb06abf12e4c240f" providerId="LiveId" clId="{F369F9E6-3638-47B8-874E-3F2F2F88E364}" dt="2021-10-28T06:41:02.997" v="2006" actId="1076"/>
          <ac:cxnSpMkLst>
            <pc:docMk/>
            <pc:sldMk cId="198384392" sldId="293"/>
            <ac:cxnSpMk id="27" creationId="{AF343019-3C77-4A74-A9E4-BBC12DBA2A0E}"/>
          </ac:cxnSpMkLst>
        </pc:cxnChg>
      </pc:sldChg>
      <pc:sldChg chg="addSp delSp modSp add mod">
        <pc:chgData name="谷 浩一" userId="bb06abf12e4c240f" providerId="LiveId" clId="{F369F9E6-3638-47B8-874E-3F2F2F88E364}" dt="2021-11-24T06:36:24.647" v="6420" actId="20577"/>
        <pc:sldMkLst>
          <pc:docMk/>
          <pc:sldMk cId="3340728069" sldId="293"/>
        </pc:sldMkLst>
        <pc:spChg chg="mod">
          <ac:chgData name="谷 浩一" userId="bb06abf12e4c240f" providerId="LiveId" clId="{F369F9E6-3638-47B8-874E-3F2F2F88E364}" dt="2021-11-07T05:21:31.735" v="5931" actId="207"/>
          <ac:spMkLst>
            <pc:docMk/>
            <pc:sldMk cId="3340728069" sldId="293"/>
            <ac:spMk id="2" creationId="{4D1DB036-F309-BF43-BFF9-A4FADEF72321}"/>
          </ac:spMkLst>
        </pc:spChg>
        <pc:spChg chg="mod">
          <ac:chgData name="谷 浩一" userId="bb06abf12e4c240f" providerId="LiveId" clId="{F369F9E6-3638-47B8-874E-3F2F2F88E364}" dt="2021-11-24T06:36:24.647" v="6420" actId="20577"/>
          <ac:spMkLst>
            <pc:docMk/>
            <pc:sldMk cId="3340728069" sldId="293"/>
            <ac:spMk id="4" creationId="{B62853E5-310C-DC4E-B7D9-38360C95F2F6}"/>
          </ac:spMkLst>
        </pc:spChg>
        <pc:picChg chg="add mod">
          <ac:chgData name="谷 浩一" userId="bb06abf12e4c240f" providerId="LiveId" clId="{F369F9E6-3638-47B8-874E-3F2F2F88E364}" dt="2021-11-24T06:31:19.788" v="6225"/>
          <ac:picMkLst>
            <pc:docMk/>
            <pc:sldMk cId="3340728069" sldId="293"/>
            <ac:picMk id="22" creationId="{80D337CB-A51A-49E7-AE2A-997599A7843F}"/>
          </ac:picMkLst>
        </pc:picChg>
        <pc:cxnChg chg="del">
          <ac:chgData name="谷 浩一" userId="bb06abf12e4c240f" providerId="LiveId" clId="{F369F9E6-3638-47B8-874E-3F2F2F88E364}" dt="2021-11-07T04:37:36.956" v="5906" actId="478"/>
          <ac:cxnSpMkLst>
            <pc:docMk/>
            <pc:sldMk cId="3340728069" sldId="293"/>
            <ac:cxnSpMk id="11" creationId="{682EF4A1-B9B8-4591-8337-2B7B931A258A}"/>
          </ac:cxnSpMkLst>
        </pc:cxnChg>
        <pc:cxnChg chg="del">
          <ac:chgData name="谷 浩一" userId="bb06abf12e4c240f" providerId="LiveId" clId="{F369F9E6-3638-47B8-874E-3F2F2F88E364}" dt="2021-11-07T04:37:36.956" v="5906" actId="478"/>
          <ac:cxnSpMkLst>
            <pc:docMk/>
            <pc:sldMk cId="3340728069" sldId="293"/>
            <ac:cxnSpMk id="23" creationId="{8853131F-4D0D-4EF3-AFD7-356363AB37F9}"/>
          </ac:cxnSpMkLst>
        </pc:cxnChg>
        <pc:cxnChg chg="del">
          <ac:chgData name="谷 浩一" userId="bb06abf12e4c240f" providerId="LiveId" clId="{F369F9E6-3638-47B8-874E-3F2F2F88E364}" dt="2021-11-07T04:37:36.956" v="5906" actId="478"/>
          <ac:cxnSpMkLst>
            <pc:docMk/>
            <pc:sldMk cId="3340728069" sldId="293"/>
            <ac:cxnSpMk id="26" creationId="{505C026E-441B-4D5C-A4C9-2300C0194F4A}"/>
          </ac:cxnSpMkLst>
        </pc:cxnChg>
        <pc:cxnChg chg="del">
          <ac:chgData name="谷 浩一" userId="bb06abf12e4c240f" providerId="LiveId" clId="{F369F9E6-3638-47B8-874E-3F2F2F88E364}" dt="2021-11-07T04:37:36.956" v="5906" actId="478"/>
          <ac:cxnSpMkLst>
            <pc:docMk/>
            <pc:sldMk cId="3340728069" sldId="293"/>
            <ac:cxnSpMk id="27" creationId="{AF343019-3C77-4A74-A9E4-BBC12DBA2A0E}"/>
          </ac:cxnSpMkLst>
        </pc:cxnChg>
      </pc:sldChg>
      <pc:sldChg chg="addSp delSp modSp mod ord">
        <pc:chgData name="谷 浩一" userId="bb06abf12e4c240f" providerId="LiveId" clId="{F369F9E6-3638-47B8-874E-3F2F2F88E364}" dt="2021-11-06T18:27:07.354" v="5528" actId="1076"/>
        <pc:sldMkLst>
          <pc:docMk/>
          <pc:sldMk cId="3566511018" sldId="294"/>
        </pc:sldMkLst>
        <pc:spChg chg="add mod">
          <ac:chgData name="谷 浩一" userId="bb06abf12e4c240f" providerId="LiveId" clId="{F369F9E6-3638-47B8-874E-3F2F2F88E364}" dt="2021-11-06T17:46:36.752" v="4142" actId="1076"/>
          <ac:spMkLst>
            <pc:docMk/>
            <pc:sldMk cId="3566511018" sldId="294"/>
            <ac:spMk id="11" creationId="{E9477294-0760-4641-BF70-BA5CB85B1766}"/>
          </ac:spMkLst>
        </pc:spChg>
        <pc:spChg chg="add del mod">
          <ac:chgData name="谷 浩一" userId="bb06abf12e4c240f" providerId="LiveId" clId="{F369F9E6-3638-47B8-874E-3F2F2F88E364}" dt="2021-10-31T16:15:01.716" v="2393" actId="478"/>
          <ac:spMkLst>
            <pc:docMk/>
            <pc:sldMk cId="3566511018" sldId="294"/>
            <ac:spMk id="12" creationId="{9FABB340-86EB-4C84-A797-D12AB646C369}"/>
          </ac:spMkLst>
        </pc:spChg>
        <pc:spChg chg="mod">
          <ac:chgData name="谷 浩一" userId="bb06abf12e4c240f" providerId="LiveId" clId="{F369F9E6-3638-47B8-874E-3F2F2F88E364}" dt="2021-10-09T05:06:03.835" v="1952" actId="1076"/>
          <ac:spMkLst>
            <pc:docMk/>
            <pc:sldMk cId="3566511018" sldId="294"/>
            <ac:spMk id="13" creationId="{B666EDFD-C5A3-441C-AE79-B676A00D02AB}"/>
          </ac:spMkLst>
        </pc:spChg>
        <pc:spChg chg="del mod">
          <ac:chgData name="谷 浩一" userId="bb06abf12e4c240f" providerId="LiveId" clId="{F369F9E6-3638-47B8-874E-3F2F2F88E364}" dt="2021-10-07T12:56:53.510" v="953" actId="478"/>
          <ac:spMkLst>
            <pc:docMk/>
            <pc:sldMk cId="3566511018" sldId="294"/>
            <ac:spMk id="14" creationId="{578731B4-C958-406D-8C63-AD2355BD5235}"/>
          </ac:spMkLst>
        </pc:spChg>
        <pc:spChg chg="del mod">
          <ac:chgData name="谷 浩一" userId="bb06abf12e4c240f" providerId="LiveId" clId="{F369F9E6-3638-47B8-874E-3F2F2F88E364}" dt="2021-10-07T12:53:06.086" v="734" actId="478"/>
          <ac:spMkLst>
            <pc:docMk/>
            <pc:sldMk cId="3566511018" sldId="294"/>
            <ac:spMk id="15" creationId="{51C291D5-776B-42D1-A591-8CD8F09FF53B}"/>
          </ac:spMkLst>
        </pc:spChg>
        <pc:spChg chg="mod">
          <ac:chgData name="谷 浩一" userId="bb06abf12e4c240f" providerId="LiveId" clId="{F369F9E6-3638-47B8-874E-3F2F2F88E364}" dt="2021-11-06T18:27:07.354" v="5528" actId="1076"/>
          <ac:spMkLst>
            <pc:docMk/>
            <pc:sldMk cId="3566511018" sldId="294"/>
            <ac:spMk id="15" creationId="{5B876617-5E8B-A54F-BE6F-DA23485EFCD7}"/>
          </ac:spMkLst>
        </pc:spChg>
        <pc:spChg chg="mod">
          <ac:chgData name="谷 浩一" userId="bb06abf12e4c240f" providerId="LiveId" clId="{F369F9E6-3638-47B8-874E-3F2F2F88E364}" dt="2021-10-31T16:36:12.811" v="3099" actId="20577"/>
          <ac:spMkLst>
            <pc:docMk/>
            <pc:sldMk cId="3566511018" sldId="294"/>
            <ac:spMk id="16" creationId="{08E1090C-0A8B-B545-89AB-4670A2A8D617}"/>
          </ac:spMkLst>
        </pc:spChg>
        <pc:spChg chg="add del mod">
          <ac:chgData name="谷 浩一" userId="bb06abf12e4c240f" providerId="LiveId" clId="{F369F9E6-3638-47B8-874E-3F2F2F88E364}" dt="2021-10-07T12:53:08.110" v="735" actId="478"/>
          <ac:spMkLst>
            <pc:docMk/>
            <pc:sldMk cId="3566511018" sldId="294"/>
            <ac:spMk id="17" creationId="{7BAD27E8-C5B0-49B5-A988-DC9C325560E1}"/>
          </ac:spMkLst>
        </pc:spChg>
        <pc:spChg chg="mod">
          <ac:chgData name="谷 浩一" userId="bb06abf12e4c240f" providerId="LiveId" clId="{F369F9E6-3638-47B8-874E-3F2F2F88E364}" dt="2021-11-06T17:46:36.752" v="4142" actId="1076"/>
          <ac:spMkLst>
            <pc:docMk/>
            <pc:sldMk cId="3566511018" sldId="294"/>
            <ac:spMk id="18" creationId="{C2713816-E4E7-9643-A6BF-8BEEF4505346}"/>
          </ac:spMkLst>
        </pc:spChg>
        <pc:spChg chg="add del mod">
          <ac:chgData name="谷 浩一" userId="bb06abf12e4c240f" providerId="LiveId" clId="{F369F9E6-3638-47B8-874E-3F2F2F88E364}" dt="2021-10-07T12:53:06.086" v="734" actId="478"/>
          <ac:spMkLst>
            <pc:docMk/>
            <pc:sldMk cId="3566511018" sldId="294"/>
            <ac:spMk id="18" creationId="{E9D94489-05E2-4CB6-B88B-6B1F3381CA4E}"/>
          </ac:spMkLst>
        </pc:spChg>
        <pc:spChg chg="add mod">
          <ac:chgData name="谷 浩一" userId="bb06abf12e4c240f" providerId="LiveId" clId="{F369F9E6-3638-47B8-874E-3F2F2F88E364}" dt="2021-10-08T06:06:23.068" v="1932" actId="1076"/>
          <ac:spMkLst>
            <pc:docMk/>
            <pc:sldMk cId="3566511018" sldId="294"/>
            <ac:spMk id="19" creationId="{0D7994D6-BA0B-411B-AE20-51039A74052E}"/>
          </ac:spMkLst>
        </pc:spChg>
        <pc:spChg chg="add del mod">
          <ac:chgData name="谷 浩一" userId="bb06abf12e4c240f" providerId="LiveId" clId="{F369F9E6-3638-47B8-874E-3F2F2F88E364}" dt="2021-10-08T06:11:14.664" v="1935" actId="478"/>
          <ac:spMkLst>
            <pc:docMk/>
            <pc:sldMk cId="3566511018" sldId="294"/>
            <ac:spMk id="20" creationId="{5CA3F5A7-F9BD-4AFB-BD01-0FF3050BDDE2}"/>
          </ac:spMkLst>
        </pc:spChg>
        <pc:spChg chg="mod">
          <ac:chgData name="谷 浩一" userId="bb06abf12e4c240f" providerId="LiveId" clId="{F369F9E6-3638-47B8-874E-3F2F2F88E364}" dt="2021-11-06T17:45:21.309" v="4124" actId="20577"/>
          <ac:spMkLst>
            <pc:docMk/>
            <pc:sldMk cId="3566511018" sldId="294"/>
            <ac:spMk id="22" creationId="{85EBA765-A94A-4742-80F0-ED47CD2543C1}"/>
          </ac:spMkLst>
        </pc:spChg>
        <pc:spChg chg="mod">
          <ac:chgData name="谷 浩一" userId="bb06abf12e4c240f" providerId="LiveId" clId="{F369F9E6-3638-47B8-874E-3F2F2F88E364}" dt="2021-10-31T15:59:42.338" v="2330" actId="1076"/>
          <ac:spMkLst>
            <pc:docMk/>
            <pc:sldMk cId="3566511018" sldId="294"/>
            <ac:spMk id="23" creationId="{5CC301DD-67EB-4722-B084-AF9C45B6C020}"/>
          </ac:spMkLst>
        </pc:spChg>
        <pc:spChg chg="mod">
          <ac:chgData name="谷 浩一" userId="bb06abf12e4c240f" providerId="LiveId" clId="{F369F9E6-3638-47B8-874E-3F2F2F88E364}" dt="2021-10-10T08:29:55.447" v="1956" actId="1076"/>
          <ac:spMkLst>
            <pc:docMk/>
            <pc:sldMk cId="3566511018" sldId="294"/>
            <ac:spMk id="24" creationId="{53AFCE14-0629-D84E-8CA9-0B45CE22B358}"/>
          </ac:spMkLst>
        </pc:spChg>
        <pc:spChg chg="add del mod">
          <ac:chgData name="谷 浩一" userId="bb06abf12e4c240f" providerId="LiveId" clId="{F369F9E6-3638-47B8-874E-3F2F2F88E364}" dt="2021-11-06T16:19:09.974" v="4073" actId="1076"/>
          <ac:spMkLst>
            <pc:docMk/>
            <pc:sldMk cId="3566511018" sldId="294"/>
            <ac:spMk id="25" creationId="{2E7E0CC0-9CD9-46C4-8A48-6984CABA148F}"/>
          </ac:spMkLst>
        </pc:spChg>
        <pc:spChg chg="add del mod">
          <ac:chgData name="谷 浩一" userId="bb06abf12e4c240f" providerId="LiveId" clId="{F369F9E6-3638-47B8-874E-3F2F2F88E364}" dt="2021-11-06T16:19:09.974" v="4073" actId="1076"/>
          <ac:spMkLst>
            <pc:docMk/>
            <pc:sldMk cId="3566511018" sldId="294"/>
            <ac:spMk id="26" creationId="{67E2E8C6-BBDA-4CA1-B58E-EA5C046E5272}"/>
          </ac:spMkLst>
        </pc:spChg>
        <pc:spChg chg="add del mod ord">
          <ac:chgData name="谷 浩一" userId="bb06abf12e4c240f" providerId="LiveId" clId="{F369F9E6-3638-47B8-874E-3F2F2F88E364}" dt="2021-11-06T16:19:10.948" v="4075" actId="20577"/>
          <ac:spMkLst>
            <pc:docMk/>
            <pc:sldMk cId="3566511018" sldId="294"/>
            <ac:spMk id="27" creationId="{98C1FFF3-B913-44D5-9C25-08CB50061978}"/>
          </ac:spMkLst>
        </pc:spChg>
        <pc:spChg chg="add del mod">
          <ac:chgData name="谷 浩一" userId="bb06abf12e4c240f" providerId="LiveId" clId="{F369F9E6-3638-47B8-874E-3F2F2F88E364}" dt="2021-10-31T16:30:35.684" v="2959" actId="478"/>
          <ac:spMkLst>
            <pc:docMk/>
            <pc:sldMk cId="3566511018" sldId="294"/>
            <ac:spMk id="28" creationId="{4BCBEF3F-FB53-48E2-A47A-0765C2BB6BA1}"/>
          </ac:spMkLst>
        </pc:spChg>
        <pc:spChg chg="add del mod">
          <ac:chgData name="谷 浩一" userId="bb06abf12e4c240f" providerId="LiveId" clId="{F369F9E6-3638-47B8-874E-3F2F2F88E364}" dt="2021-10-31T16:29:56.293" v="2920" actId="571"/>
          <ac:spMkLst>
            <pc:docMk/>
            <pc:sldMk cId="3566511018" sldId="294"/>
            <ac:spMk id="29" creationId="{3881D331-A2C6-4EF6-BFB3-C5ACE227BBF2}"/>
          </ac:spMkLst>
        </pc:spChg>
        <pc:spChg chg="del mod">
          <ac:chgData name="谷 浩一" userId="bb06abf12e4c240f" providerId="LiveId" clId="{F369F9E6-3638-47B8-874E-3F2F2F88E364}" dt="2021-10-09T04:56:24.047" v="1946" actId="478"/>
          <ac:spMkLst>
            <pc:docMk/>
            <pc:sldMk cId="3566511018" sldId="294"/>
            <ac:spMk id="29" creationId="{A4A0B6FC-C5A5-4464-9F56-303C9876A0A3}"/>
          </ac:spMkLst>
        </pc:spChg>
        <pc:spChg chg="add del mod">
          <ac:chgData name="谷 浩一" userId="bb06abf12e4c240f" providerId="LiveId" clId="{F369F9E6-3638-47B8-874E-3F2F2F88E364}" dt="2021-11-06T16:19:09.974" v="4073" actId="1076"/>
          <ac:spMkLst>
            <pc:docMk/>
            <pc:sldMk cId="3566511018" sldId="294"/>
            <ac:spMk id="30" creationId="{4CEE7356-2FF5-4E9D-A4DD-C5C758FE669E}"/>
          </ac:spMkLst>
        </pc:spChg>
        <pc:spChg chg="add mod">
          <ac:chgData name="谷 浩一" userId="bb06abf12e4c240f" providerId="LiveId" clId="{F369F9E6-3638-47B8-874E-3F2F2F88E364}" dt="2021-11-06T17:46:36.752" v="4142" actId="1076"/>
          <ac:spMkLst>
            <pc:docMk/>
            <pc:sldMk cId="3566511018" sldId="294"/>
            <ac:spMk id="31" creationId="{840D402D-5958-4140-85B0-BBE4D4C67EE2}"/>
          </ac:spMkLst>
        </pc:spChg>
        <pc:spChg chg="add mod">
          <ac:chgData name="谷 浩一" userId="bb06abf12e4c240f" providerId="LiveId" clId="{F369F9E6-3638-47B8-874E-3F2F2F88E364}" dt="2021-11-06T17:46:36.752" v="4142" actId="1076"/>
          <ac:spMkLst>
            <pc:docMk/>
            <pc:sldMk cId="3566511018" sldId="294"/>
            <ac:spMk id="35" creationId="{AAAF541A-0AF2-471B-A519-FC61E064F554}"/>
          </ac:spMkLst>
        </pc:spChg>
        <pc:spChg chg="mod">
          <ac:chgData name="谷 浩一" userId="bb06abf12e4c240f" providerId="LiveId" clId="{F369F9E6-3638-47B8-874E-3F2F2F88E364}" dt="2021-10-10T08:29:55.447" v="1956" actId="1076"/>
          <ac:spMkLst>
            <pc:docMk/>
            <pc:sldMk cId="3566511018" sldId="294"/>
            <ac:spMk id="36" creationId="{5C70567A-CBA6-9A43-AD22-246110751B71}"/>
          </ac:spMkLst>
        </pc:spChg>
        <pc:spChg chg="mod">
          <ac:chgData name="谷 浩一" userId="bb06abf12e4c240f" providerId="LiveId" clId="{F369F9E6-3638-47B8-874E-3F2F2F88E364}" dt="2021-10-09T05:05:57.142" v="1951" actId="1076"/>
          <ac:spMkLst>
            <pc:docMk/>
            <pc:sldMk cId="3566511018" sldId="294"/>
            <ac:spMk id="38" creationId="{21E1C79C-0153-4970-9A6F-3860AC04B39F}"/>
          </ac:spMkLst>
        </pc:spChg>
        <pc:spChg chg="add del mod">
          <ac:chgData name="谷 浩一" userId="bb06abf12e4c240f" providerId="LiveId" clId="{F369F9E6-3638-47B8-874E-3F2F2F88E364}" dt="2021-11-06T16:19:09.974" v="4073" actId="1076"/>
          <ac:spMkLst>
            <pc:docMk/>
            <pc:sldMk cId="3566511018" sldId="294"/>
            <ac:spMk id="39" creationId="{D2E12E36-1CEC-42B9-BBA0-5167D31D8316}"/>
          </ac:spMkLst>
        </pc:spChg>
        <pc:spChg chg="mod">
          <ac:chgData name="谷 浩一" userId="bb06abf12e4c240f" providerId="LiveId" clId="{F369F9E6-3638-47B8-874E-3F2F2F88E364}" dt="2021-10-09T05:06:12.486" v="1953" actId="1076"/>
          <ac:spMkLst>
            <pc:docMk/>
            <pc:sldMk cId="3566511018" sldId="294"/>
            <ac:spMk id="39" creationId="{F3F02DDF-9DDB-4C88-9B24-9167A256683A}"/>
          </ac:spMkLst>
        </pc:spChg>
        <pc:spChg chg="del mod">
          <ac:chgData name="谷 浩一" userId="bb06abf12e4c240f" providerId="LiveId" clId="{F369F9E6-3638-47B8-874E-3F2F2F88E364}" dt="2021-10-31T15:59:28.710" v="2318" actId="478"/>
          <ac:spMkLst>
            <pc:docMk/>
            <pc:sldMk cId="3566511018" sldId="294"/>
            <ac:spMk id="48" creationId="{118BBB2A-225F-47BB-86E4-214D99EACCCF}"/>
          </ac:spMkLst>
        </pc:spChg>
        <pc:spChg chg="mod">
          <ac:chgData name="谷 浩一" userId="bb06abf12e4c240f" providerId="LiveId" clId="{F369F9E6-3638-47B8-874E-3F2F2F88E364}" dt="2021-10-10T08:30:06.241" v="1966" actId="20577"/>
          <ac:spMkLst>
            <pc:docMk/>
            <pc:sldMk cId="3566511018" sldId="294"/>
            <ac:spMk id="50" creationId="{4459F2ED-00E7-4282-913F-0C27722A9EB0}"/>
          </ac:spMkLst>
        </pc:spChg>
        <pc:picChg chg="add mod modCrop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3" creationId="{BD817C22-A787-404F-9D0F-AD5FFD9E7356}"/>
          </ac:picMkLst>
        </pc:picChg>
        <pc:picChg chg="add del mod">
          <ac:chgData name="谷 浩一" userId="bb06abf12e4c240f" providerId="LiveId" clId="{F369F9E6-3638-47B8-874E-3F2F2F88E364}" dt="2021-10-31T16:03:36.621" v="2331" actId="478"/>
          <ac:picMkLst>
            <pc:docMk/>
            <pc:sldMk cId="3566511018" sldId="294"/>
            <ac:picMk id="5" creationId="{E4B384A4-98C7-413C-A1C9-21515ED4B670}"/>
          </ac:picMkLst>
        </pc:picChg>
        <pc:picChg chg="add del mod modCrop">
          <ac:chgData name="谷 浩一" userId="bb06abf12e4c240f" providerId="LiveId" clId="{F369F9E6-3638-47B8-874E-3F2F2F88E364}" dt="2021-10-31T16:04:30.357" v="2332" actId="478"/>
          <ac:picMkLst>
            <pc:docMk/>
            <pc:sldMk cId="3566511018" sldId="294"/>
            <ac:picMk id="7" creationId="{0A573228-B446-463F-BCD1-4AB640D6AF6A}"/>
          </ac:picMkLst>
        </pc:picChg>
        <pc:picChg chg="add del mod modCrop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9" creationId="{CACD2AC2-799E-4EDD-851A-717AED8B0E31}"/>
          </ac:picMkLst>
        </pc:picChg>
        <pc:picChg chg="add mod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13" creationId="{7D2A7E35-2A5E-4C46-8FA1-3A3970DB215F}"/>
          </ac:picMkLst>
        </pc:picChg>
        <pc:picChg chg="add mod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17" creationId="{8A44977A-5176-4B54-AE62-6BA99DB92F16}"/>
          </ac:picMkLst>
        </pc:picChg>
        <pc:picChg chg="add mod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20" creationId="{1F2C8F52-9907-4B30-AEC7-A03079845E3E}"/>
          </ac:picMkLst>
        </pc:picChg>
        <pc:picChg chg="add del mod">
          <ac:chgData name="谷 浩一" userId="bb06abf12e4c240f" providerId="LiveId" clId="{F369F9E6-3638-47B8-874E-3F2F2F88E364}" dt="2021-10-31T16:31:25.714" v="3024" actId="478"/>
          <ac:picMkLst>
            <pc:docMk/>
            <pc:sldMk cId="3566511018" sldId="294"/>
            <ac:picMk id="32" creationId="{D7C2F868-2156-4242-99A6-EC966A4DE0EE}"/>
          </ac:picMkLst>
        </pc:picChg>
        <pc:picChg chg="add mod">
          <ac:chgData name="谷 浩一" userId="bb06abf12e4c240f" providerId="LiveId" clId="{F369F9E6-3638-47B8-874E-3F2F2F88E364}" dt="2021-11-06T17:46:36.752" v="4142" actId="1076"/>
          <ac:picMkLst>
            <pc:docMk/>
            <pc:sldMk cId="3566511018" sldId="294"/>
            <ac:picMk id="34" creationId="{66A84105-E878-490E-AAE1-785FA349EF17}"/>
          </ac:picMkLst>
        </pc:picChg>
        <pc:picChg chg="add del mod">
          <ac:chgData name="谷 浩一" userId="bb06abf12e4c240f" providerId="LiveId" clId="{F369F9E6-3638-47B8-874E-3F2F2F88E364}" dt="2021-10-31T16:33:49.260" v="3047" actId="478"/>
          <ac:picMkLst>
            <pc:docMk/>
            <pc:sldMk cId="3566511018" sldId="294"/>
            <ac:picMk id="37" creationId="{78B5B7D8-61A0-4518-ACCA-9594922480CA}"/>
          </ac:picMkLst>
        </pc:picChg>
        <pc:cxnChg chg="mod">
          <ac:chgData name="谷 浩一" userId="bb06abf12e4c240f" providerId="LiveId" clId="{F369F9E6-3638-47B8-874E-3F2F2F88E364}" dt="2021-10-10T08:29:55.447" v="1956" actId="1076"/>
          <ac:cxnSpMkLst>
            <pc:docMk/>
            <pc:sldMk cId="3566511018" sldId="294"/>
            <ac:cxnSpMk id="21" creationId="{DE1063BE-7906-4341-9A04-3B9FFE99065F}"/>
          </ac:cxnSpMkLst>
        </pc:cxnChg>
      </pc:sldChg>
      <pc:sldChg chg="addSp modSp mod">
        <pc:chgData name="谷 浩一" userId="bb06abf12e4c240f" providerId="LiveId" clId="{F369F9E6-3638-47B8-874E-3F2F2F88E364}" dt="2021-12-01T08:08:36.972" v="7252" actId="1076"/>
        <pc:sldMkLst>
          <pc:docMk/>
          <pc:sldMk cId="1959220966" sldId="295"/>
        </pc:sldMkLst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6" creationId="{CD09217E-821A-7249-946C-F32D3186D243}"/>
          </ac:spMkLst>
        </pc:spChg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14" creationId="{865BCDFD-2A80-3A4E-9181-4E777ADA3379}"/>
          </ac:spMkLst>
        </pc:spChg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31" creationId="{84F88452-63EC-E44A-9284-7787F81D7EE3}"/>
          </ac:spMkLst>
        </pc:spChg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32" creationId="{6BDEBF40-976B-2949-9034-2409406C919C}"/>
          </ac:spMkLst>
        </pc:spChg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33" creationId="{586DAE09-7F75-2C4F-858B-3C2AC1DC4884}"/>
          </ac:spMkLst>
        </pc:spChg>
        <pc:spChg chg="mod">
          <ac:chgData name="谷 浩一" userId="bb06abf12e4c240f" providerId="LiveId" clId="{F369F9E6-3638-47B8-874E-3F2F2F88E364}" dt="2021-11-24T06:35:56.401" v="6302" actId="1076"/>
          <ac:spMkLst>
            <pc:docMk/>
            <pc:sldMk cId="1959220966" sldId="295"/>
            <ac:spMk id="34" creationId="{1B58E8DE-8047-F541-A078-BF8B86AD8423}"/>
          </ac:spMkLst>
        </pc:sp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5" creationId="{746DAB97-559C-654C-8939-46941A08AE75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8" creationId="{512208BE-78B7-944F-BD06-4CB87519D886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9" creationId="{72E80349-3396-6444-BCF7-A1DAA4ECE1D1}"/>
          </ac:picMkLst>
        </pc:picChg>
        <pc:picChg chg="mod">
          <ac:chgData name="谷 浩一" userId="bb06abf12e4c240f" providerId="LiveId" clId="{F369F9E6-3638-47B8-874E-3F2F2F88E364}" dt="2021-12-01T08:08:36.972" v="7252" actId="1076"/>
          <ac:picMkLst>
            <pc:docMk/>
            <pc:sldMk cId="1959220966" sldId="295"/>
            <ac:picMk id="11" creationId="{0A55B56C-D713-3B45-97B1-22CF3342A88A}"/>
          </ac:picMkLst>
        </pc:picChg>
        <pc:picChg chg="add mod">
          <ac:chgData name="谷 浩一" userId="bb06abf12e4c240f" providerId="LiveId" clId="{F369F9E6-3638-47B8-874E-3F2F2F88E364}" dt="2021-11-24T06:31:16.561" v="6224"/>
          <ac:picMkLst>
            <pc:docMk/>
            <pc:sldMk cId="1959220966" sldId="295"/>
            <ac:picMk id="23" creationId="{432870A1-F7CA-4DC2-8479-5E8F90261790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29" creationId="{58F7BF93-FADE-4145-9B44-64C1A05D31C9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35" creationId="{14559028-5DA6-DB4D-AE25-3B45C2E38061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36" creationId="{1947BEEF-2B87-594E-8012-C9C5684D8274}"/>
          </ac:picMkLst>
        </pc:picChg>
        <pc:picChg chg="mod">
          <ac:chgData name="谷 浩一" userId="bb06abf12e4c240f" providerId="LiveId" clId="{F369F9E6-3638-47B8-874E-3F2F2F88E364}" dt="2021-11-24T06:35:56.401" v="6302" actId="1076"/>
          <ac:picMkLst>
            <pc:docMk/>
            <pc:sldMk cId="1959220966" sldId="295"/>
            <ac:picMk id="37" creationId="{5FECDDA7-597E-6048-A27A-498B513BB00A}"/>
          </ac:picMkLst>
        </pc:picChg>
      </pc:sldChg>
      <pc:sldChg chg="addSp delSp modSp mod">
        <pc:chgData name="谷 浩一" userId="bb06abf12e4c240f" providerId="LiveId" clId="{F369F9E6-3638-47B8-874E-3F2F2F88E364}" dt="2021-11-06T18:33:30.043" v="5901" actId="1076"/>
        <pc:sldMkLst>
          <pc:docMk/>
          <pc:sldMk cId="2601888231" sldId="299"/>
        </pc:sldMkLst>
        <pc:spChg chg="del mod">
          <ac:chgData name="谷 浩一" userId="bb06abf12e4c240f" providerId="LiveId" clId="{F369F9E6-3638-47B8-874E-3F2F2F88E364}" dt="2021-11-06T17:47:38.924" v="4195" actId="478"/>
          <ac:spMkLst>
            <pc:docMk/>
            <pc:sldMk cId="2601888231" sldId="299"/>
            <ac:spMk id="2" creationId="{E11FBE29-C2A8-DD48-BA60-827E79BFF9F4}"/>
          </ac:spMkLst>
        </pc:spChg>
        <pc:spChg chg="add mod">
          <ac:chgData name="谷 浩一" userId="bb06abf12e4c240f" providerId="LiveId" clId="{F369F9E6-3638-47B8-874E-3F2F2F88E364}" dt="2021-11-06T18:33:10.576" v="5895" actId="14100"/>
          <ac:spMkLst>
            <pc:docMk/>
            <pc:sldMk cId="2601888231" sldId="299"/>
            <ac:spMk id="12" creationId="{D4396589-00D1-47EA-9909-FD80FE2826EC}"/>
          </ac:spMkLst>
        </pc:spChg>
        <pc:spChg chg="add mod">
          <ac:chgData name="谷 浩一" userId="bb06abf12e4c240f" providerId="LiveId" clId="{F369F9E6-3638-47B8-874E-3F2F2F88E364}" dt="2021-11-06T18:33:30.043" v="5901" actId="1076"/>
          <ac:spMkLst>
            <pc:docMk/>
            <pc:sldMk cId="2601888231" sldId="299"/>
            <ac:spMk id="13" creationId="{2DD28936-1B1C-4C22-B7AB-EF0A1A8E6B6D}"/>
          </ac:spMkLst>
        </pc:spChg>
        <pc:spChg chg="add del mod">
          <ac:chgData name="谷 浩一" userId="bb06abf12e4c240f" providerId="LiveId" clId="{F369F9E6-3638-47B8-874E-3F2F2F88E364}" dt="2021-11-06T17:47:49.806" v="4197" actId="478"/>
          <ac:spMkLst>
            <pc:docMk/>
            <pc:sldMk cId="2601888231" sldId="299"/>
            <ac:spMk id="14" creationId="{F7323B61-7CB0-40FE-9DF2-F58738E77AD0}"/>
          </ac:spMkLst>
        </pc:spChg>
        <pc:spChg chg="add mod">
          <ac:chgData name="谷 浩一" userId="bb06abf12e4c240f" providerId="LiveId" clId="{F369F9E6-3638-47B8-874E-3F2F2F88E364}" dt="2021-11-06T17:51:27.640" v="4401" actId="1076"/>
          <ac:spMkLst>
            <pc:docMk/>
            <pc:sldMk cId="2601888231" sldId="299"/>
            <ac:spMk id="15" creationId="{47047C6C-A6A1-4FA8-BA9E-BF7A4158F5F4}"/>
          </ac:spMkLst>
        </pc:spChg>
        <pc:spChg chg="add mod">
          <ac:chgData name="谷 浩一" userId="bb06abf12e4c240f" providerId="LiveId" clId="{F369F9E6-3638-47B8-874E-3F2F2F88E364}" dt="2021-11-06T17:51:32.309" v="4403" actId="14100"/>
          <ac:spMkLst>
            <pc:docMk/>
            <pc:sldMk cId="2601888231" sldId="299"/>
            <ac:spMk id="17" creationId="{0AC27879-0CB4-4ADB-8500-4F6F330AC06E}"/>
          </ac:spMkLst>
        </pc:spChg>
        <pc:spChg chg="add mod">
          <ac:chgData name="谷 浩一" userId="bb06abf12e4c240f" providerId="LiveId" clId="{F369F9E6-3638-47B8-874E-3F2F2F88E364}" dt="2021-11-06T17:52:23.347" v="4435" actId="1076"/>
          <ac:spMkLst>
            <pc:docMk/>
            <pc:sldMk cId="2601888231" sldId="299"/>
            <ac:spMk id="18" creationId="{E851EE97-7712-4183-98B7-FD30ACF3F276}"/>
          </ac:spMkLst>
        </pc:spChg>
        <pc:spChg chg="mod">
          <ac:chgData name="谷 浩一" userId="bb06abf12e4c240f" providerId="LiveId" clId="{F369F9E6-3638-47B8-874E-3F2F2F88E364}" dt="2021-11-06T17:51:27.640" v="4401" actId="1076"/>
          <ac:spMkLst>
            <pc:docMk/>
            <pc:sldMk cId="2601888231" sldId="299"/>
            <ac:spMk id="19" creationId="{DAFFDFC6-09E6-4495-8884-EE999375BA76}"/>
          </ac:spMkLst>
        </pc:spChg>
        <pc:spChg chg="mod">
          <ac:chgData name="谷 浩一" userId="bb06abf12e4c240f" providerId="LiveId" clId="{F369F9E6-3638-47B8-874E-3F2F2F88E364}" dt="2021-11-06T18:33:16.922" v="5896" actId="1076"/>
          <ac:spMkLst>
            <pc:docMk/>
            <pc:sldMk cId="2601888231" sldId="299"/>
            <ac:spMk id="20" creationId="{6EE8F026-8E9D-4343-9094-E85F40CA76D2}"/>
          </ac:spMkLst>
        </pc:spChg>
        <pc:spChg chg="add mod">
          <ac:chgData name="谷 浩一" userId="bb06abf12e4c240f" providerId="LiveId" clId="{F369F9E6-3638-47B8-874E-3F2F2F88E364}" dt="2021-11-06T17:52:25.875" v="4436" actId="1076"/>
          <ac:spMkLst>
            <pc:docMk/>
            <pc:sldMk cId="2601888231" sldId="299"/>
            <ac:spMk id="23" creationId="{B2DDE81C-6260-4A93-BC6D-8B6D8494B10C}"/>
          </ac:spMkLst>
        </pc:spChg>
        <pc:spChg chg="add mod">
          <ac:chgData name="谷 浩一" userId="bb06abf12e4c240f" providerId="LiveId" clId="{F369F9E6-3638-47B8-874E-3F2F2F88E364}" dt="2021-11-06T17:53:05.020" v="4448" actId="1076"/>
          <ac:spMkLst>
            <pc:docMk/>
            <pc:sldMk cId="2601888231" sldId="299"/>
            <ac:spMk id="24" creationId="{90864E9A-9853-48BD-9779-8982EA1BD917}"/>
          </ac:spMkLst>
        </pc:spChg>
        <pc:spChg chg="add mod">
          <ac:chgData name="谷 浩一" userId="bb06abf12e4c240f" providerId="LiveId" clId="{F369F9E6-3638-47B8-874E-3F2F2F88E364}" dt="2021-11-06T18:33:30.043" v="5901" actId="1076"/>
          <ac:spMkLst>
            <pc:docMk/>
            <pc:sldMk cId="2601888231" sldId="299"/>
            <ac:spMk id="25" creationId="{DB887B70-DEAD-40B2-AAA8-34242B35F979}"/>
          </ac:spMkLst>
        </pc:spChg>
        <pc:spChg chg="add mod">
          <ac:chgData name="谷 浩一" userId="bb06abf12e4c240f" providerId="LiveId" clId="{F369F9E6-3638-47B8-874E-3F2F2F88E364}" dt="2021-11-06T17:52:35.324" v="4441" actId="20577"/>
          <ac:spMkLst>
            <pc:docMk/>
            <pc:sldMk cId="2601888231" sldId="299"/>
            <ac:spMk id="26" creationId="{A0C9E183-0683-4368-856F-DD2258F708AD}"/>
          </ac:spMkLst>
        </pc:spChg>
        <pc:spChg chg="del mod">
          <ac:chgData name="谷 浩一" userId="bb06abf12e4c240f" providerId="LiveId" clId="{F369F9E6-3638-47B8-874E-3F2F2F88E364}" dt="2021-11-06T17:47:38.924" v="4195" actId="478"/>
          <ac:spMkLst>
            <pc:docMk/>
            <pc:sldMk cId="2601888231" sldId="299"/>
            <ac:spMk id="27" creationId="{420DB519-0325-49A2-8FDE-6491962424EC}"/>
          </ac:spMkLst>
        </pc:spChg>
        <pc:spChg chg="del mod">
          <ac:chgData name="谷 浩一" userId="bb06abf12e4c240f" providerId="LiveId" clId="{F369F9E6-3638-47B8-874E-3F2F2F88E364}" dt="2021-11-06T17:52:53.912" v="4446" actId="478"/>
          <ac:spMkLst>
            <pc:docMk/>
            <pc:sldMk cId="2601888231" sldId="299"/>
            <ac:spMk id="34" creationId="{8CCF25A6-E7BF-4335-B142-7FC25BDDA8C2}"/>
          </ac:spMkLst>
        </pc:spChg>
        <pc:spChg chg="mod">
          <ac:chgData name="谷 浩一" userId="bb06abf12e4c240f" providerId="LiveId" clId="{F369F9E6-3638-47B8-874E-3F2F2F88E364}" dt="2021-11-06T17:52:37.540" v="4442" actId="20577"/>
          <ac:spMkLst>
            <pc:docMk/>
            <pc:sldMk cId="2601888231" sldId="299"/>
            <ac:spMk id="36" creationId="{5C70567A-CBA6-9A43-AD22-246110751B71}"/>
          </ac:spMkLst>
        </pc:spChg>
        <pc:spChg chg="del mod">
          <ac:chgData name="谷 浩一" userId="bb06abf12e4c240f" providerId="LiveId" clId="{F369F9E6-3638-47B8-874E-3F2F2F88E364}" dt="2021-11-06T17:47:38.924" v="4195" actId="478"/>
          <ac:spMkLst>
            <pc:docMk/>
            <pc:sldMk cId="2601888231" sldId="299"/>
            <ac:spMk id="38" creationId="{6A30C9F9-0D44-409D-BE3D-AAF676A53A1B}"/>
          </ac:spMkLst>
        </pc:spChg>
      </pc:sldChg>
      <pc:sldChg chg="addSp delSp modSp mod">
        <pc:chgData name="谷 浩一" userId="bb06abf12e4c240f" providerId="LiveId" clId="{F369F9E6-3638-47B8-874E-3F2F2F88E364}" dt="2021-11-24T06:34:55.911" v="6300" actId="20577"/>
        <pc:sldMkLst>
          <pc:docMk/>
          <pc:sldMk cId="3899911180" sldId="299"/>
        </pc:sldMkLst>
        <pc:spChg chg="mod">
          <ac:chgData name="谷 浩一" userId="bb06abf12e4c240f" providerId="LiveId" clId="{F369F9E6-3638-47B8-874E-3F2F2F88E364}" dt="2021-11-24T06:34:55.911" v="6300" actId="20577"/>
          <ac:spMkLst>
            <pc:docMk/>
            <pc:sldMk cId="3899911180" sldId="299"/>
            <ac:spMk id="13" creationId="{2DD28936-1B1C-4C22-B7AB-EF0A1A8E6B6D}"/>
          </ac:spMkLst>
        </pc:spChg>
        <pc:spChg chg="mod">
          <ac:chgData name="谷 浩一" userId="bb06abf12e4c240f" providerId="LiveId" clId="{F369F9E6-3638-47B8-874E-3F2F2F88E364}" dt="2021-11-24T06:16:24.720" v="6186" actId="20577"/>
          <ac:spMkLst>
            <pc:docMk/>
            <pc:sldMk cId="3899911180" sldId="299"/>
            <ac:spMk id="24" creationId="{90864E9A-9853-48BD-9779-8982EA1BD917}"/>
          </ac:spMkLst>
        </pc:spChg>
        <pc:spChg chg="add del mod">
          <ac:chgData name="谷 浩一" userId="bb06abf12e4c240f" providerId="LiveId" clId="{F369F9E6-3638-47B8-874E-3F2F2F88E364}" dt="2021-11-24T06:34:13.046" v="6258" actId="478"/>
          <ac:spMkLst>
            <pc:docMk/>
            <pc:sldMk cId="3899911180" sldId="299"/>
            <ac:spMk id="25" creationId="{DB887B70-DEAD-40B2-AAA8-34242B35F979}"/>
          </ac:spMkLst>
        </pc:spChg>
      </pc:sldChg>
      <pc:sldChg chg="addSp delSp modSp new mod">
        <pc:chgData name="谷 浩一" userId="bb06abf12e4c240f" providerId="LiveId" clId="{F369F9E6-3638-47B8-874E-3F2F2F88E364}" dt="2021-10-08T06:07:30.931" v="1933" actId="1076"/>
        <pc:sldMkLst>
          <pc:docMk/>
          <pc:sldMk cId="4041810918" sldId="302"/>
        </pc:sldMkLst>
        <pc:spChg chg="mod">
          <ac:chgData name="谷 浩一" userId="bb06abf12e4c240f" providerId="LiveId" clId="{F369F9E6-3638-47B8-874E-3F2F2F88E364}" dt="2021-10-07T09:16:35.413" v="323" actId="14100"/>
          <ac:spMkLst>
            <pc:docMk/>
            <pc:sldMk cId="4041810918" sldId="302"/>
            <ac:spMk id="2" creationId="{EF687973-2791-4409-81B2-F13BB5503862}"/>
          </ac:spMkLst>
        </pc:spChg>
        <pc:spChg chg="del">
          <ac:chgData name="谷 浩一" userId="bb06abf12e4c240f" providerId="LiveId" clId="{F369F9E6-3638-47B8-874E-3F2F2F88E364}" dt="2021-10-07T09:16:39.010" v="324" actId="478"/>
          <ac:spMkLst>
            <pc:docMk/>
            <pc:sldMk cId="4041810918" sldId="302"/>
            <ac:spMk id="3" creationId="{B01E74CB-5A48-4FE7-A4CD-FEABF3C0540F}"/>
          </ac:spMkLst>
        </pc:spChg>
        <pc:spChg chg="add del">
          <ac:chgData name="谷 浩一" userId="bb06abf12e4c240f" providerId="LiveId" clId="{F369F9E6-3638-47B8-874E-3F2F2F88E364}" dt="2021-10-07T09:17:02.083" v="328" actId="11529"/>
          <ac:spMkLst>
            <pc:docMk/>
            <pc:sldMk cId="4041810918" sldId="302"/>
            <ac:spMk id="5" creationId="{FDFB710C-C0C0-4BE5-B945-C2EFE3EE16AB}"/>
          </ac:spMkLst>
        </pc:spChg>
        <pc:spChg chg="add del mod">
          <ac:chgData name="谷 浩一" userId="bb06abf12e4c240f" providerId="LiveId" clId="{F369F9E6-3638-47B8-874E-3F2F2F88E364}" dt="2021-10-07T09:17:25.845" v="333" actId="478"/>
          <ac:spMkLst>
            <pc:docMk/>
            <pc:sldMk cId="4041810918" sldId="302"/>
            <ac:spMk id="6" creationId="{14777A85-A7CC-424E-9FB5-491D6F5556CE}"/>
          </ac:spMkLst>
        </pc:spChg>
        <pc:spChg chg="add del mod">
          <ac:chgData name="谷 浩一" userId="bb06abf12e4c240f" providerId="LiveId" clId="{F369F9E6-3638-47B8-874E-3F2F2F88E364}" dt="2021-10-07T09:17:57.174" v="338" actId="478"/>
          <ac:spMkLst>
            <pc:docMk/>
            <pc:sldMk cId="4041810918" sldId="302"/>
            <ac:spMk id="7" creationId="{E3BEBF60-0279-4667-A62F-E2F96FAE7700}"/>
          </ac:spMkLst>
        </pc:spChg>
        <pc:spChg chg="add mod">
          <ac:chgData name="谷 浩一" userId="bb06abf12e4c240f" providerId="LiveId" clId="{F369F9E6-3638-47B8-874E-3F2F2F88E364}" dt="2021-10-07T12:57:47.672" v="959" actId="1076"/>
          <ac:spMkLst>
            <pc:docMk/>
            <pc:sldMk cId="4041810918" sldId="302"/>
            <ac:spMk id="8" creationId="{A5E8EB61-E0DD-48E5-98FC-3A48CFEEDA85}"/>
          </ac:spMkLst>
        </pc:spChg>
        <pc:spChg chg="add mod">
          <ac:chgData name="谷 浩一" userId="bb06abf12e4c240f" providerId="LiveId" clId="{F369F9E6-3638-47B8-874E-3F2F2F88E364}" dt="2021-10-08T05:55:39.602" v="1931" actId="115"/>
          <ac:spMkLst>
            <pc:docMk/>
            <pc:sldMk cId="4041810918" sldId="302"/>
            <ac:spMk id="9" creationId="{A16DDA05-B845-4897-AED2-AC46013D85A4}"/>
          </ac:spMkLst>
        </pc:spChg>
        <pc:spChg chg="add mod">
          <ac:chgData name="谷 浩一" userId="bb06abf12e4c240f" providerId="LiveId" clId="{F369F9E6-3638-47B8-874E-3F2F2F88E364}" dt="2021-10-07T12:57:47.672" v="959" actId="1076"/>
          <ac:spMkLst>
            <pc:docMk/>
            <pc:sldMk cId="4041810918" sldId="302"/>
            <ac:spMk id="14" creationId="{6C70BD27-11DA-496F-A25B-8127AF1B79D7}"/>
          </ac:spMkLst>
        </pc:spChg>
        <pc:spChg chg="add mod">
          <ac:chgData name="谷 浩一" userId="bb06abf12e4c240f" providerId="LiveId" clId="{F369F9E6-3638-47B8-874E-3F2F2F88E364}" dt="2021-10-07T12:46:45.218" v="386" actId="571"/>
          <ac:spMkLst>
            <pc:docMk/>
            <pc:sldMk cId="4041810918" sldId="302"/>
            <ac:spMk id="16" creationId="{164C3AD1-DD65-4767-A03E-708A6427ED5F}"/>
          </ac:spMkLst>
        </pc:spChg>
        <pc:spChg chg="add mod">
          <ac:chgData name="谷 浩一" userId="bb06abf12e4c240f" providerId="LiveId" clId="{F369F9E6-3638-47B8-874E-3F2F2F88E364}" dt="2021-10-07T12:57:47.672" v="959" actId="1076"/>
          <ac:spMkLst>
            <pc:docMk/>
            <pc:sldMk cId="4041810918" sldId="302"/>
            <ac:spMk id="17" creationId="{A912B151-B461-464F-82DD-9EC54B9DC9F7}"/>
          </ac:spMkLst>
        </pc:spChg>
        <pc:spChg chg="add del mod">
          <ac:chgData name="谷 浩一" userId="bb06abf12e4c240f" providerId="LiveId" clId="{F369F9E6-3638-47B8-874E-3F2F2F88E364}" dt="2021-10-07T12:47:27.139" v="397"/>
          <ac:spMkLst>
            <pc:docMk/>
            <pc:sldMk cId="4041810918" sldId="302"/>
            <ac:spMk id="18" creationId="{1DB1C412-44F5-4034-BDAF-F32AC3F90197}"/>
          </ac:spMkLst>
        </pc:spChg>
        <pc:spChg chg="add del mod">
          <ac:chgData name="谷 浩一" userId="bb06abf12e4c240f" providerId="LiveId" clId="{F369F9E6-3638-47B8-874E-3F2F2F88E364}" dt="2021-10-07T12:47:27.139" v="397"/>
          <ac:spMkLst>
            <pc:docMk/>
            <pc:sldMk cId="4041810918" sldId="302"/>
            <ac:spMk id="19" creationId="{64D2E326-C2AA-4DCB-AA61-8BFA92E7339E}"/>
          </ac:spMkLst>
        </pc:spChg>
        <pc:spChg chg="add mod">
          <ac:chgData name="谷 浩一" userId="bb06abf12e4c240f" providerId="LiveId" clId="{F369F9E6-3638-47B8-874E-3F2F2F88E364}" dt="2021-10-07T12:57:47.672" v="959" actId="1076"/>
          <ac:spMkLst>
            <pc:docMk/>
            <pc:sldMk cId="4041810918" sldId="302"/>
            <ac:spMk id="20" creationId="{59BBD0D7-1CCC-4BBE-BE74-6C0612A89EC5}"/>
          </ac:spMkLst>
        </pc:spChg>
        <pc:spChg chg="add mod">
          <ac:chgData name="谷 浩一" userId="bb06abf12e4c240f" providerId="LiveId" clId="{F369F9E6-3638-47B8-874E-3F2F2F88E364}" dt="2021-10-07T12:57:47.672" v="959" actId="1076"/>
          <ac:spMkLst>
            <pc:docMk/>
            <pc:sldMk cId="4041810918" sldId="302"/>
            <ac:spMk id="21" creationId="{FC515A0F-BE12-4816-B531-84DD8A7FFC24}"/>
          </ac:spMkLst>
        </pc:spChg>
        <pc:spChg chg="add mod">
          <ac:chgData name="谷 浩一" userId="bb06abf12e4c240f" providerId="LiveId" clId="{F369F9E6-3638-47B8-874E-3F2F2F88E364}" dt="2021-10-08T05:55:05.423" v="1930" actId="14100"/>
          <ac:spMkLst>
            <pc:docMk/>
            <pc:sldMk cId="4041810918" sldId="302"/>
            <ac:spMk id="25" creationId="{BC5AA25E-45AF-4432-8EA8-1C912C9E0C7E}"/>
          </ac:spMkLst>
        </pc:spChg>
        <pc:picChg chg="add mod">
          <ac:chgData name="谷 浩一" userId="bb06abf12e4c240f" providerId="LiveId" clId="{F369F9E6-3638-47B8-874E-3F2F2F88E364}" dt="2021-10-07T12:57:47.672" v="959" actId="1076"/>
          <ac:picMkLst>
            <pc:docMk/>
            <pc:sldMk cId="4041810918" sldId="302"/>
            <ac:picMk id="4" creationId="{F57D92F5-2735-4575-9F31-6857A91FECB5}"/>
          </ac:picMkLst>
        </pc:picChg>
        <pc:picChg chg="add mod">
          <ac:chgData name="谷 浩一" userId="bb06abf12e4c240f" providerId="LiveId" clId="{F369F9E6-3638-47B8-874E-3F2F2F88E364}" dt="2021-10-07T12:46:45.218" v="386" actId="571"/>
          <ac:picMkLst>
            <pc:docMk/>
            <pc:sldMk cId="4041810918" sldId="302"/>
            <ac:picMk id="15" creationId="{F1CEB344-3DEB-4588-999D-DA2CFAEE9843}"/>
          </ac:picMkLst>
        </pc:picChg>
        <pc:picChg chg="add mod">
          <ac:chgData name="谷 浩一" userId="bb06abf12e4c240f" providerId="LiveId" clId="{F369F9E6-3638-47B8-874E-3F2F2F88E364}" dt="2021-10-07T12:57:47.672" v="959" actId="1076"/>
          <ac:picMkLst>
            <pc:docMk/>
            <pc:sldMk cId="4041810918" sldId="302"/>
            <ac:picMk id="23" creationId="{42240049-1A90-4DCB-B70F-9302F5B5B9DE}"/>
          </ac:picMkLst>
        </pc:picChg>
        <pc:picChg chg="add mod">
          <ac:chgData name="谷 浩一" userId="bb06abf12e4c240f" providerId="LiveId" clId="{F369F9E6-3638-47B8-874E-3F2F2F88E364}" dt="2021-10-08T06:07:30.931" v="1933" actId="1076"/>
          <ac:picMkLst>
            <pc:docMk/>
            <pc:sldMk cId="4041810918" sldId="302"/>
            <ac:picMk id="24" creationId="{90054A02-7910-4EA9-A970-66DBB82CAAFF}"/>
          </ac:picMkLst>
        </pc:picChg>
        <pc:picChg chg="add mod">
          <ac:chgData name="谷 浩一" userId="bb06abf12e4c240f" providerId="LiveId" clId="{F369F9E6-3638-47B8-874E-3F2F2F88E364}" dt="2021-10-07T12:57:47.672" v="959" actId="1076"/>
          <ac:picMkLst>
            <pc:docMk/>
            <pc:sldMk cId="4041810918" sldId="302"/>
            <ac:picMk id="1026" creationId="{FC58376F-C028-49D3-8D08-CE8C49465EB8}"/>
          </ac:picMkLst>
        </pc:picChg>
        <pc:picChg chg="add del mod">
          <ac:chgData name="谷 浩一" userId="bb06abf12e4c240f" providerId="LiveId" clId="{F369F9E6-3638-47B8-874E-3F2F2F88E364}" dt="2021-10-07T12:27:54.057" v="359" actId="478"/>
          <ac:picMkLst>
            <pc:docMk/>
            <pc:sldMk cId="4041810918" sldId="302"/>
            <ac:picMk id="1028" creationId="{B70879A6-79A0-465A-9853-90D58430E304}"/>
          </ac:picMkLst>
        </pc:picChg>
        <pc:picChg chg="add del mod">
          <ac:chgData name="谷 浩一" userId="bb06abf12e4c240f" providerId="LiveId" clId="{F369F9E6-3638-47B8-874E-3F2F2F88E364}" dt="2021-10-07T12:29:41.520" v="365" actId="478"/>
          <ac:picMkLst>
            <pc:docMk/>
            <pc:sldMk cId="4041810918" sldId="302"/>
            <ac:picMk id="1030" creationId="{BA6F8C87-0578-4F06-976B-B637DCA16DF1}"/>
          </ac:picMkLst>
        </pc:picChg>
        <pc:picChg chg="add del mod">
          <ac:chgData name="谷 浩一" userId="bb06abf12e4c240f" providerId="LiveId" clId="{F369F9E6-3638-47B8-874E-3F2F2F88E364}" dt="2021-10-07T12:30:36.142" v="372" actId="478"/>
          <ac:picMkLst>
            <pc:docMk/>
            <pc:sldMk cId="4041810918" sldId="302"/>
            <ac:picMk id="1032" creationId="{CE17B01A-6F8A-4982-B1FC-B00F5CA3076A}"/>
          </ac:picMkLst>
        </pc:picChg>
        <pc:picChg chg="add mod">
          <ac:chgData name="谷 浩一" userId="bb06abf12e4c240f" providerId="LiveId" clId="{F369F9E6-3638-47B8-874E-3F2F2F88E364}" dt="2021-10-07T12:57:47.672" v="959" actId="1076"/>
          <ac:picMkLst>
            <pc:docMk/>
            <pc:sldMk cId="4041810918" sldId="302"/>
            <ac:picMk id="1034" creationId="{6C33662C-1FE2-4358-B6BD-8795D2352614}"/>
          </ac:picMkLst>
        </pc:picChg>
      </pc:sldChg>
      <pc:sldChg chg="add">
        <pc:chgData name="谷 浩一" userId="bb06abf12e4c240f" providerId="LiveId" clId="{F369F9E6-3638-47B8-874E-3F2F2F88E364}" dt="2021-10-07T12:53:00.593" v="733"/>
        <pc:sldMkLst>
          <pc:docMk/>
          <pc:sldMk cId="2684614388" sldId="303"/>
        </pc:sldMkLst>
      </pc:sldChg>
      <pc:sldChg chg="addSp delSp modSp add mod">
        <pc:chgData name="谷 浩一" userId="bb06abf12e4c240f" providerId="LiveId" clId="{F369F9E6-3638-47B8-874E-3F2F2F88E364}" dt="2021-11-07T05:23:06.152" v="5975" actId="20577"/>
        <pc:sldMkLst>
          <pc:docMk/>
          <pc:sldMk cId="1088369400" sldId="305"/>
        </pc:sldMkLst>
        <pc:spChg chg="add mod">
          <ac:chgData name="谷 浩一" userId="bb06abf12e4c240f" providerId="LiveId" clId="{F369F9E6-3638-47B8-874E-3F2F2F88E364}" dt="2021-11-07T05:23:06.152" v="5975" actId="20577"/>
          <ac:spMkLst>
            <pc:docMk/>
            <pc:sldMk cId="1088369400" sldId="305"/>
            <ac:spMk id="17" creationId="{A83BD279-688D-4A92-8A13-B4B08E18B2AF}"/>
          </ac:spMkLst>
        </pc:spChg>
        <pc:spChg chg="mod">
          <ac:chgData name="谷 浩一" userId="bb06abf12e4c240f" providerId="LiveId" clId="{F369F9E6-3638-47B8-874E-3F2F2F88E364}" dt="2021-11-07T04:51:47.521" v="5924" actId="20577"/>
          <ac:spMkLst>
            <pc:docMk/>
            <pc:sldMk cId="1088369400" sldId="305"/>
            <ac:spMk id="20" creationId="{DDEB32CF-B62D-4EAD-A09B-A1E861526421}"/>
          </ac:spMkLst>
        </pc:spChg>
        <pc:spChg chg="del mod">
          <ac:chgData name="谷 浩一" userId="bb06abf12e4c240f" providerId="LiveId" clId="{F369F9E6-3638-47B8-874E-3F2F2F88E364}" dt="2021-11-07T04:52:55.062" v="5929" actId="478"/>
          <ac:spMkLst>
            <pc:docMk/>
            <pc:sldMk cId="1088369400" sldId="305"/>
            <ac:spMk id="33" creationId="{2D824BFC-EB7B-4CB4-9B23-F1917385EDA0}"/>
          </ac:spMkLst>
        </pc:spChg>
        <pc:spChg chg="del mod">
          <ac:chgData name="谷 浩一" userId="bb06abf12e4c240f" providerId="LiveId" clId="{F369F9E6-3638-47B8-874E-3F2F2F88E364}" dt="2021-11-07T04:41:55.482" v="5911" actId="478"/>
          <ac:spMkLst>
            <pc:docMk/>
            <pc:sldMk cId="1088369400" sldId="305"/>
            <ac:spMk id="34" creationId="{15B6CFE7-DAF9-4C33-BB31-B86AD739D33B}"/>
          </ac:spMkLst>
        </pc:spChg>
        <pc:spChg chg="del">
          <ac:chgData name="谷 浩一" userId="bb06abf12e4c240f" providerId="LiveId" clId="{F369F9E6-3638-47B8-874E-3F2F2F88E364}" dt="2021-11-06T18:28:05.103" v="5547" actId="478"/>
          <ac:spMkLst>
            <pc:docMk/>
            <pc:sldMk cId="1088369400" sldId="305"/>
            <ac:spMk id="35" creationId="{5C7AE2B7-3CCE-4BB6-9634-2033C425A754}"/>
          </ac:spMkLst>
        </pc:spChg>
        <pc:picChg chg="del mod">
          <ac:chgData name="谷 浩一" userId="bb06abf12e4c240f" providerId="LiveId" clId="{F369F9E6-3638-47B8-874E-3F2F2F88E364}" dt="2021-11-06T18:27:11.346" v="5529" actId="478"/>
          <ac:picMkLst>
            <pc:docMk/>
            <pc:sldMk cId="1088369400" sldId="305"/>
            <ac:picMk id="12" creationId="{76675F3C-0408-4C16-A31D-902589D8F61F}"/>
          </ac:picMkLst>
        </pc:picChg>
        <pc:picChg chg="add del mod">
          <ac:chgData name="谷 浩一" userId="bb06abf12e4c240f" providerId="LiveId" clId="{F369F9E6-3638-47B8-874E-3F2F2F88E364}" dt="2021-11-07T04:52:32.003" v="5925" actId="478"/>
          <ac:picMkLst>
            <pc:docMk/>
            <pc:sldMk cId="1088369400" sldId="305"/>
            <ac:picMk id="13" creationId="{30B32667-3739-48AA-B1E0-432BAEC69B5A}"/>
          </ac:picMkLst>
        </pc:picChg>
        <pc:picChg chg="add mod">
          <ac:chgData name="谷 浩一" userId="bb06abf12e4c240f" providerId="LiveId" clId="{F369F9E6-3638-47B8-874E-3F2F2F88E364}" dt="2021-11-07T04:53:01.159" v="5930" actId="1076"/>
          <ac:picMkLst>
            <pc:docMk/>
            <pc:sldMk cId="1088369400" sldId="305"/>
            <ac:picMk id="15" creationId="{BE3BFD65-131C-4699-82B8-9AC4C63CF3A5}"/>
          </ac:picMkLst>
        </pc:picChg>
        <pc:picChg chg="mod">
          <ac:chgData name="谷 浩一" userId="bb06abf12e4c240f" providerId="LiveId" clId="{F369F9E6-3638-47B8-874E-3F2F2F88E364}" dt="2021-11-07T04:53:01.159" v="5930" actId="1076"/>
          <ac:picMkLst>
            <pc:docMk/>
            <pc:sldMk cId="1088369400" sldId="305"/>
            <ac:picMk id="19" creationId="{090D4BF9-FD04-4788-97D2-8DECEB3CF2F5}"/>
          </ac:picMkLst>
        </pc:picChg>
        <pc:picChg chg="mod">
          <ac:chgData name="谷 浩一" userId="bb06abf12e4c240f" providerId="LiveId" clId="{F369F9E6-3638-47B8-874E-3F2F2F88E364}" dt="2021-11-07T04:53:01.159" v="5930" actId="1076"/>
          <ac:picMkLst>
            <pc:docMk/>
            <pc:sldMk cId="1088369400" sldId="305"/>
            <ac:picMk id="28" creationId="{6222D384-EE89-4171-A5EA-B116863775AA}"/>
          </ac:picMkLst>
        </pc:picChg>
        <pc:picChg chg="mod">
          <ac:chgData name="谷 浩一" userId="bb06abf12e4c240f" providerId="LiveId" clId="{F369F9E6-3638-47B8-874E-3F2F2F88E364}" dt="2021-11-07T04:53:01.159" v="5930" actId="1076"/>
          <ac:picMkLst>
            <pc:docMk/>
            <pc:sldMk cId="1088369400" sldId="305"/>
            <ac:picMk id="29" creationId="{EBF1581F-3295-4A52-AF03-DC9FD978ECEE}"/>
          </ac:picMkLst>
        </pc:picChg>
        <pc:cxnChg chg="mod">
          <ac:chgData name="谷 浩一" userId="bb06abf12e4c240f" providerId="LiveId" clId="{F369F9E6-3638-47B8-874E-3F2F2F88E364}" dt="2021-11-07T04:53:01.159" v="5930" actId="1076"/>
          <ac:cxnSpMkLst>
            <pc:docMk/>
            <pc:sldMk cId="1088369400" sldId="305"/>
            <ac:cxnSpMk id="4" creationId="{24FAB26C-DFD9-42E9-81AA-80DAC183728D}"/>
          </ac:cxnSpMkLst>
        </pc:cxnChg>
        <pc:cxnChg chg="mod">
          <ac:chgData name="谷 浩一" userId="bb06abf12e4c240f" providerId="LiveId" clId="{F369F9E6-3638-47B8-874E-3F2F2F88E364}" dt="2021-11-07T04:53:01.159" v="5930" actId="1076"/>
          <ac:cxnSpMkLst>
            <pc:docMk/>
            <pc:sldMk cId="1088369400" sldId="305"/>
            <ac:cxnSpMk id="30" creationId="{0EF6334E-1112-4207-847A-7B4EFE9B5996}"/>
          </ac:cxnSpMkLst>
        </pc:cxnChg>
      </pc:sldChg>
      <pc:sldChg chg="addSp delSp modSp add del mod">
        <pc:chgData name="谷 浩一" userId="bb06abf12e4c240f" providerId="LiveId" clId="{F369F9E6-3638-47B8-874E-3F2F2F88E364}" dt="2021-11-06T18:23:19.763" v="5243" actId="2696"/>
        <pc:sldMkLst>
          <pc:docMk/>
          <pc:sldMk cId="3746391146" sldId="305"/>
        </pc:sldMkLst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11" creationId="{E9477294-0760-4641-BF70-BA5CB85B1766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15" creationId="{5B876617-5E8B-A54F-BE6F-DA23485EFCD7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18" creationId="{C2713816-E4E7-9643-A6BF-8BEEF4505346}"/>
          </ac:spMkLst>
        </pc:spChg>
        <pc:spChg chg="add mod">
          <ac:chgData name="谷 浩一" userId="bb06abf12e4c240f" providerId="LiveId" clId="{F369F9E6-3638-47B8-874E-3F2F2F88E364}" dt="2021-10-31T16:20:13.057" v="2713" actId="20577"/>
          <ac:spMkLst>
            <pc:docMk/>
            <pc:sldMk cId="3746391146" sldId="305"/>
            <ac:spMk id="20" creationId="{DDEB32CF-B62D-4EAD-A09B-A1E861526421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22" creationId="{85EBA765-A94A-4742-80F0-ED47CD2543C1}"/>
          </ac:spMkLst>
        </pc:spChg>
        <pc:spChg chg="del">
          <ac:chgData name="谷 浩一" userId="bb06abf12e4c240f" providerId="LiveId" clId="{F369F9E6-3638-47B8-874E-3F2F2F88E364}" dt="2021-10-31T16:18:15.996" v="2537" actId="478"/>
          <ac:spMkLst>
            <pc:docMk/>
            <pc:sldMk cId="3746391146" sldId="305"/>
            <ac:spMk id="23" creationId="{5CC301DD-67EB-4722-B084-AF9C45B6C020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24" creationId="{53AFCE14-0629-D84E-8CA9-0B45CE22B358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25" creationId="{2E7E0CC0-9CD9-46C4-8A48-6984CABA148F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26" creationId="{67E2E8C6-BBDA-4CA1-B58E-EA5C046E5272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27" creationId="{98C1FFF3-B913-44D5-9C25-08CB50061978}"/>
          </ac:spMkLst>
        </pc:spChg>
        <pc:spChg chg="add mod">
          <ac:chgData name="谷 浩一" userId="bb06abf12e4c240f" providerId="LiveId" clId="{F369F9E6-3638-47B8-874E-3F2F2F88E364}" dt="2021-11-03T00:54:11.272" v="3736" actId="1076"/>
          <ac:spMkLst>
            <pc:docMk/>
            <pc:sldMk cId="3746391146" sldId="305"/>
            <ac:spMk id="33" creationId="{2D824BFC-EB7B-4CB4-9B23-F1917385EDA0}"/>
          </ac:spMkLst>
        </pc:spChg>
        <pc:spChg chg="add mod">
          <ac:chgData name="谷 浩一" userId="bb06abf12e4c240f" providerId="LiveId" clId="{F369F9E6-3638-47B8-874E-3F2F2F88E364}" dt="2021-11-03T01:02:21.339" v="3739" actId="1035"/>
          <ac:spMkLst>
            <pc:docMk/>
            <pc:sldMk cId="3746391146" sldId="305"/>
            <ac:spMk id="34" creationId="{15B6CFE7-DAF9-4C33-BB31-B86AD739D33B}"/>
          </ac:spMkLst>
        </pc:spChg>
        <pc:spChg chg="add mod">
          <ac:chgData name="谷 浩一" userId="bb06abf12e4c240f" providerId="LiveId" clId="{F369F9E6-3638-47B8-874E-3F2F2F88E364}" dt="2021-11-01T14:13:49.940" v="3535" actId="20577"/>
          <ac:spMkLst>
            <pc:docMk/>
            <pc:sldMk cId="3746391146" sldId="305"/>
            <ac:spMk id="35" creationId="{5C7AE2B7-3CCE-4BB6-9634-2033C425A754}"/>
          </ac:spMkLst>
        </pc:spChg>
        <pc:spChg chg="del">
          <ac:chgData name="谷 浩一" userId="bb06abf12e4c240f" providerId="LiveId" clId="{F369F9E6-3638-47B8-874E-3F2F2F88E364}" dt="2021-10-31T16:18:12.140" v="2536" actId="478"/>
          <ac:spMkLst>
            <pc:docMk/>
            <pc:sldMk cId="3746391146" sldId="305"/>
            <ac:spMk id="36" creationId="{5C70567A-CBA6-9A43-AD22-246110751B71}"/>
          </ac:spMkLst>
        </pc:spChg>
        <pc:spChg chg="add del mod">
          <ac:chgData name="谷 浩一" userId="bb06abf12e4c240f" providerId="LiveId" clId="{F369F9E6-3638-47B8-874E-3F2F2F88E364}" dt="2021-11-01T14:14:19.546" v="3603"/>
          <ac:spMkLst>
            <pc:docMk/>
            <pc:sldMk cId="3746391146" sldId="305"/>
            <ac:spMk id="37" creationId="{1CE93591-0307-44B5-9A6E-FF3292958A58}"/>
          </ac:spMkLst>
        </pc:spChg>
        <pc:picChg chg="del">
          <ac:chgData name="谷 浩一" userId="bb06abf12e4c240f" providerId="LiveId" clId="{F369F9E6-3638-47B8-874E-3F2F2F88E364}" dt="2021-10-31T16:18:12.140" v="2536" actId="478"/>
          <ac:picMkLst>
            <pc:docMk/>
            <pc:sldMk cId="3746391146" sldId="305"/>
            <ac:picMk id="3" creationId="{BD817C22-A787-404F-9D0F-AD5FFD9E7356}"/>
          </ac:picMkLst>
        </pc:picChg>
        <pc:picChg chg="del">
          <ac:chgData name="谷 浩一" userId="bb06abf12e4c240f" providerId="LiveId" clId="{F369F9E6-3638-47B8-874E-3F2F2F88E364}" dt="2021-10-31T16:18:12.140" v="2536" actId="478"/>
          <ac:picMkLst>
            <pc:docMk/>
            <pc:sldMk cId="3746391146" sldId="305"/>
            <ac:picMk id="9" creationId="{CACD2AC2-799E-4EDD-851A-717AED8B0E31}"/>
          </ac:picMkLst>
        </pc:picChg>
        <pc:picChg chg="add mod modCrop">
          <ac:chgData name="谷 浩一" userId="bb06abf12e4c240f" providerId="LiveId" clId="{F369F9E6-3638-47B8-874E-3F2F2F88E364}" dt="2021-11-01T14:09:42.285" v="3118" actId="1076"/>
          <ac:picMkLst>
            <pc:docMk/>
            <pc:sldMk cId="3746391146" sldId="305"/>
            <ac:picMk id="12" creationId="{76675F3C-0408-4C16-A31D-902589D8F61F}"/>
          </ac:picMkLst>
        </pc:picChg>
        <pc:picChg chg="del">
          <ac:chgData name="谷 浩一" userId="bb06abf12e4c240f" providerId="LiveId" clId="{F369F9E6-3638-47B8-874E-3F2F2F88E364}" dt="2021-10-31T16:18:12.140" v="2536" actId="478"/>
          <ac:picMkLst>
            <pc:docMk/>
            <pc:sldMk cId="3746391146" sldId="305"/>
            <ac:picMk id="13" creationId="{7D2A7E35-2A5E-4C46-8FA1-3A3970DB215F}"/>
          </ac:picMkLst>
        </pc:picChg>
        <pc:picChg chg="del">
          <ac:chgData name="谷 浩一" userId="bb06abf12e4c240f" providerId="LiveId" clId="{F369F9E6-3638-47B8-874E-3F2F2F88E364}" dt="2021-10-31T16:18:12.140" v="2536" actId="478"/>
          <ac:picMkLst>
            <pc:docMk/>
            <pc:sldMk cId="3746391146" sldId="305"/>
            <ac:picMk id="17" creationId="{8A44977A-5176-4B54-AE62-6BA99DB92F16}"/>
          </ac:picMkLst>
        </pc:picChg>
        <pc:picChg chg="add mod">
          <ac:chgData name="谷 浩一" userId="bb06abf12e4c240f" providerId="LiveId" clId="{F369F9E6-3638-47B8-874E-3F2F2F88E364}" dt="2021-11-01T14:09:42.285" v="3118" actId="1076"/>
          <ac:picMkLst>
            <pc:docMk/>
            <pc:sldMk cId="3746391146" sldId="305"/>
            <ac:picMk id="19" creationId="{090D4BF9-FD04-4788-97D2-8DECEB3CF2F5}"/>
          </ac:picMkLst>
        </pc:picChg>
        <pc:picChg chg="add mod">
          <ac:chgData name="谷 浩一" userId="bb06abf12e4c240f" providerId="LiveId" clId="{F369F9E6-3638-47B8-874E-3F2F2F88E364}" dt="2021-11-01T14:09:42.285" v="3118" actId="1076"/>
          <ac:picMkLst>
            <pc:docMk/>
            <pc:sldMk cId="3746391146" sldId="305"/>
            <ac:picMk id="28" creationId="{6222D384-EE89-4171-A5EA-B116863775AA}"/>
          </ac:picMkLst>
        </pc:picChg>
        <pc:picChg chg="add mod">
          <ac:chgData name="谷 浩一" userId="bb06abf12e4c240f" providerId="LiveId" clId="{F369F9E6-3638-47B8-874E-3F2F2F88E364}" dt="2021-11-01T14:09:42.285" v="3118" actId="1076"/>
          <ac:picMkLst>
            <pc:docMk/>
            <pc:sldMk cId="3746391146" sldId="305"/>
            <ac:picMk id="29" creationId="{EBF1581F-3295-4A52-AF03-DC9FD978ECEE}"/>
          </ac:picMkLst>
        </pc:picChg>
        <pc:cxnChg chg="add mod">
          <ac:chgData name="谷 浩一" userId="bb06abf12e4c240f" providerId="LiveId" clId="{F369F9E6-3638-47B8-874E-3F2F2F88E364}" dt="2021-11-03T01:05:24.332" v="3740" actId="1076"/>
          <ac:cxnSpMkLst>
            <pc:docMk/>
            <pc:sldMk cId="3746391146" sldId="305"/>
            <ac:cxnSpMk id="4" creationId="{24FAB26C-DFD9-42E9-81AA-80DAC183728D}"/>
          </ac:cxnSpMkLst>
        </pc:cxnChg>
        <pc:cxnChg chg="del">
          <ac:chgData name="谷 浩一" userId="bb06abf12e4c240f" providerId="LiveId" clId="{F369F9E6-3638-47B8-874E-3F2F2F88E364}" dt="2021-10-31T16:18:12.140" v="2536" actId="478"/>
          <ac:cxnSpMkLst>
            <pc:docMk/>
            <pc:sldMk cId="3746391146" sldId="305"/>
            <ac:cxnSpMk id="21" creationId="{DE1063BE-7906-4341-9A04-3B9FFE99065F}"/>
          </ac:cxnSpMkLst>
        </pc:cxnChg>
        <pc:cxnChg chg="add mod">
          <ac:chgData name="谷 浩一" userId="bb06abf12e4c240f" providerId="LiveId" clId="{F369F9E6-3638-47B8-874E-3F2F2F88E364}" dt="2021-11-01T14:09:42.285" v="3118" actId="1076"/>
          <ac:cxnSpMkLst>
            <pc:docMk/>
            <pc:sldMk cId="3746391146" sldId="305"/>
            <ac:cxnSpMk id="30" creationId="{0EF6334E-1112-4207-847A-7B4EFE9B5996}"/>
          </ac:cxnSpMkLst>
        </pc:cxnChg>
      </pc:sldChg>
      <pc:sldChg chg="addSp delSp modSp add del mod">
        <pc:chgData name="谷 浩一" userId="bb06abf12e4c240f" providerId="LiveId" clId="{F369F9E6-3638-47B8-874E-3F2F2F88E364}" dt="2021-11-06T16:19:17.862" v="4076" actId="47"/>
        <pc:sldMkLst>
          <pc:docMk/>
          <pc:sldMk cId="1681746257" sldId="306"/>
        </pc:sldMkLst>
        <pc:spChg chg="del">
          <ac:chgData name="谷 浩一" userId="bb06abf12e4c240f" providerId="LiveId" clId="{F369F9E6-3638-47B8-874E-3F2F2F88E364}" dt="2021-11-06T16:10:40.467" v="3769" actId="478"/>
          <ac:spMkLst>
            <pc:docMk/>
            <pc:sldMk cId="1681746257" sldId="306"/>
            <ac:spMk id="13" creationId="{B666EDFD-C5A3-441C-AE79-B676A00D02AB}"/>
          </ac:spMkLst>
        </pc:spChg>
        <pc:spChg chg="add mod">
          <ac:chgData name="谷 浩一" userId="bb06abf12e4c240f" providerId="LiveId" clId="{F369F9E6-3638-47B8-874E-3F2F2F88E364}" dt="2021-11-06T16:16:49.956" v="4011" actId="20577"/>
          <ac:spMkLst>
            <pc:docMk/>
            <pc:sldMk cId="1681746257" sldId="306"/>
            <ac:spMk id="14" creationId="{C258B1C1-F657-4A58-9CFC-A0F13B0AC388}"/>
          </ac:spMkLst>
        </pc:spChg>
        <pc:spChg chg="mod">
          <ac:chgData name="谷 浩一" userId="bb06abf12e4c240f" providerId="LiveId" clId="{F369F9E6-3638-47B8-874E-3F2F2F88E364}" dt="2021-11-06T16:16:03.600" v="4003" actId="20577"/>
          <ac:spMkLst>
            <pc:docMk/>
            <pc:sldMk cId="1681746257" sldId="306"/>
            <ac:spMk id="38" creationId="{21E1C79C-0153-4970-9A6F-3860AC04B39F}"/>
          </ac:spMkLst>
        </pc:spChg>
        <pc:spChg chg="mod">
          <ac:chgData name="谷 浩一" userId="bb06abf12e4c240f" providerId="LiveId" clId="{F369F9E6-3638-47B8-874E-3F2F2F88E364}" dt="2021-11-06T16:17:10.373" v="4056" actId="14100"/>
          <ac:spMkLst>
            <pc:docMk/>
            <pc:sldMk cId="1681746257" sldId="306"/>
            <ac:spMk id="39" creationId="{F3F02DDF-9DDB-4C88-9B24-9167A256683A}"/>
          </ac:spMkLst>
        </pc:spChg>
        <pc:spChg chg="del">
          <ac:chgData name="谷 浩一" userId="bb06abf12e4c240f" providerId="LiveId" clId="{F369F9E6-3638-47B8-874E-3F2F2F88E364}" dt="2021-11-06T16:10:43.704" v="3770" actId="478"/>
          <ac:spMkLst>
            <pc:docMk/>
            <pc:sldMk cId="1681746257" sldId="306"/>
            <ac:spMk id="50" creationId="{4459F2ED-00E7-4282-913F-0C27722A9EB0}"/>
          </ac:spMkLst>
        </pc:spChg>
        <pc:picChg chg="add mod">
          <ac:chgData name="谷 浩一" userId="bb06abf12e4c240f" providerId="LiveId" clId="{F369F9E6-3638-47B8-874E-3F2F2F88E364}" dt="2021-11-06T16:17:28.831" v="4061" actId="1076"/>
          <ac:picMkLst>
            <pc:docMk/>
            <pc:sldMk cId="1681746257" sldId="306"/>
            <ac:picMk id="15" creationId="{2BBBB655-B58B-4C6B-A12C-4CB54DF810BA}"/>
          </ac:picMkLst>
        </pc:picChg>
        <pc:picChg chg="add mod">
          <ac:chgData name="谷 浩一" userId="bb06abf12e4c240f" providerId="LiveId" clId="{F369F9E6-3638-47B8-874E-3F2F2F88E364}" dt="2021-11-06T16:17:28.831" v="4061" actId="1076"/>
          <ac:picMkLst>
            <pc:docMk/>
            <pc:sldMk cId="1681746257" sldId="306"/>
            <ac:picMk id="17" creationId="{C34094C5-AD35-422C-B9BD-ACE17B0A7BBD}"/>
          </ac:picMkLst>
        </pc:picChg>
        <pc:picChg chg="add mod">
          <ac:chgData name="谷 浩一" userId="bb06abf12e4c240f" providerId="LiveId" clId="{F369F9E6-3638-47B8-874E-3F2F2F88E364}" dt="2021-11-06T16:17:46.794" v="4064" actId="1076"/>
          <ac:picMkLst>
            <pc:docMk/>
            <pc:sldMk cId="1681746257" sldId="306"/>
            <ac:picMk id="18" creationId="{7C8CE738-A35A-4889-A5A4-DD717E405B5C}"/>
          </ac:picMkLst>
        </pc:picChg>
        <pc:picChg chg="add mod">
          <ac:chgData name="谷 浩一" userId="bb06abf12e4c240f" providerId="LiveId" clId="{F369F9E6-3638-47B8-874E-3F2F2F88E364}" dt="2021-11-06T16:17:35.863" v="4063" actId="14100"/>
          <ac:picMkLst>
            <pc:docMk/>
            <pc:sldMk cId="1681746257" sldId="306"/>
            <ac:picMk id="20" creationId="{23343DEC-7407-40B3-986E-18940DE5269B}"/>
          </ac:picMkLst>
        </pc:picChg>
        <pc:picChg chg="add mod">
          <ac:chgData name="谷 浩一" userId="bb06abf12e4c240f" providerId="LiveId" clId="{F369F9E6-3638-47B8-874E-3F2F2F88E364}" dt="2021-11-06T16:15:39.716" v="3995" actId="1076"/>
          <ac:picMkLst>
            <pc:docMk/>
            <pc:sldMk cId="1681746257" sldId="306"/>
            <ac:picMk id="25" creationId="{06F142C2-ED6C-499F-9DA3-35F8BFAD60C8}"/>
          </ac:picMkLst>
        </pc:picChg>
        <pc:picChg chg="add mod">
          <ac:chgData name="谷 浩一" userId="bb06abf12e4c240f" providerId="LiveId" clId="{F369F9E6-3638-47B8-874E-3F2F2F88E364}" dt="2021-11-06T16:15:39.716" v="3995" actId="1076"/>
          <ac:picMkLst>
            <pc:docMk/>
            <pc:sldMk cId="1681746257" sldId="306"/>
            <ac:picMk id="26" creationId="{4BF586E8-EFF7-446F-8889-EC609B44FF62}"/>
          </ac:picMkLst>
        </pc:picChg>
      </pc:sldChg>
      <pc:sldChg chg="add del">
        <pc:chgData name="谷 浩一" userId="bb06abf12e4c240f" providerId="LiveId" clId="{F369F9E6-3638-47B8-874E-3F2F2F88E364}" dt="2021-11-06T16:15:19.590" v="3992"/>
        <pc:sldMkLst>
          <pc:docMk/>
          <pc:sldMk cId="1705874372" sldId="306"/>
        </pc:sldMkLst>
      </pc:sldChg>
      <pc:sldChg chg="addSp delSp modSp add mod">
        <pc:chgData name="谷 浩一" userId="bb06abf12e4c240f" providerId="LiveId" clId="{F369F9E6-3638-47B8-874E-3F2F2F88E364}" dt="2021-11-06T18:25:10.299" v="5406" actId="20577"/>
        <pc:sldMkLst>
          <pc:docMk/>
          <pc:sldMk cId="3588404527" sldId="306"/>
        </pc:sldMkLst>
        <pc:spChg chg="add del">
          <ac:chgData name="谷 浩一" userId="bb06abf12e4c240f" providerId="LiveId" clId="{F369F9E6-3638-47B8-874E-3F2F2F88E364}" dt="2021-11-06T17:56:52.402" v="4485" actId="478"/>
          <ac:spMkLst>
            <pc:docMk/>
            <pc:sldMk cId="3588404527" sldId="306"/>
            <ac:spMk id="3" creationId="{00E861E1-89CF-D946-AD9C-C8F7DB862DD0}"/>
          </ac:spMkLst>
        </pc:spChg>
        <pc:spChg chg="add del">
          <ac:chgData name="谷 浩一" userId="bb06abf12e4c240f" providerId="LiveId" clId="{F369F9E6-3638-47B8-874E-3F2F2F88E364}" dt="2021-11-06T18:15:04.214" v="5114" actId="478"/>
          <ac:spMkLst>
            <pc:docMk/>
            <pc:sldMk cId="3588404527" sldId="306"/>
            <ac:spMk id="5" creationId="{2C93A4E6-A541-E042-A9E4-91F74E5869ED}"/>
          </ac:spMkLst>
        </pc:spChg>
        <pc:spChg chg="add del mod">
          <ac:chgData name="谷 浩一" userId="bb06abf12e4c240f" providerId="LiveId" clId="{F369F9E6-3638-47B8-874E-3F2F2F88E364}" dt="2021-11-06T18:25:10.299" v="5406" actId="20577"/>
          <ac:spMkLst>
            <pc:docMk/>
            <pc:sldMk cId="3588404527" sldId="306"/>
            <ac:spMk id="7" creationId="{96E66425-AC66-B74A-AD2F-E142C23895DE}"/>
          </ac:spMkLst>
        </pc:spChg>
        <pc:spChg chg="add del mod">
          <ac:chgData name="谷 浩一" userId="bb06abf12e4c240f" providerId="LiveId" clId="{F369F9E6-3638-47B8-874E-3F2F2F88E364}" dt="2021-11-06T18:15:40.927" v="5131" actId="1076"/>
          <ac:spMkLst>
            <pc:docMk/>
            <pc:sldMk cId="3588404527" sldId="306"/>
            <ac:spMk id="10" creationId="{DA027C1D-48E1-C945-A61A-AA34B16552FE}"/>
          </ac:spMkLst>
        </pc:spChg>
        <pc:spChg chg="add del mod">
          <ac:chgData name="谷 浩一" userId="bb06abf12e4c240f" providerId="LiveId" clId="{F369F9E6-3638-47B8-874E-3F2F2F88E364}" dt="2021-11-06T17:56:40.041" v="4483"/>
          <ac:spMkLst>
            <pc:docMk/>
            <pc:sldMk cId="3588404527" sldId="306"/>
            <ac:spMk id="11" creationId="{4DAED329-2854-4119-8326-7025E55D53F4}"/>
          </ac:spMkLst>
        </pc:spChg>
        <pc:spChg chg="add del mod">
          <ac:chgData name="谷 浩一" userId="bb06abf12e4c240f" providerId="LiveId" clId="{F369F9E6-3638-47B8-874E-3F2F2F88E364}" dt="2021-11-06T18:17:20.703" v="5225" actId="2085"/>
          <ac:spMkLst>
            <pc:docMk/>
            <pc:sldMk cId="3588404527" sldId="306"/>
            <ac:spMk id="19" creationId="{F9170CAE-8A67-4E48-ADD2-A9B4E1DD262D}"/>
          </ac:spMkLst>
        </pc:spChg>
        <pc:picChg chg="add del">
          <ac:chgData name="谷 浩一" userId="bb06abf12e4c240f" providerId="LiveId" clId="{F369F9E6-3638-47B8-874E-3F2F2F88E364}" dt="2021-11-06T17:56:52.402" v="4485" actId="478"/>
          <ac:picMkLst>
            <pc:docMk/>
            <pc:sldMk cId="3588404527" sldId="306"/>
            <ac:picMk id="2" creationId="{EE8B0C9C-4653-904D-AD2A-FB950B4FFCA5}"/>
          </ac:picMkLst>
        </pc:picChg>
        <pc:picChg chg="add mod">
          <ac:chgData name="谷 浩一" userId="bb06abf12e4c240f" providerId="LiveId" clId="{F369F9E6-3638-47B8-874E-3F2F2F88E364}" dt="2021-11-06T18:17:16.600" v="5224" actId="1076"/>
          <ac:picMkLst>
            <pc:docMk/>
            <pc:sldMk cId="3588404527" sldId="306"/>
            <ac:picMk id="4" creationId="{AB2F8232-8A47-41BA-8D72-340350FC28AF}"/>
          </ac:picMkLst>
        </pc:picChg>
        <pc:picChg chg="add del">
          <ac:chgData name="谷 浩一" userId="bb06abf12e4c240f" providerId="LiveId" clId="{F369F9E6-3638-47B8-874E-3F2F2F88E364}" dt="2021-11-06T18:15:04.214" v="5114" actId="478"/>
          <ac:picMkLst>
            <pc:docMk/>
            <pc:sldMk cId="3588404527" sldId="306"/>
            <ac:picMk id="1026" creationId="{E1C495D1-D194-2544-B3FD-4B19C9AB0D55}"/>
          </ac:picMkLst>
        </pc:picChg>
        <pc:picChg chg="add del">
          <ac:chgData name="谷 浩一" userId="bb06abf12e4c240f" providerId="LiveId" clId="{F369F9E6-3638-47B8-874E-3F2F2F88E364}" dt="2021-11-06T18:15:04.214" v="5114" actId="478"/>
          <ac:picMkLst>
            <pc:docMk/>
            <pc:sldMk cId="3588404527" sldId="306"/>
            <ac:picMk id="1028" creationId="{9F20EA24-69A1-0B4E-B961-D3E2C7D6CC96}"/>
          </ac:picMkLst>
        </pc:picChg>
      </pc:sldChg>
      <pc:sldChg chg="delSp modSp add del mod">
        <pc:chgData name="谷 浩一" userId="bb06abf12e4c240f" providerId="LiveId" clId="{F369F9E6-3638-47B8-874E-3F2F2F88E364}" dt="2021-11-24T06:37:26.462" v="6425" actId="47"/>
        <pc:sldMkLst>
          <pc:docMk/>
          <pc:sldMk cId="4142581939" sldId="307"/>
        </pc:sldMkLst>
        <pc:spChg chg="mod">
          <ac:chgData name="谷 浩一" userId="bb06abf12e4c240f" providerId="LiveId" clId="{F369F9E6-3638-47B8-874E-3F2F2F88E364}" dt="2021-11-06T18:16:23.743" v="5193" actId="20577"/>
          <ac:spMkLst>
            <pc:docMk/>
            <pc:sldMk cId="4142581939" sldId="307"/>
            <ac:spMk id="2" creationId="{3A9A04F9-F117-F84F-8DA5-F5F2DCF27EDF}"/>
          </ac:spMkLst>
        </pc:spChg>
        <pc:picChg chg="del">
          <ac:chgData name="谷 浩一" userId="bb06abf12e4c240f" providerId="LiveId" clId="{F369F9E6-3638-47B8-874E-3F2F2F88E364}" dt="2021-11-06T18:16:26.395" v="5194" actId="478"/>
          <ac:picMkLst>
            <pc:docMk/>
            <pc:sldMk cId="4142581939" sldId="307"/>
            <ac:picMk id="5" creationId="{76D1ED48-147A-4846-87C3-0C6724E877BA}"/>
          </ac:picMkLst>
        </pc:picChg>
      </pc:sldChg>
      <pc:sldChg chg="modSp add del mod">
        <pc:chgData name="谷 浩一" userId="bb06abf12e4c240f" providerId="LiveId" clId="{F369F9E6-3638-47B8-874E-3F2F2F88E364}" dt="2021-11-06T18:23:13.962" v="5242" actId="47"/>
        <pc:sldMkLst>
          <pc:docMk/>
          <pc:sldMk cId="34171456" sldId="308"/>
        </pc:sldMkLst>
        <pc:spChg chg="mod">
          <ac:chgData name="谷 浩一" userId="bb06abf12e4c240f" providerId="LiveId" clId="{F369F9E6-3638-47B8-874E-3F2F2F88E364}" dt="2021-11-06T18:22:49.111" v="5241" actId="20577"/>
          <ac:spMkLst>
            <pc:docMk/>
            <pc:sldMk cId="34171456" sldId="308"/>
            <ac:spMk id="16" creationId="{08E1090C-0A8B-B545-89AB-4670A2A8D617}"/>
          </ac:spMkLst>
        </pc:spChg>
      </pc:sldChg>
      <pc:sldChg chg="addSp delSp modSp add del mod">
        <pc:chgData name="谷 浩一" userId="bb06abf12e4c240f" providerId="LiveId" clId="{F369F9E6-3638-47B8-874E-3F2F2F88E364}" dt="2021-11-06T18:29:28.522" v="5633" actId="47"/>
        <pc:sldMkLst>
          <pc:docMk/>
          <pc:sldMk cId="1119530502" sldId="308"/>
        </pc:sldMkLst>
        <pc:spChg chg="add del">
          <ac:chgData name="谷 浩一" userId="bb06abf12e4c240f" providerId="LiveId" clId="{F369F9E6-3638-47B8-874E-3F2F2F88E364}" dt="2021-11-06T18:28:57.900" v="5574" actId="478"/>
          <ac:spMkLst>
            <pc:docMk/>
            <pc:sldMk cId="1119530502" sldId="308"/>
            <ac:spMk id="13" creationId="{2DD28936-1B1C-4C22-B7AB-EF0A1A8E6B6D}"/>
          </ac:spMkLst>
        </pc:spChg>
        <pc:spChg chg="mod">
          <ac:chgData name="谷 浩一" userId="bb06abf12e4c240f" providerId="LiveId" clId="{F369F9E6-3638-47B8-874E-3F2F2F88E364}" dt="2021-11-06T18:28:45.617" v="5571" actId="20577"/>
          <ac:spMkLst>
            <pc:docMk/>
            <pc:sldMk cId="1119530502" sldId="308"/>
            <ac:spMk id="16" creationId="{08E1090C-0A8B-B545-89AB-4670A2A8D617}"/>
          </ac:spMkLst>
        </pc:spChg>
        <pc:spChg chg="add del">
          <ac:chgData name="谷 浩一" userId="bb06abf12e4c240f" providerId="LiveId" clId="{F369F9E6-3638-47B8-874E-3F2F2F88E364}" dt="2021-11-06T18:28:57.900" v="5574" actId="478"/>
          <ac:spMkLst>
            <pc:docMk/>
            <pc:sldMk cId="1119530502" sldId="308"/>
            <ac:spMk id="17" creationId="{0AC27879-0CB4-4ADB-8500-4F6F330AC06E}"/>
          </ac:spMkLst>
        </pc:spChg>
        <pc:spChg chg="add del">
          <ac:chgData name="谷 浩一" userId="bb06abf12e4c240f" providerId="LiveId" clId="{F369F9E6-3638-47B8-874E-3F2F2F88E364}" dt="2021-11-06T18:28:57.900" v="5574" actId="478"/>
          <ac:spMkLst>
            <pc:docMk/>
            <pc:sldMk cId="1119530502" sldId="308"/>
            <ac:spMk id="24" creationId="{90864E9A-9853-48BD-9779-8982EA1BD917}"/>
          </ac:spMkLst>
        </pc:spChg>
        <pc:spChg chg="add del">
          <ac:chgData name="谷 浩一" userId="bb06abf12e4c240f" providerId="LiveId" clId="{F369F9E6-3638-47B8-874E-3F2F2F88E364}" dt="2021-11-06T18:28:57.900" v="5574" actId="478"/>
          <ac:spMkLst>
            <pc:docMk/>
            <pc:sldMk cId="1119530502" sldId="308"/>
            <ac:spMk id="25" creationId="{DB887B70-DEAD-40B2-AAA8-34242B35F979}"/>
          </ac:spMkLst>
        </pc:spChg>
        <pc:spChg chg="add mod">
          <ac:chgData name="谷 浩一" userId="bb06abf12e4c240f" providerId="LiveId" clId="{F369F9E6-3638-47B8-874E-3F2F2F88E364}" dt="2021-11-06T18:29:07.546" v="5586" actId="20577"/>
          <ac:spMkLst>
            <pc:docMk/>
            <pc:sldMk cId="1119530502" sldId="308"/>
            <ac:spMk id="27" creationId="{AB248CB6-EAE7-4059-B520-9362C35CA5BB}"/>
          </ac:spMkLst>
        </pc:spChg>
        <pc:cxnChg chg="add del">
          <ac:chgData name="谷 浩一" userId="bb06abf12e4c240f" providerId="LiveId" clId="{F369F9E6-3638-47B8-874E-3F2F2F88E364}" dt="2021-11-06T18:28:54.867" v="5573" actId="478"/>
          <ac:cxnSpMkLst>
            <pc:docMk/>
            <pc:sldMk cId="1119530502" sldId="308"/>
            <ac:cxnSpMk id="21" creationId="{DE1063BE-7906-4341-9A04-3B9FFE99065F}"/>
          </ac:cxnSpMkLst>
        </pc:cxnChg>
      </pc:sldChg>
      <pc:sldChg chg="addSp delSp modSp add mod">
        <pc:chgData name="谷 浩一" userId="bb06abf12e4c240f" providerId="LiveId" clId="{F369F9E6-3638-47B8-874E-3F2F2F88E364}" dt="2021-11-07T04:41:42.433" v="5909"/>
        <pc:sldMkLst>
          <pc:docMk/>
          <pc:sldMk cId="3133275709" sldId="308"/>
        </pc:sldMkLst>
        <pc:spChg chg="add mod">
          <ac:chgData name="谷 浩一" userId="bb06abf12e4c240f" providerId="LiveId" clId="{F369F9E6-3638-47B8-874E-3F2F2F88E364}" dt="2021-11-06T18:31:34.968" v="5794" actId="14100"/>
          <ac:spMkLst>
            <pc:docMk/>
            <pc:sldMk cId="3133275709" sldId="308"/>
            <ac:spMk id="2" creationId="{17B4844F-7A6A-4F83-99B5-5EBC03B12C4F}"/>
          </ac:spMkLst>
        </pc:spChg>
        <pc:spChg chg="mod">
          <ac:chgData name="谷 浩一" userId="bb06abf12e4c240f" providerId="LiveId" clId="{F369F9E6-3638-47B8-874E-3F2F2F88E364}" dt="2021-11-06T18:33:36.749" v="5902" actId="14100"/>
          <ac:spMkLst>
            <pc:docMk/>
            <pc:sldMk cId="3133275709" sldId="308"/>
            <ac:spMk id="12" creationId="{D4396589-00D1-47EA-9909-FD80FE2826EC}"/>
          </ac:spMkLst>
        </pc:spChg>
        <pc:spChg chg="del">
          <ac:chgData name="谷 浩一" userId="bb06abf12e4c240f" providerId="LiveId" clId="{F369F9E6-3638-47B8-874E-3F2F2F88E364}" dt="2021-11-06T18:29:42.160" v="5659" actId="478"/>
          <ac:spMkLst>
            <pc:docMk/>
            <pc:sldMk cId="3133275709" sldId="308"/>
            <ac:spMk id="13" creationId="{2DD28936-1B1C-4C22-B7AB-EF0A1A8E6B6D}"/>
          </ac:spMkLst>
        </pc:spChg>
        <pc:spChg chg="mod">
          <ac:chgData name="谷 浩一" userId="bb06abf12e4c240f" providerId="LiveId" clId="{F369F9E6-3638-47B8-874E-3F2F2F88E364}" dt="2021-11-06T18:29:37.458" v="5658" actId="20577"/>
          <ac:spMkLst>
            <pc:docMk/>
            <pc:sldMk cId="3133275709" sldId="308"/>
            <ac:spMk id="16" creationId="{08E1090C-0A8B-B545-89AB-4670A2A8D617}"/>
          </ac:spMkLst>
        </pc:spChg>
        <pc:spChg chg="del">
          <ac:chgData name="谷 浩一" userId="bb06abf12e4c240f" providerId="LiveId" clId="{F369F9E6-3638-47B8-874E-3F2F2F88E364}" dt="2021-11-06T18:29:42.160" v="5659" actId="478"/>
          <ac:spMkLst>
            <pc:docMk/>
            <pc:sldMk cId="3133275709" sldId="308"/>
            <ac:spMk id="17" creationId="{0AC27879-0CB4-4ADB-8500-4F6F330AC06E}"/>
          </ac:spMkLst>
        </pc:spChg>
        <pc:spChg chg="mod">
          <ac:chgData name="谷 浩一" userId="bb06abf12e4c240f" providerId="LiveId" clId="{F369F9E6-3638-47B8-874E-3F2F2F88E364}" dt="2021-11-06T18:33:39.171" v="5903" actId="1076"/>
          <ac:spMkLst>
            <pc:docMk/>
            <pc:sldMk cId="3133275709" sldId="308"/>
            <ac:spMk id="20" creationId="{6EE8F026-8E9D-4343-9094-E85F40CA76D2}"/>
          </ac:spMkLst>
        </pc:spChg>
        <pc:spChg chg="del">
          <ac:chgData name="谷 浩一" userId="bb06abf12e4c240f" providerId="LiveId" clId="{F369F9E6-3638-47B8-874E-3F2F2F88E364}" dt="2021-11-06T18:29:42.160" v="5659" actId="478"/>
          <ac:spMkLst>
            <pc:docMk/>
            <pc:sldMk cId="3133275709" sldId="308"/>
            <ac:spMk id="24" creationId="{90864E9A-9853-48BD-9779-8982EA1BD917}"/>
          </ac:spMkLst>
        </pc:spChg>
        <pc:spChg chg="del">
          <ac:chgData name="谷 浩一" userId="bb06abf12e4c240f" providerId="LiveId" clId="{F369F9E6-3638-47B8-874E-3F2F2F88E364}" dt="2021-11-06T18:29:42.160" v="5659" actId="478"/>
          <ac:spMkLst>
            <pc:docMk/>
            <pc:sldMk cId="3133275709" sldId="308"/>
            <ac:spMk id="25" creationId="{DB887B70-DEAD-40B2-AAA8-34242B35F979}"/>
          </ac:spMkLst>
        </pc:spChg>
        <pc:spChg chg="add mod">
          <ac:chgData name="谷 浩一" userId="bb06abf12e4c240f" providerId="LiveId" clId="{F369F9E6-3638-47B8-874E-3F2F2F88E364}" dt="2021-11-06T18:32:26.046" v="5866" actId="20577"/>
          <ac:spMkLst>
            <pc:docMk/>
            <pc:sldMk cId="3133275709" sldId="308"/>
            <ac:spMk id="27" creationId="{26F2F832-A3B4-4DB3-BAAC-6FC1BF249423}"/>
          </ac:spMkLst>
        </pc:spChg>
        <pc:spChg chg="add del mod">
          <ac:chgData name="谷 浩一" userId="bb06abf12e4c240f" providerId="LiveId" clId="{F369F9E6-3638-47B8-874E-3F2F2F88E364}" dt="2021-11-07T04:41:42.433" v="5909"/>
          <ac:spMkLst>
            <pc:docMk/>
            <pc:sldMk cId="3133275709" sldId="308"/>
            <ac:spMk id="28" creationId="{0A7783B4-161C-4736-B449-C5A4B6A1C278}"/>
          </ac:spMkLst>
        </pc:spChg>
      </pc:sldChg>
      <pc:sldChg chg="add">
        <pc:chgData name="谷 浩一" userId="bb06abf12e4c240f" providerId="LiveId" clId="{F369F9E6-3638-47B8-874E-3F2F2F88E364}" dt="2021-11-07T04:41:48.055" v="5910"/>
        <pc:sldMkLst>
          <pc:docMk/>
          <pc:sldMk cId="1995815898" sldId="309"/>
        </pc:sldMkLst>
      </pc:sldChg>
      <pc:sldChg chg="addSp modSp mod">
        <pc:chgData name="谷 浩一" userId="bb06abf12e4c240f" providerId="LiveId" clId="{F369F9E6-3638-47B8-874E-3F2F2F88E364}" dt="2021-11-26T04:32:40.641" v="6793" actId="1036"/>
        <pc:sldMkLst>
          <pc:docMk/>
          <pc:sldMk cId="1402614432" sldId="310"/>
        </pc:sldMkLst>
        <pc:spChg chg="mod">
          <ac:chgData name="谷 浩一" userId="bb06abf12e4c240f" providerId="LiveId" clId="{F369F9E6-3638-47B8-874E-3F2F2F88E364}" dt="2021-11-24T06:43:19.017" v="6732" actId="20577"/>
          <ac:spMkLst>
            <pc:docMk/>
            <pc:sldMk cId="1402614432" sldId="310"/>
            <ac:spMk id="11" creationId="{E2B203DD-D367-EB4E-B191-4EC1484E70B0}"/>
          </ac:spMkLst>
        </pc:spChg>
        <pc:spChg chg="add mod">
          <ac:chgData name="谷 浩一" userId="bb06abf12e4c240f" providerId="LiveId" clId="{F369F9E6-3638-47B8-874E-3F2F2F88E364}" dt="2021-11-24T06:43:27.484" v="6734" actId="1076"/>
          <ac:spMkLst>
            <pc:docMk/>
            <pc:sldMk cId="1402614432" sldId="310"/>
            <ac:spMk id="13" creationId="{B236F291-3656-42C9-85A7-5AC7AEC5A855}"/>
          </ac:spMkLst>
        </pc:spChg>
        <pc:spChg chg="mod">
          <ac:chgData name="谷 浩一" userId="bb06abf12e4c240f" providerId="LiveId" clId="{F369F9E6-3638-47B8-874E-3F2F2F88E364}" dt="2021-11-24T06:14:48.175" v="6125" actId="20577"/>
          <ac:spMkLst>
            <pc:docMk/>
            <pc:sldMk cId="1402614432" sldId="310"/>
            <ac:spMk id="16" creationId="{08E1090C-0A8B-B545-89AB-4670A2A8D617}"/>
          </ac:spMkLst>
        </pc:spChg>
        <pc:spChg chg="mod">
          <ac:chgData name="谷 浩一" userId="bb06abf12e4c240f" providerId="LiveId" clId="{F369F9E6-3638-47B8-874E-3F2F2F88E364}" dt="2021-11-09T10:09:30.832" v="5976" actId="20577"/>
          <ac:spMkLst>
            <pc:docMk/>
            <pc:sldMk cId="1402614432" sldId="310"/>
            <ac:spMk id="20" creationId="{DDEB32CF-B62D-4EAD-A09B-A1E861526421}"/>
          </ac:spMkLst>
        </pc:spChg>
        <pc:picChg chg="add mod">
          <ac:chgData name="谷 浩一" userId="bb06abf12e4c240f" providerId="LiveId" clId="{F369F9E6-3638-47B8-874E-3F2F2F88E364}" dt="2021-11-24T06:31:34.751" v="6232" actId="1036"/>
          <ac:picMkLst>
            <pc:docMk/>
            <pc:sldMk cId="1402614432" sldId="310"/>
            <ac:picMk id="12" creationId="{F0E2CAF7-29DB-4806-B115-2670A5DEBE4E}"/>
          </ac:picMkLst>
        </pc:picChg>
        <pc:picChg chg="mod">
          <ac:chgData name="谷 浩一" userId="bb06abf12e4c240f" providerId="LiveId" clId="{F369F9E6-3638-47B8-874E-3F2F2F88E364}" dt="2021-11-26T04:32:40.641" v="6793" actId="1036"/>
          <ac:picMkLst>
            <pc:docMk/>
            <pc:sldMk cId="1402614432" sldId="310"/>
            <ac:picMk id="15" creationId="{BE3BFD65-131C-4699-82B8-9AC4C63CF3A5}"/>
          </ac:picMkLst>
        </pc:picChg>
        <pc:picChg chg="mod">
          <ac:chgData name="谷 浩一" userId="bb06abf12e4c240f" providerId="LiveId" clId="{F369F9E6-3638-47B8-874E-3F2F2F88E364}" dt="2021-11-26T04:32:40.641" v="6793" actId="1036"/>
          <ac:picMkLst>
            <pc:docMk/>
            <pc:sldMk cId="1402614432" sldId="310"/>
            <ac:picMk id="19" creationId="{090D4BF9-FD04-4788-97D2-8DECEB3CF2F5}"/>
          </ac:picMkLst>
        </pc:picChg>
        <pc:picChg chg="mod">
          <ac:chgData name="谷 浩一" userId="bb06abf12e4c240f" providerId="LiveId" clId="{F369F9E6-3638-47B8-874E-3F2F2F88E364}" dt="2021-11-26T04:32:40.641" v="6793" actId="1036"/>
          <ac:picMkLst>
            <pc:docMk/>
            <pc:sldMk cId="1402614432" sldId="310"/>
            <ac:picMk id="28" creationId="{6222D384-EE89-4171-A5EA-B116863775AA}"/>
          </ac:picMkLst>
        </pc:picChg>
        <pc:picChg chg="mod">
          <ac:chgData name="谷 浩一" userId="bb06abf12e4c240f" providerId="LiveId" clId="{F369F9E6-3638-47B8-874E-3F2F2F88E364}" dt="2021-11-26T04:32:40.641" v="6793" actId="1036"/>
          <ac:picMkLst>
            <pc:docMk/>
            <pc:sldMk cId="1402614432" sldId="310"/>
            <ac:picMk id="29" creationId="{EBF1581F-3295-4A52-AF03-DC9FD978ECEE}"/>
          </ac:picMkLst>
        </pc:picChg>
        <pc:cxnChg chg="mod">
          <ac:chgData name="谷 浩一" userId="bb06abf12e4c240f" providerId="LiveId" clId="{F369F9E6-3638-47B8-874E-3F2F2F88E364}" dt="2021-11-26T04:32:40.641" v="6793" actId="1036"/>
          <ac:cxnSpMkLst>
            <pc:docMk/>
            <pc:sldMk cId="1402614432" sldId="310"/>
            <ac:cxnSpMk id="4" creationId="{24FAB26C-DFD9-42E9-81AA-80DAC183728D}"/>
          </ac:cxnSpMkLst>
        </pc:cxnChg>
        <pc:cxnChg chg="mod">
          <ac:chgData name="谷 浩一" userId="bb06abf12e4c240f" providerId="LiveId" clId="{F369F9E6-3638-47B8-874E-3F2F2F88E364}" dt="2021-11-26T04:32:40.641" v="6793" actId="1036"/>
          <ac:cxnSpMkLst>
            <pc:docMk/>
            <pc:sldMk cId="1402614432" sldId="310"/>
            <ac:cxnSpMk id="30" creationId="{0EF6334E-1112-4207-847A-7B4EFE9B5996}"/>
          </ac:cxnSpMkLst>
        </pc:cxnChg>
      </pc:sldChg>
      <pc:sldChg chg="addSp delSp modSp mod">
        <pc:chgData name="谷 浩一" userId="bb06abf12e4c240f" providerId="LiveId" clId="{F369F9E6-3638-47B8-874E-3F2F2F88E364}" dt="2021-11-24T06:32:41.147" v="6237" actId="21"/>
        <pc:sldMkLst>
          <pc:docMk/>
          <pc:sldMk cId="107148087" sldId="311"/>
        </pc:sldMkLst>
        <pc:spChg chg="del">
          <ac:chgData name="谷 浩一" userId="bb06abf12e4c240f" providerId="LiveId" clId="{F369F9E6-3638-47B8-874E-3F2F2F88E364}" dt="2021-11-24T06:32:41.147" v="6237" actId="21"/>
          <ac:spMkLst>
            <pc:docMk/>
            <pc:sldMk cId="107148087" sldId="311"/>
            <ac:spMk id="23" creationId="{5CC301DD-67EB-4722-B084-AF9C45B6C020}"/>
          </ac:spMkLst>
        </pc:spChg>
        <pc:picChg chg="add del mod">
          <ac:chgData name="谷 浩一" userId="bb06abf12e4c240f" providerId="LiveId" clId="{F369F9E6-3638-47B8-874E-3F2F2F88E364}" dt="2021-11-24T06:31:42.579" v="6235" actId="478"/>
          <ac:picMkLst>
            <pc:docMk/>
            <pc:sldMk cId="107148087" sldId="311"/>
            <ac:picMk id="28" creationId="{11B8B920-7877-430C-B2C1-8E241CC49187}"/>
          </ac:picMkLst>
        </pc:picChg>
        <pc:picChg chg="add mod">
          <ac:chgData name="谷 浩一" userId="bb06abf12e4c240f" providerId="LiveId" clId="{F369F9E6-3638-47B8-874E-3F2F2F88E364}" dt="2021-11-24T06:31:46.027" v="6236"/>
          <ac:picMkLst>
            <pc:docMk/>
            <pc:sldMk cId="107148087" sldId="311"/>
            <ac:picMk id="29" creationId="{ADA0D53B-1045-40D6-A7BE-2BB10DBF6B79}"/>
          </ac:picMkLst>
        </pc:picChg>
      </pc:sldChg>
      <pc:sldChg chg="modSp mod">
        <pc:chgData name="谷 浩一" userId="bb06abf12e4c240f" providerId="LiveId" clId="{F369F9E6-3638-47B8-874E-3F2F2F88E364}" dt="2021-12-01T07:40:56.095" v="7250" actId="20577"/>
        <pc:sldMkLst>
          <pc:docMk/>
          <pc:sldMk cId="4084253660" sldId="312"/>
        </pc:sldMkLst>
        <pc:spChg chg="mod">
          <ac:chgData name="谷 浩一" userId="bb06abf12e4c240f" providerId="LiveId" clId="{F369F9E6-3638-47B8-874E-3F2F2F88E364}" dt="2021-12-01T07:40:56.095" v="7250" actId="20577"/>
          <ac:spMkLst>
            <pc:docMk/>
            <pc:sldMk cId="4084253660" sldId="312"/>
            <ac:spMk id="4" creationId="{D1E032F2-797C-A348-9CFD-E6572BDB94FF}"/>
          </ac:spMkLst>
        </pc:spChg>
      </pc:sldChg>
      <pc:sldChg chg="modSp mod">
        <pc:chgData name="谷 浩一" userId="bb06abf12e4c240f" providerId="LiveId" clId="{F369F9E6-3638-47B8-874E-3F2F2F88E364}" dt="2021-12-01T07:19:34.915" v="6821" actId="20577"/>
        <pc:sldMkLst>
          <pc:docMk/>
          <pc:sldMk cId="1123299613" sldId="313"/>
        </pc:sldMkLst>
        <pc:spChg chg="mod">
          <ac:chgData name="谷 浩一" userId="bb06abf12e4c240f" providerId="LiveId" clId="{F369F9E6-3638-47B8-874E-3F2F2F88E364}" dt="2021-12-01T07:19:34.915" v="6821" actId="20577"/>
          <ac:spMkLst>
            <pc:docMk/>
            <pc:sldMk cId="1123299613" sldId="313"/>
            <ac:spMk id="27" creationId="{26F2F832-A3B4-4DB3-BAAC-6FC1BF249423}"/>
          </ac:spMkLst>
        </pc:spChg>
      </pc:sldChg>
      <pc:sldChg chg="addSp delSp modSp add mod ord">
        <pc:chgData name="谷 浩一" userId="bb06abf12e4c240f" providerId="LiveId" clId="{F369F9E6-3638-47B8-874E-3F2F2F88E364}" dt="2021-11-24T06:38:49.432" v="6459"/>
        <pc:sldMkLst>
          <pc:docMk/>
          <pc:sldMk cId="1593958845" sldId="314"/>
        </pc:sldMkLst>
        <pc:spChg chg="del">
          <ac:chgData name="谷 浩一" userId="bb06abf12e4c240f" providerId="LiveId" clId="{F369F9E6-3638-47B8-874E-3F2F2F88E364}" dt="2021-11-24T05:41:03.947" v="6031" actId="478"/>
          <ac:spMkLst>
            <pc:docMk/>
            <pc:sldMk cId="1593958845" sldId="314"/>
            <ac:spMk id="3" creationId="{00E861E1-89CF-D946-AD9C-C8F7DB862DD0}"/>
          </ac:spMkLst>
        </pc:spChg>
        <pc:spChg chg="del">
          <ac:chgData name="谷 浩一" userId="bb06abf12e4c240f" providerId="LiveId" clId="{F369F9E6-3638-47B8-874E-3F2F2F88E364}" dt="2021-11-24T05:41:03.947" v="6031" actId="478"/>
          <ac:spMkLst>
            <pc:docMk/>
            <pc:sldMk cId="1593958845" sldId="314"/>
            <ac:spMk id="5" creationId="{2C93A4E6-A541-E042-A9E4-91F74E5869ED}"/>
          </ac:spMkLst>
        </pc:spChg>
        <pc:spChg chg="del">
          <ac:chgData name="谷 浩一" userId="bb06abf12e4c240f" providerId="LiveId" clId="{F369F9E6-3638-47B8-874E-3F2F2F88E364}" dt="2021-11-24T05:41:03.947" v="6031" actId="478"/>
          <ac:spMkLst>
            <pc:docMk/>
            <pc:sldMk cId="1593958845" sldId="314"/>
            <ac:spMk id="7" creationId="{96E66425-AC66-B74A-AD2F-E142C23895DE}"/>
          </ac:spMkLst>
        </pc:spChg>
        <pc:spChg chg="del">
          <ac:chgData name="谷 浩一" userId="bb06abf12e4c240f" providerId="LiveId" clId="{F369F9E6-3638-47B8-874E-3F2F2F88E364}" dt="2021-11-24T05:41:03.947" v="6031" actId="478"/>
          <ac:spMkLst>
            <pc:docMk/>
            <pc:sldMk cId="1593958845" sldId="314"/>
            <ac:spMk id="10" creationId="{DA027C1D-48E1-C945-A61A-AA34B16552FE}"/>
          </ac:spMkLst>
        </pc:spChg>
        <pc:spChg chg="add mod">
          <ac:chgData name="谷 浩一" userId="bb06abf12e4c240f" providerId="LiveId" clId="{F369F9E6-3638-47B8-874E-3F2F2F88E364}" dt="2021-11-24T06:32:54.724" v="6246" actId="1076"/>
          <ac:spMkLst>
            <pc:docMk/>
            <pc:sldMk cId="1593958845" sldId="314"/>
            <ac:spMk id="13" creationId="{85402FE6-B0B7-4D06-90C3-042380028C5F}"/>
          </ac:spMkLst>
        </pc:spChg>
        <pc:spChg chg="add mod">
          <ac:chgData name="谷 浩一" userId="bb06abf12e4c240f" providerId="LiveId" clId="{F369F9E6-3638-47B8-874E-3F2F2F88E364}" dt="2021-11-24T06:32:54.724" v="6246" actId="1076"/>
          <ac:spMkLst>
            <pc:docMk/>
            <pc:sldMk cId="1593958845" sldId="314"/>
            <ac:spMk id="14" creationId="{6C256A13-A39A-4AEB-921B-A717F8F7652B}"/>
          </ac:spMkLst>
        </pc:spChg>
        <pc:spChg chg="mod">
          <ac:chgData name="谷 浩一" userId="bb06abf12e4c240f" providerId="LiveId" clId="{F369F9E6-3638-47B8-874E-3F2F2F88E364}" dt="2021-11-24T06:30:49.448" v="6219" actId="20577"/>
          <ac:spMkLst>
            <pc:docMk/>
            <pc:sldMk cId="1593958845" sldId="314"/>
            <ac:spMk id="16" creationId="{08E1090C-0A8B-B545-89AB-4670A2A8D617}"/>
          </ac:spMkLst>
        </pc:spChg>
        <pc:spChg chg="add mod">
          <ac:chgData name="谷 浩一" userId="bb06abf12e4c240f" providerId="LiveId" clId="{F369F9E6-3638-47B8-874E-3F2F2F88E364}" dt="2021-11-24T06:32:50.153" v="6245" actId="20577"/>
          <ac:spMkLst>
            <pc:docMk/>
            <pc:sldMk cId="1593958845" sldId="314"/>
            <ac:spMk id="17" creationId="{381BCC03-47BC-4892-8BAE-CB4322220867}"/>
          </ac:spMkLst>
        </pc:spChg>
        <pc:spChg chg="del">
          <ac:chgData name="谷 浩一" userId="bb06abf12e4c240f" providerId="LiveId" clId="{F369F9E6-3638-47B8-874E-3F2F2F88E364}" dt="2021-11-24T05:41:03.947" v="6031" actId="478"/>
          <ac:spMkLst>
            <pc:docMk/>
            <pc:sldMk cId="1593958845" sldId="314"/>
            <ac:spMk id="19" creationId="{F9170CAE-8A67-4E48-ADD2-A9B4E1DD262D}"/>
          </ac:spMkLst>
        </pc:spChg>
        <pc:picChg chg="del">
          <ac:chgData name="谷 浩一" userId="bb06abf12e4c240f" providerId="LiveId" clId="{F369F9E6-3638-47B8-874E-3F2F2F88E364}" dt="2021-11-24T05:41:03.947" v="6031" actId="478"/>
          <ac:picMkLst>
            <pc:docMk/>
            <pc:sldMk cId="1593958845" sldId="314"/>
            <ac:picMk id="2" creationId="{EE8B0C9C-4653-904D-AD2A-FB950B4FFCA5}"/>
          </ac:picMkLst>
        </pc:picChg>
        <pc:picChg chg="add mod">
          <ac:chgData name="谷 浩一" userId="bb06abf12e4c240f" providerId="LiveId" clId="{F369F9E6-3638-47B8-874E-3F2F2F88E364}" dt="2021-11-24T06:32:54.724" v="6246" actId="1076"/>
          <ac:picMkLst>
            <pc:docMk/>
            <pc:sldMk cId="1593958845" sldId="314"/>
            <ac:picMk id="11" creationId="{6D615858-EE34-47DE-91D3-5A2B5FFDFEA7}"/>
          </ac:picMkLst>
        </pc:picChg>
        <pc:picChg chg="add mod">
          <ac:chgData name="谷 浩一" userId="bb06abf12e4c240f" providerId="LiveId" clId="{F369F9E6-3638-47B8-874E-3F2F2F88E364}" dt="2021-11-24T06:37:50.495" v="6430" actId="1076"/>
          <ac:picMkLst>
            <pc:docMk/>
            <pc:sldMk cId="1593958845" sldId="314"/>
            <ac:picMk id="15" creationId="{318A50A4-A932-4BE0-9163-AE270A15893D}"/>
          </ac:picMkLst>
        </pc:picChg>
        <pc:picChg chg="del">
          <ac:chgData name="谷 浩一" userId="bb06abf12e4c240f" providerId="LiveId" clId="{F369F9E6-3638-47B8-874E-3F2F2F88E364}" dt="2021-11-24T05:41:03.947" v="6031" actId="478"/>
          <ac:picMkLst>
            <pc:docMk/>
            <pc:sldMk cId="1593958845" sldId="314"/>
            <ac:picMk id="1026" creationId="{E1C495D1-D194-2544-B3FD-4B19C9AB0D55}"/>
          </ac:picMkLst>
        </pc:picChg>
        <pc:picChg chg="del">
          <ac:chgData name="谷 浩一" userId="bb06abf12e4c240f" providerId="LiveId" clId="{F369F9E6-3638-47B8-874E-3F2F2F88E364}" dt="2021-11-24T05:41:03.947" v="6031" actId="478"/>
          <ac:picMkLst>
            <pc:docMk/>
            <pc:sldMk cId="1593958845" sldId="314"/>
            <ac:picMk id="1028" creationId="{9F20EA24-69A1-0B4E-B961-D3E2C7D6CC96}"/>
          </ac:picMkLst>
        </pc:picChg>
      </pc:sldChg>
      <pc:sldChg chg="new del">
        <pc:chgData name="谷 浩一" userId="bb06abf12e4c240f" providerId="LiveId" clId="{F369F9E6-3638-47B8-874E-3F2F2F88E364}" dt="2021-11-24T05:40:58.614" v="6029" actId="47"/>
        <pc:sldMkLst>
          <pc:docMk/>
          <pc:sldMk cId="2325130737" sldId="314"/>
        </pc:sldMkLst>
      </pc:sldChg>
      <pc:sldChg chg="addSp modSp add del mod">
        <pc:chgData name="谷 浩一" userId="bb06abf12e4c240f" providerId="LiveId" clId="{F369F9E6-3638-47B8-874E-3F2F2F88E364}" dt="2021-11-24T06:38:01.646" v="6431" actId="47"/>
        <pc:sldMkLst>
          <pc:docMk/>
          <pc:sldMk cId="1227347462" sldId="315"/>
        </pc:sldMkLst>
        <pc:spChg chg="add mod">
          <ac:chgData name="谷 浩一" userId="bb06abf12e4c240f" providerId="LiveId" clId="{F369F9E6-3638-47B8-874E-3F2F2F88E364}" dt="2021-11-24T06:37:16.547" v="6424" actId="1582"/>
          <ac:spMkLst>
            <pc:docMk/>
            <pc:sldMk cId="1227347462" sldId="315"/>
            <ac:spMk id="2" creationId="{C6561533-6EA8-44EB-815D-670C6057F7AA}"/>
          </ac:spMkLst>
        </pc:spChg>
      </pc:sldChg>
      <pc:sldChg chg="addSp modSp add mod">
        <pc:chgData name="谷 浩一" userId="bb06abf12e4c240f" providerId="LiveId" clId="{F369F9E6-3638-47B8-874E-3F2F2F88E364}" dt="2021-11-24T06:38:55.359" v="6464" actId="207"/>
        <pc:sldMkLst>
          <pc:docMk/>
          <pc:sldMk cId="3453099088" sldId="315"/>
        </pc:sldMkLst>
        <pc:spChg chg="add mod">
          <ac:chgData name="谷 浩一" userId="bb06abf12e4c240f" providerId="LiveId" clId="{F369F9E6-3638-47B8-874E-3F2F2F88E364}" dt="2021-11-24T06:38:55.359" v="6464" actId="207"/>
          <ac:spMkLst>
            <pc:docMk/>
            <pc:sldMk cId="3453099088" sldId="315"/>
            <ac:spMk id="2" creationId="{ACE9D81D-EB17-4567-B91E-46FA3CFF371B}"/>
          </ac:spMkLst>
        </pc:spChg>
      </pc:sldChg>
      <pc:sldChg chg="modSp add mod">
        <pc:chgData name="谷 浩一" userId="bb06abf12e4c240f" providerId="LiveId" clId="{F369F9E6-3638-47B8-874E-3F2F2F88E364}" dt="2021-11-24T06:39:07.964" v="6466" actId="1076"/>
        <pc:sldMkLst>
          <pc:docMk/>
          <pc:sldMk cId="1520789084" sldId="316"/>
        </pc:sldMkLst>
        <pc:spChg chg="mod">
          <ac:chgData name="谷 浩一" userId="bb06abf12e4c240f" providerId="LiveId" clId="{F369F9E6-3638-47B8-874E-3F2F2F88E364}" dt="2021-11-24T06:39:07.964" v="6466" actId="1076"/>
          <ac:spMkLst>
            <pc:docMk/>
            <pc:sldMk cId="1520789084" sldId="316"/>
            <ac:spMk id="2" creationId="{ACE9D81D-EB17-4567-B91E-46FA3CFF371B}"/>
          </ac:spMkLst>
        </pc:spChg>
      </pc:sldChg>
      <pc:sldChg chg="modSp add del mod">
        <pc:chgData name="谷 浩一" userId="bb06abf12e4c240f" providerId="LiveId" clId="{F369F9E6-3638-47B8-874E-3F2F2F88E364}" dt="2021-11-24T06:37:44.463" v="6429" actId="47"/>
        <pc:sldMkLst>
          <pc:docMk/>
          <pc:sldMk cId="2851169317" sldId="316"/>
        </pc:sldMkLst>
        <pc:spChg chg="mod">
          <ac:chgData name="谷 浩一" userId="bb06abf12e4c240f" providerId="LiveId" clId="{F369F9E6-3638-47B8-874E-3F2F2F88E364}" dt="2021-11-24T06:37:32.851" v="6427" actId="1076"/>
          <ac:spMkLst>
            <pc:docMk/>
            <pc:sldMk cId="2851169317" sldId="316"/>
            <ac:spMk id="2" creationId="{C6561533-6EA8-44EB-815D-670C6057F7AA}"/>
          </ac:spMkLst>
        </pc:spChg>
        <pc:picChg chg="mod">
          <ac:chgData name="谷 浩一" userId="bb06abf12e4c240f" providerId="LiveId" clId="{F369F9E6-3638-47B8-874E-3F2F2F88E364}" dt="2021-11-24T06:37:41.004" v="6428" actId="1076"/>
          <ac:picMkLst>
            <pc:docMk/>
            <pc:sldMk cId="2851169317" sldId="316"/>
            <ac:picMk id="15" creationId="{318A50A4-A932-4BE0-9163-AE270A15893D}"/>
          </ac:picMkLst>
        </pc:picChg>
      </pc:sldChg>
      <pc:sldChg chg="add">
        <pc:chgData name="谷 浩一" userId="bb06abf12e4c240f" providerId="LiveId" clId="{F369F9E6-3638-47B8-874E-3F2F2F88E364}" dt="2021-11-24T06:43:48.519" v="6737"/>
        <pc:sldMkLst>
          <pc:docMk/>
          <pc:sldMk cId="374622772" sldId="317"/>
        </pc:sldMkLst>
      </pc:sldChg>
      <pc:sldChg chg="new del">
        <pc:chgData name="谷 浩一" userId="bb06abf12e4c240f" providerId="LiveId" clId="{F369F9E6-3638-47B8-874E-3F2F2F88E364}" dt="2021-11-24T06:43:46.060" v="6736" actId="47"/>
        <pc:sldMkLst>
          <pc:docMk/>
          <pc:sldMk cId="2563861992" sldId="317"/>
        </pc:sldMkLst>
      </pc:sldChg>
      <pc:sldChg chg="modSp new mod">
        <pc:chgData name="谷 浩一" userId="bb06abf12e4c240f" providerId="LiveId" clId="{F369F9E6-3638-47B8-874E-3F2F2F88E364}" dt="2021-12-01T05:08:24.218" v="6814" actId="20577"/>
        <pc:sldMkLst>
          <pc:docMk/>
          <pc:sldMk cId="208094883" sldId="318"/>
        </pc:sldMkLst>
        <pc:spChg chg="mod">
          <ac:chgData name="谷 浩一" userId="bb06abf12e4c240f" providerId="LiveId" clId="{F369F9E6-3638-47B8-874E-3F2F2F88E364}" dt="2021-12-01T05:08:24.218" v="6814" actId="20577"/>
          <ac:spMkLst>
            <pc:docMk/>
            <pc:sldMk cId="208094883" sldId="318"/>
            <ac:spMk id="2" creationId="{FA0E72CB-87A6-4D89-A504-F40ED1886E52}"/>
          </ac:spMkLst>
        </pc:spChg>
      </pc:sldChg>
      <pc:sldChg chg="modSp add mod">
        <pc:chgData name="谷 浩一" userId="bb06abf12e4c240f" providerId="LiveId" clId="{F369F9E6-3638-47B8-874E-3F2F2F88E364}" dt="2021-12-01T08:45:10.725" v="7276" actId="20577"/>
        <pc:sldMkLst>
          <pc:docMk/>
          <pc:sldMk cId="4292329053" sldId="319"/>
        </pc:sldMkLst>
        <pc:spChg chg="mod">
          <ac:chgData name="谷 浩一" userId="bb06abf12e4c240f" providerId="LiveId" clId="{F369F9E6-3638-47B8-874E-3F2F2F88E364}" dt="2021-12-01T08:45:10.725" v="7276" actId="20577"/>
          <ac:spMkLst>
            <pc:docMk/>
            <pc:sldMk cId="4292329053" sldId="319"/>
            <ac:spMk id="2" creationId="{FA0E72CB-87A6-4D89-A504-F40ED1886E52}"/>
          </ac:spMkLst>
        </pc:spChg>
      </pc:sldChg>
      <pc:sldChg chg="modSp add mod">
        <pc:chgData name="谷 浩一" userId="bb06abf12e4c240f" providerId="LiveId" clId="{F369F9E6-3638-47B8-874E-3F2F2F88E364}" dt="2021-12-01T08:46:14.342" v="7366" actId="20577"/>
        <pc:sldMkLst>
          <pc:docMk/>
          <pc:sldMk cId="2799462179" sldId="320"/>
        </pc:sldMkLst>
        <pc:spChg chg="mod">
          <ac:chgData name="谷 浩一" userId="bb06abf12e4c240f" providerId="LiveId" clId="{F369F9E6-3638-47B8-874E-3F2F2F88E364}" dt="2021-12-01T08:46:03.475" v="7318" actId="20577"/>
          <ac:spMkLst>
            <pc:docMk/>
            <pc:sldMk cId="2799462179" sldId="320"/>
            <ac:spMk id="2" creationId="{FA0E72CB-87A6-4D89-A504-F40ED1886E52}"/>
          </ac:spMkLst>
        </pc:spChg>
        <pc:spChg chg="mod">
          <ac:chgData name="谷 浩一" userId="bb06abf12e4c240f" providerId="LiveId" clId="{F369F9E6-3638-47B8-874E-3F2F2F88E364}" dt="2021-12-01T08:46:14.342" v="7366" actId="20577"/>
          <ac:spMkLst>
            <pc:docMk/>
            <pc:sldMk cId="2799462179" sldId="320"/>
            <ac:spMk id="3" creationId="{5F66A876-8408-4F71-A8B1-09621D8EE69F}"/>
          </ac:spMkLst>
        </pc:spChg>
      </pc:sldChg>
    </pc:docChg>
  </pc:docChgLst>
  <pc:docChgLst>
    <pc:chgData name="谷 浩一" userId="bb06abf12e4c240f" providerId="LiveId" clId="{65E79B6D-E001-47B1-A400-2B6AE3896274}"/>
    <pc:docChg chg="undo custSel addSld modSld sldOrd">
      <pc:chgData name="谷 浩一" userId="bb06abf12e4c240f" providerId="LiveId" clId="{65E79B6D-E001-47B1-A400-2B6AE3896274}" dt="2021-12-05T14:23:42.229" v="1756" actId="1076"/>
      <pc:docMkLst>
        <pc:docMk/>
      </pc:docMkLst>
      <pc:sldChg chg="ord">
        <pc:chgData name="谷 浩一" userId="bb06abf12e4c240f" providerId="LiveId" clId="{65E79B6D-E001-47B1-A400-2B6AE3896274}" dt="2021-12-04T17:51:05.254" v="87"/>
        <pc:sldMkLst>
          <pc:docMk/>
          <pc:sldMk cId="3340728069" sldId="293"/>
        </pc:sldMkLst>
      </pc:sldChg>
      <pc:sldChg chg="delSp modSp mod">
        <pc:chgData name="谷 浩一" userId="bb06abf12e4c240f" providerId="LiveId" clId="{65E79B6D-E001-47B1-A400-2B6AE3896274}" dt="2021-12-05T07:58:33.750" v="1123" actId="1076"/>
        <pc:sldMkLst>
          <pc:docMk/>
          <pc:sldMk cId="1959220966" sldId="295"/>
        </pc:sldMkLst>
        <pc:spChg chg="del">
          <ac:chgData name="谷 浩一" userId="bb06abf12e4c240f" providerId="LiveId" clId="{65E79B6D-E001-47B1-A400-2B6AE3896274}" dt="2021-12-04T14:17:59.389" v="3" actId="478"/>
          <ac:spMkLst>
            <pc:docMk/>
            <pc:sldMk cId="1959220966" sldId="295"/>
            <ac:spMk id="6" creationId="{CD09217E-821A-7249-946C-F32D3186D243}"/>
          </ac:spMkLst>
        </pc:spChg>
        <pc:spChg chg="mod">
          <ac:chgData name="谷 浩一" userId="bb06abf12e4c240f" providerId="LiveId" clId="{65E79B6D-E001-47B1-A400-2B6AE3896274}" dt="2021-12-05T03:26:06.726" v="104" actId="20577"/>
          <ac:spMkLst>
            <pc:docMk/>
            <pc:sldMk cId="1959220966" sldId="295"/>
            <ac:spMk id="10" creationId="{ADA4FDBF-7196-3244-987E-EEDD69894A87}"/>
          </ac:spMkLst>
        </pc:spChg>
        <pc:spChg chg="del">
          <ac:chgData name="谷 浩一" userId="bb06abf12e4c240f" providerId="LiveId" clId="{65E79B6D-E001-47B1-A400-2B6AE3896274}" dt="2021-12-05T07:56:10.294" v="992" actId="478"/>
          <ac:spMkLst>
            <pc:docMk/>
            <pc:sldMk cId="1959220966" sldId="295"/>
            <ac:spMk id="12" creationId="{5D995D25-4890-3D4C-990D-17EEAEF5E12A}"/>
          </ac:spMkLst>
        </pc:spChg>
        <pc:spChg chg="mod">
          <ac:chgData name="谷 浩一" userId="bb06abf12e4c240f" providerId="LiveId" clId="{65E79B6D-E001-47B1-A400-2B6AE3896274}" dt="2021-12-05T07:58:33.750" v="1123" actId="1076"/>
          <ac:spMkLst>
            <pc:docMk/>
            <pc:sldMk cId="1959220966" sldId="295"/>
            <ac:spMk id="14" creationId="{865BCDFD-2A80-3A4E-9181-4E777ADA3379}"/>
          </ac:spMkLst>
        </pc:spChg>
        <pc:spChg chg="del">
          <ac:chgData name="谷 浩一" userId="bb06abf12e4c240f" providerId="LiveId" clId="{65E79B6D-E001-47B1-A400-2B6AE3896274}" dt="2021-12-05T07:56:10.294" v="992" actId="478"/>
          <ac:spMkLst>
            <pc:docMk/>
            <pc:sldMk cId="1959220966" sldId="295"/>
            <ac:spMk id="26" creationId="{16225720-EF4D-A744-8067-388798410B32}"/>
          </ac:spMkLst>
        </pc:spChg>
        <pc:spChg chg="mod">
          <ac:chgData name="谷 浩一" userId="bb06abf12e4c240f" providerId="LiveId" clId="{65E79B6D-E001-47B1-A400-2B6AE3896274}" dt="2021-12-05T07:58:33.750" v="1123" actId="1076"/>
          <ac:spMkLst>
            <pc:docMk/>
            <pc:sldMk cId="1959220966" sldId="295"/>
            <ac:spMk id="31" creationId="{84F88452-63EC-E44A-9284-7787F81D7EE3}"/>
          </ac:spMkLst>
        </pc:spChg>
        <pc:spChg chg="mod">
          <ac:chgData name="谷 浩一" userId="bb06abf12e4c240f" providerId="LiveId" clId="{65E79B6D-E001-47B1-A400-2B6AE3896274}" dt="2021-12-05T07:58:33.750" v="1123" actId="1076"/>
          <ac:spMkLst>
            <pc:docMk/>
            <pc:sldMk cId="1959220966" sldId="295"/>
            <ac:spMk id="32" creationId="{6BDEBF40-976B-2949-9034-2409406C919C}"/>
          </ac:spMkLst>
        </pc:spChg>
        <pc:spChg chg="mod">
          <ac:chgData name="谷 浩一" userId="bb06abf12e4c240f" providerId="LiveId" clId="{65E79B6D-E001-47B1-A400-2B6AE3896274}" dt="2021-12-05T07:58:33.750" v="1123" actId="1076"/>
          <ac:spMkLst>
            <pc:docMk/>
            <pc:sldMk cId="1959220966" sldId="295"/>
            <ac:spMk id="33" creationId="{586DAE09-7F75-2C4F-858B-3C2AC1DC4884}"/>
          </ac:spMkLst>
        </pc:spChg>
        <pc:spChg chg="mod">
          <ac:chgData name="谷 浩一" userId="bb06abf12e4c240f" providerId="LiveId" clId="{65E79B6D-E001-47B1-A400-2B6AE3896274}" dt="2021-12-05T07:58:33.750" v="1123" actId="1076"/>
          <ac:spMkLst>
            <pc:docMk/>
            <pc:sldMk cId="1959220966" sldId="295"/>
            <ac:spMk id="34" creationId="{1B58E8DE-8047-F541-A078-BF8B86AD8423}"/>
          </ac:spMkLst>
        </pc:spChg>
        <pc:spChg chg="mod">
          <ac:chgData name="谷 浩一" userId="bb06abf12e4c240f" providerId="LiveId" clId="{65E79B6D-E001-47B1-A400-2B6AE3896274}" dt="2021-12-05T07:57:28.505" v="1089" actId="1076"/>
          <ac:spMkLst>
            <pc:docMk/>
            <pc:sldMk cId="1959220966" sldId="295"/>
            <ac:spMk id="38" creationId="{80F9CF93-40C1-634D-94CD-3B6CEDBF5076}"/>
          </ac:spMkLst>
        </pc:spChg>
        <pc:grpChg chg="del">
          <ac:chgData name="谷 浩一" userId="bb06abf12e4c240f" providerId="LiveId" clId="{65E79B6D-E001-47B1-A400-2B6AE3896274}" dt="2021-12-05T07:57:06.534" v="1087" actId="478"/>
          <ac:grpSpMkLst>
            <pc:docMk/>
            <pc:sldMk cId="1959220966" sldId="295"/>
            <ac:grpSpMk id="39" creationId="{CFFA579A-5273-5743-A327-D84AC6B1AC7E}"/>
          </ac:grpSpMkLst>
        </pc:grp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5" creationId="{746DAB97-559C-654C-8939-46941A08AE75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8" creationId="{512208BE-78B7-944F-BD06-4CB87519D886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9" creationId="{72E80349-3396-6444-BCF7-A1DAA4ECE1D1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11" creationId="{0A55B56C-D713-3B45-97B1-22CF3342A88A}"/>
          </ac:picMkLst>
        </pc:picChg>
        <pc:picChg chg="del">
          <ac:chgData name="谷 浩一" userId="bb06abf12e4c240f" providerId="LiveId" clId="{65E79B6D-E001-47B1-A400-2B6AE3896274}" dt="2021-12-04T14:17:59.389" v="3" actId="478"/>
          <ac:picMkLst>
            <pc:docMk/>
            <pc:sldMk cId="1959220966" sldId="295"/>
            <ac:picMk id="29" creationId="{58F7BF93-FADE-4145-9B44-64C1A05D31C9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35" creationId="{14559028-5DA6-DB4D-AE25-3B45C2E38061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36" creationId="{1947BEEF-2B87-594E-8012-C9C5684D8274}"/>
          </ac:picMkLst>
        </pc:picChg>
        <pc:picChg chg="mod">
          <ac:chgData name="谷 浩一" userId="bb06abf12e4c240f" providerId="LiveId" clId="{65E79B6D-E001-47B1-A400-2B6AE3896274}" dt="2021-12-05T07:58:33.750" v="1123" actId="1076"/>
          <ac:picMkLst>
            <pc:docMk/>
            <pc:sldMk cId="1959220966" sldId="295"/>
            <ac:picMk id="37" creationId="{5FECDDA7-597E-6048-A27A-498B513BB00A}"/>
          </ac:picMkLst>
        </pc:picChg>
      </pc:sldChg>
      <pc:sldChg chg="addSp delSp modSp mod">
        <pc:chgData name="谷 浩一" userId="bb06abf12e4c240f" providerId="LiveId" clId="{65E79B6D-E001-47B1-A400-2B6AE3896274}" dt="2021-12-04T13:33:41.088" v="2" actId="1076"/>
        <pc:sldMkLst>
          <pc:docMk/>
          <pc:sldMk cId="4292329053" sldId="319"/>
        </pc:sldMkLst>
        <pc:spChg chg="del">
          <ac:chgData name="谷 浩一" userId="bb06abf12e4c240f" providerId="LiveId" clId="{65E79B6D-E001-47B1-A400-2B6AE3896274}" dt="2021-12-04T13:33:39.307" v="0" actId="478"/>
          <ac:spMkLst>
            <pc:docMk/>
            <pc:sldMk cId="4292329053" sldId="319"/>
            <ac:spMk id="3" creationId="{5F66A876-8408-4F71-A8B1-09621D8EE69F}"/>
          </ac:spMkLst>
        </pc:spChg>
        <pc:picChg chg="add mod">
          <ac:chgData name="谷 浩一" userId="bb06abf12e4c240f" providerId="LiveId" clId="{65E79B6D-E001-47B1-A400-2B6AE3896274}" dt="2021-12-04T13:33:41.088" v="2" actId="1076"/>
          <ac:picMkLst>
            <pc:docMk/>
            <pc:sldMk cId="4292329053" sldId="319"/>
            <ac:picMk id="5" creationId="{8054643B-8872-4370-9F38-C15EEDF9EBA1}"/>
          </ac:picMkLst>
        </pc:picChg>
      </pc:sldChg>
      <pc:sldChg chg="addSp delSp modSp add mod">
        <pc:chgData name="谷 浩一" userId="bb06abf12e4c240f" providerId="LiveId" clId="{65E79B6D-E001-47B1-A400-2B6AE3896274}" dt="2021-12-05T08:06:13.467" v="1158" actId="1076"/>
        <pc:sldMkLst>
          <pc:docMk/>
          <pc:sldMk cId="1980032751" sldId="321"/>
        </pc:sldMkLst>
        <pc:spChg chg="add del mod">
          <ac:chgData name="谷 浩一" userId="bb06abf12e4c240f" providerId="LiveId" clId="{65E79B6D-E001-47B1-A400-2B6AE3896274}" dt="2021-12-05T06:11:52.267" v="771" actId="478"/>
          <ac:spMkLst>
            <pc:docMk/>
            <pc:sldMk cId="1980032751" sldId="321"/>
            <ac:spMk id="2" creationId="{619FEEA0-F94D-48CA-9ACD-A010A36029F4}"/>
          </ac:spMkLst>
        </pc:spChg>
        <pc:spChg chg="add del">
          <ac:chgData name="谷 浩一" userId="bb06abf12e4c240f" providerId="LiveId" clId="{65E79B6D-E001-47B1-A400-2B6AE3896274}" dt="2021-12-05T06:21:15.524" v="776" actId="11529"/>
          <ac:spMkLst>
            <pc:docMk/>
            <pc:sldMk cId="1980032751" sldId="321"/>
            <ac:spMk id="3" creationId="{F19DF6E8-1C20-4B82-9772-499A03E3FF46}"/>
          </ac:spMkLst>
        </pc:spChg>
        <pc:spChg chg="add del mod">
          <ac:chgData name="谷 浩一" userId="bb06abf12e4c240f" providerId="LiveId" clId="{65E79B6D-E001-47B1-A400-2B6AE3896274}" dt="2021-12-05T06:27:50.643" v="791" actId="478"/>
          <ac:spMkLst>
            <pc:docMk/>
            <pc:sldMk cId="1980032751" sldId="321"/>
            <ac:spMk id="4" creationId="{18096C11-E994-4529-B8CD-71E2EFF6AFF8}"/>
          </ac:spMkLst>
        </pc:spChg>
        <pc:spChg chg="add mod">
          <ac:chgData name="谷 浩一" userId="bb06abf12e4c240f" providerId="LiveId" clId="{65E79B6D-E001-47B1-A400-2B6AE3896274}" dt="2021-12-05T06:54:08.542" v="975" actId="1076"/>
          <ac:spMkLst>
            <pc:docMk/>
            <pc:sldMk cId="1980032751" sldId="321"/>
            <ac:spMk id="6" creationId="{4E35FA35-FE41-4C7F-84BB-12EAC95E0915}"/>
          </ac:spMkLst>
        </pc:spChg>
        <pc:spChg chg="mod">
          <ac:chgData name="谷 浩一" userId="bb06abf12e4c240f" providerId="LiveId" clId="{65E79B6D-E001-47B1-A400-2B6AE3896274}" dt="2021-12-05T04:05:47.311" v="474" actId="20577"/>
          <ac:spMkLst>
            <pc:docMk/>
            <pc:sldMk cId="1980032751" sldId="321"/>
            <ac:spMk id="10" creationId="{ADA4FDBF-7196-3244-987E-EEDD69894A87}"/>
          </ac:spMkLst>
        </pc:spChg>
        <pc:spChg chg="mod">
          <ac:chgData name="谷 浩一" userId="bb06abf12e4c240f" providerId="LiveId" clId="{65E79B6D-E001-47B1-A400-2B6AE3896274}" dt="2021-12-05T08:05:31.285" v="1142" actId="1076"/>
          <ac:spMkLst>
            <pc:docMk/>
            <pc:sldMk cId="1980032751" sldId="321"/>
            <ac:spMk id="12" creationId="{5D995D25-4890-3D4C-990D-17EEAEF5E12A}"/>
          </ac:spMkLst>
        </pc:spChg>
        <pc:spChg chg="del">
          <ac:chgData name="谷 浩一" userId="bb06abf12e4c240f" providerId="LiveId" clId="{65E79B6D-E001-47B1-A400-2B6AE3896274}" dt="2021-12-05T04:12:25.107" v="699" actId="478"/>
          <ac:spMkLst>
            <pc:docMk/>
            <pc:sldMk cId="1980032751" sldId="321"/>
            <ac:spMk id="14" creationId="{865BCDFD-2A80-3A4E-9181-4E777ADA3379}"/>
          </ac:spMkLst>
        </pc:spChg>
        <pc:spChg chg="add del mod ord">
          <ac:chgData name="谷 浩一" userId="bb06abf12e4c240f" providerId="LiveId" clId="{65E79B6D-E001-47B1-A400-2B6AE3896274}" dt="2021-12-05T08:05:27.043" v="1141" actId="478"/>
          <ac:spMkLst>
            <pc:docMk/>
            <pc:sldMk cId="1980032751" sldId="321"/>
            <ac:spMk id="15" creationId="{A409FC1F-0C20-4562-94F1-95757EC47F8B}"/>
          </ac:spMkLst>
        </pc:spChg>
        <pc:spChg chg="add mod ord">
          <ac:chgData name="谷 浩一" userId="bb06abf12e4c240f" providerId="LiveId" clId="{65E79B6D-E001-47B1-A400-2B6AE3896274}" dt="2021-12-05T08:05:42.887" v="1144" actId="1076"/>
          <ac:spMkLst>
            <pc:docMk/>
            <pc:sldMk cId="1980032751" sldId="321"/>
            <ac:spMk id="18" creationId="{77EC269E-CAA6-4612-928E-B1A4ACCC9AFB}"/>
          </ac:spMkLst>
        </pc:spChg>
        <pc:spChg chg="add mod">
          <ac:chgData name="谷 浩一" userId="bb06abf12e4c240f" providerId="LiveId" clId="{65E79B6D-E001-47B1-A400-2B6AE3896274}" dt="2021-12-05T08:06:13.467" v="1158" actId="1076"/>
          <ac:spMkLst>
            <pc:docMk/>
            <pc:sldMk cId="1980032751" sldId="321"/>
            <ac:spMk id="19" creationId="{2F649EDB-FD74-442E-9AB6-EE28D12AC498}"/>
          </ac:spMkLst>
        </pc:spChg>
        <pc:spChg chg="add mod">
          <ac:chgData name="谷 浩一" userId="bb06abf12e4c240f" providerId="LiveId" clId="{65E79B6D-E001-47B1-A400-2B6AE3896274}" dt="2021-12-05T08:06:02.473" v="1156" actId="1076"/>
          <ac:spMkLst>
            <pc:docMk/>
            <pc:sldMk cId="1980032751" sldId="321"/>
            <ac:spMk id="22" creationId="{E1E9F930-EC35-460F-B760-365954B950DE}"/>
          </ac:spMkLst>
        </pc:spChg>
        <pc:spChg chg="add mod">
          <ac:chgData name="谷 浩一" userId="bb06abf12e4c240f" providerId="LiveId" clId="{65E79B6D-E001-47B1-A400-2B6AE3896274}" dt="2021-12-05T08:05:23.636" v="1140" actId="1076"/>
          <ac:spMkLst>
            <pc:docMk/>
            <pc:sldMk cId="1980032751" sldId="321"/>
            <ac:spMk id="24" creationId="{87D45ADE-38C6-4502-A71C-076A3967EC63}"/>
          </ac:spMkLst>
        </pc:spChg>
        <pc:spChg chg="del">
          <ac:chgData name="谷 浩一" userId="bb06abf12e4c240f" providerId="LiveId" clId="{65E79B6D-E001-47B1-A400-2B6AE3896274}" dt="2021-12-05T04:03:05.549" v="170" actId="478"/>
          <ac:spMkLst>
            <pc:docMk/>
            <pc:sldMk cId="1980032751" sldId="321"/>
            <ac:spMk id="26" creationId="{16225720-EF4D-A744-8067-388798410B32}"/>
          </ac:spMkLst>
        </pc:spChg>
        <pc:spChg chg="add del mod ord">
          <ac:chgData name="谷 浩一" userId="bb06abf12e4c240f" providerId="LiveId" clId="{65E79B6D-E001-47B1-A400-2B6AE3896274}" dt="2021-12-05T06:11:53.411" v="772" actId="478"/>
          <ac:spMkLst>
            <pc:docMk/>
            <pc:sldMk cId="1980032751" sldId="321"/>
            <ac:spMk id="28" creationId="{6D61DA51-4949-440E-A4D0-82FA6103D699}"/>
          </ac:spMkLst>
        </pc:spChg>
        <pc:spChg chg="del">
          <ac:chgData name="谷 浩一" userId="bb06abf12e4c240f" providerId="LiveId" clId="{65E79B6D-E001-47B1-A400-2B6AE3896274}" dt="2021-12-05T04:18:08.315" v="747" actId="478"/>
          <ac:spMkLst>
            <pc:docMk/>
            <pc:sldMk cId="1980032751" sldId="321"/>
            <ac:spMk id="31" creationId="{84F88452-63EC-E44A-9284-7787F81D7EE3}"/>
          </ac:spMkLst>
        </pc:spChg>
        <pc:spChg chg="del">
          <ac:chgData name="谷 浩一" userId="bb06abf12e4c240f" providerId="LiveId" clId="{65E79B6D-E001-47B1-A400-2B6AE3896274}" dt="2021-12-05T06:10:27.486" v="755" actId="478"/>
          <ac:spMkLst>
            <pc:docMk/>
            <pc:sldMk cId="1980032751" sldId="321"/>
            <ac:spMk id="32" creationId="{6BDEBF40-976B-2949-9034-2409406C919C}"/>
          </ac:spMkLst>
        </pc:spChg>
        <pc:spChg chg="del">
          <ac:chgData name="谷 浩一" userId="bb06abf12e4c240f" providerId="LiveId" clId="{65E79B6D-E001-47B1-A400-2B6AE3896274}" dt="2021-12-05T04:18:08.315" v="747" actId="478"/>
          <ac:spMkLst>
            <pc:docMk/>
            <pc:sldMk cId="1980032751" sldId="321"/>
            <ac:spMk id="33" creationId="{586DAE09-7F75-2C4F-858B-3C2AC1DC4884}"/>
          </ac:spMkLst>
        </pc:spChg>
        <pc:spChg chg="del">
          <ac:chgData name="谷 浩一" userId="bb06abf12e4c240f" providerId="LiveId" clId="{65E79B6D-E001-47B1-A400-2B6AE3896274}" dt="2021-12-05T04:12:23.461" v="698" actId="478"/>
          <ac:spMkLst>
            <pc:docMk/>
            <pc:sldMk cId="1980032751" sldId="321"/>
            <ac:spMk id="34" creationId="{1B58E8DE-8047-F541-A078-BF8B86AD8423}"/>
          </ac:spMkLst>
        </pc:spChg>
        <pc:spChg chg="del">
          <ac:chgData name="谷 浩一" userId="bb06abf12e4c240f" providerId="LiveId" clId="{65E79B6D-E001-47B1-A400-2B6AE3896274}" dt="2021-12-05T04:03:12.738" v="171" actId="478"/>
          <ac:spMkLst>
            <pc:docMk/>
            <pc:sldMk cId="1980032751" sldId="321"/>
            <ac:spMk id="38" creationId="{80F9CF93-40C1-634D-94CD-3B6CEDBF5076}"/>
          </ac:spMkLst>
        </pc:spChg>
        <pc:spChg chg="add del mod">
          <ac:chgData name="谷 浩一" userId="bb06abf12e4c240f" providerId="LiveId" clId="{65E79B6D-E001-47B1-A400-2B6AE3896274}" dt="2021-12-05T06:28:43.394" v="807" actId="478"/>
          <ac:spMkLst>
            <pc:docMk/>
            <pc:sldMk cId="1980032751" sldId="321"/>
            <ac:spMk id="42" creationId="{D137F4B7-BE99-4B14-9034-C0CDEB7CF03B}"/>
          </ac:spMkLst>
        </pc:spChg>
        <pc:spChg chg="add mod">
          <ac:chgData name="谷 浩一" userId="bb06abf12e4c240f" providerId="LiveId" clId="{65E79B6D-E001-47B1-A400-2B6AE3896274}" dt="2021-12-05T06:54:08.542" v="975" actId="1076"/>
          <ac:spMkLst>
            <pc:docMk/>
            <pc:sldMk cId="1980032751" sldId="321"/>
            <ac:spMk id="43" creationId="{62702D03-C9EA-479E-A6D8-2ED5C3A1F976}"/>
          </ac:spMkLst>
        </pc:spChg>
        <pc:spChg chg="add del mod ord">
          <ac:chgData name="谷 浩一" userId="bb06abf12e4c240f" providerId="LiveId" clId="{65E79B6D-E001-47B1-A400-2B6AE3896274}" dt="2021-12-05T08:04:53.994" v="1132" actId="478"/>
          <ac:spMkLst>
            <pc:docMk/>
            <pc:sldMk cId="1980032751" sldId="321"/>
            <ac:spMk id="44" creationId="{57C73105-6D58-4320-A5CD-E5111F46D389}"/>
          </ac:spMkLst>
        </pc:spChg>
        <pc:spChg chg="add mod">
          <ac:chgData name="谷 浩一" userId="bb06abf12e4c240f" providerId="LiveId" clId="{65E79B6D-E001-47B1-A400-2B6AE3896274}" dt="2021-12-05T08:05:31.285" v="1142" actId="1076"/>
          <ac:spMkLst>
            <pc:docMk/>
            <pc:sldMk cId="1980032751" sldId="321"/>
            <ac:spMk id="45" creationId="{EB2C1FA9-3C54-4967-90E2-28978BF6145D}"/>
          </ac:spMkLst>
        </pc:spChg>
        <pc:spChg chg="add mod">
          <ac:chgData name="谷 浩一" userId="bb06abf12e4c240f" providerId="LiveId" clId="{65E79B6D-E001-47B1-A400-2B6AE3896274}" dt="2021-12-05T06:54:08.542" v="975" actId="1076"/>
          <ac:spMkLst>
            <pc:docMk/>
            <pc:sldMk cId="1980032751" sldId="321"/>
            <ac:spMk id="46" creationId="{46D406C1-151A-459C-98E1-272E2CC80B66}"/>
          </ac:spMkLst>
        </pc:spChg>
        <pc:grpChg chg="del">
          <ac:chgData name="谷 浩一" userId="bb06abf12e4c240f" providerId="LiveId" clId="{65E79B6D-E001-47B1-A400-2B6AE3896274}" dt="2021-12-05T04:03:12.738" v="171" actId="478"/>
          <ac:grpSpMkLst>
            <pc:docMk/>
            <pc:sldMk cId="1980032751" sldId="321"/>
            <ac:grpSpMk id="39" creationId="{CFFA579A-5273-5743-A327-D84AC6B1AC7E}"/>
          </ac:grpSpMkLst>
        </pc:grpChg>
        <pc:picChg chg="del">
          <ac:chgData name="谷 浩一" userId="bb06abf12e4c240f" providerId="LiveId" clId="{65E79B6D-E001-47B1-A400-2B6AE3896274}" dt="2021-12-05T04:03:12.738" v="171" actId="478"/>
          <ac:picMkLst>
            <pc:docMk/>
            <pc:sldMk cId="1980032751" sldId="321"/>
            <ac:picMk id="5" creationId="{746DAB97-559C-654C-8939-46941A08AE75}"/>
          </ac:picMkLst>
        </pc:picChg>
        <pc:picChg chg="del">
          <ac:chgData name="谷 浩一" userId="bb06abf12e4c240f" providerId="LiveId" clId="{65E79B6D-E001-47B1-A400-2B6AE3896274}" dt="2021-12-05T04:18:08.315" v="747" actId="478"/>
          <ac:picMkLst>
            <pc:docMk/>
            <pc:sldMk cId="1980032751" sldId="321"/>
            <ac:picMk id="8" creationId="{512208BE-78B7-944F-BD06-4CB87519D886}"/>
          </ac:picMkLst>
        </pc:picChg>
        <pc:picChg chg="del">
          <ac:chgData name="谷 浩一" userId="bb06abf12e4c240f" providerId="LiveId" clId="{65E79B6D-E001-47B1-A400-2B6AE3896274}" dt="2021-12-05T06:10:27.486" v="755" actId="478"/>
          <ac:picMkLst>
            <pc:docMk/>
            <pc:sldMk cId="1980032751" sldId="321"/>
            <ac:picMk id="9" creationId="{72E80349-3396-6444-BCF7-A1DAA4ECE1D1}"/>
          </ac:picMkLst>
        </pc:picChg>
        <pc:picChg chg="del">
          <ac:chgData name="谷 浩一" userId="bb06abf12e4c240f" providerId="LiveId" clId="{65E79B6D-E001-47B1-A400-2B6AE3896274}" dt="2021-12-05T04:18:08.315" v="747" actId="478"/>
          <ac:picMkLst>
            <pc:docMk/>
            <pc:sldMk cId="1980032751" sldId="321"/>
            <ac:picMk id="11" creationId="{0A55B56C-D713-3B45-97B1-22CF3342A88A}"/>
          </ac:picMkLst>
        </pc:picChg>
        <pc:picChg chg="add mod">
          <ac:chgData name="谷 浩一" userId="bb06abf12e4c240f" providerId="LiveId" clId="{65E79B6D-E001-47B1-A400-2B6AE3896274}" dt="2021-12-05T08:05:31.285" v="1142" actId="1076"/>
          <ac:picMkLst>
            <pc:docMk/>
            <pc:sldMk cId="1980032751" sldId="321"/>
            <ac:picMk id="13" creationId="{2AFBC340-DDFE-4DF6-8427-0CB89509AAEA}"/>
          </ac:picMkLst>
        </pc:picChg>
        <pc:picChg chg="add del mod">
          <ac:chgData name="谷 浩一" userId="bb06abf12e4c240f" providerId="LiveId" clId="{65E79B6D-E001-47B1-A400-2B6AE3896274}" dt="2021-12-05T07:40:11.420" v="990" actId="478"/>
          <ac:picMkLst>
            <pc:docMk/>
            <pc:sldMk cId="1980032751" sldId="321"/>
            <ac:picMk id="17" creationId="{63E3539A-DCA3-414C-9521-2D561988B37A}"/>
          </ac:picMkLst>
        </pc:picChg>
        <pc:picChg chg="add del mod">
          <ac:chgData name="谷 浩一" userId="bb06abf12e4c240f" providerId="LiveId" clId="{65E79B6D-E001-47B1-A400-2B6AE3896274}" dt="2021-12-05T06:54:08.542" v="975" actId="1076"/>
          <ac:picMkLst>
            <pc:docMk/>
            <pc:sldMk cId="1980032751" sldId="321"/>
            <ac:picMk id="25" creationId="{CCD8C5B1-646C-46A5-AAD2-26B45288E2A2}"/>
          </ac:picMkLst>
        </pc:picChg>
        <pc:picChg chg="add del mod">
          <ac:chgData name="谷 浩一" userId="bb06abf12e4c240f" providerId="LiveId" clId="{65E79B6D-E001-47B1-A400-2B6AE3896274}" dt="2021-12-05T06:54:08.542" v="975" actId="1076"/>
          <ac:picMkLst>
            <pc:docMk/>
            <pc:sldMk cId="1980032751" sldId="321"/>
            <ac:picMk id="27" creationId="{9A677EB4-3E97-4328-AB03-41A8EAE55B60}"/>
          </ac:picMkLst>
        </pc:picChg>
        <pc:picChg chg="del">
          <ac:chgData name="谷 浩一" userId="bb06abf12e4c240f" providerId="LiveId" clId="{65E79B6D-E001-47B1-A400-2B6AE3896274}" dt="2021-12-05T04:03:12.738" v="171" actId="478"/>
          <ac:picMkLst>
            <pc:docMk/>
            <pc:sldMk cId="1980032751" sldId="321"/>
            <ac:picMk id="35" creationId="{14559028-5DA6-DB4D-AE25-3B45C2E38061}"/>
          </ac:picMkLst>
        </pc:picChg>
        <pc:picChg chg="del">
          <ac:chgData name="谷 浩一" userId="bb06abf12e4c240f" providerId="LiveId" clId="{65E79B6D-E001-47B1-A400-2B6AE3896274}" dt="2021-12-05T04:03:12.738" v="171" actId="478"/>
          <ac:picMkLst>
            <pc:docMk/>
            <pc:sldMk cId="1980032751" sldId="321"/>
            <ac:picMk id="36" creationId="{1947BEEF-2B87-594E-8012-C9C5684D8274}"/>
          </ac:picMkLst>
        </pc:picChg>
        <pc:picChg chg="del">
          <ac:chgData name="谷 浩一" userId="bb06abf12e4c240f" providerId="LiveId" clId="{65E79B6D-E001-47B1-A400-2B6AE3896274}" dt="2021-12-05T04:03:12.738" v="171" actId="478"/>
          <ac:picMkLst>
            <pc:docMk/>
            <pc:sldMk cId="1980032751" sldId="321"/>
            <ac:picMk id="37" creationId="{5FECDDA7-597E-6048-A27A-498B513BB00A}"/>
          </ac:picMkLst>
        </pc:picChg>
      </pc:sldChg>
      <pc:sldChg chg="add">
        <pc:chgData name="谷 浩一" userId="bb06abf12e4c240f" providerId="LiveId" clId="{65E79B6D-E001-47B1-A400-2B6AE3896274}" dt="2021-12-05T07:41:02.360" v="991"/>
        <pc:sldMkLst>
          <pc:docMk/>
          <pc:sldMk cId="2026372128" sldId="322"/>
        </pc:sldMkLst>
      </pc:sldChg>
      <pc:sldChg chg="addSp delSp modSp add mod">
        <pc:chgData name="谷 浩一" userId="bb06abf12e4c240f" providerId="LiveId" clId="{65E79B6D-E001-47B1-A400-2B6AE3896274}" dt="2021-12-05T08:09:11.275" v="1459" actId="20577"/>
        <pc:sldMkLst>
          <pc:docMk/>
          <pc:sldMk cId="798452903" sldId="323"/>
        </pc:sldMkLst>
        <pc:spChg chg="add mod">
          <ac:chgData name="谷 浩一" userId="bb06abf12e4c240f" providerId="LiveId" clId="{65E79B6D-E001-47B1-A400-2B6AE3896274}" dt="2021-12-05T08:07:45.811" v="1262" actId="20577"/>
          <ac:spMkLst>
            <pc:docMk/>
            <pc:sldMk cId="798452903" sldId="323"/>
            <ac:spMk id="2" creationId="{D9D0B739-DCF0-4C50-8756-2A7B5A518601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6" creationId="{4E35FA35-FE41-4C7F-84BB-12EAC95E0915}"/>
          </ac:spMkLst>
        </pc:spChg>
        <pc:spChg chg="mod">
          <ac:chgData name="谷 浩一" userId="bb06abf12e4c240f" providerId="LiveId" clId="{65E79B6D-E001-47B1-A400-2B6AE3896274}" dt="2021-12-05T08:06:54.621" v="1176" actId="20577"/>
          <ac:spMkLst>
            <pc:docMk/>
            <pc:sldMk cId="798452903" sldId="323"/>
            <ac:spMk id="10" creationId="{ADA4FDBF-7196-3244-987E-EEDD69894A87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12" creationId="{5D995D25-4890-3D4C-990D-17EEAEF5E12A}"/>
          </ac:spMkLst>
        </pc:spChg>
        <pc:spChg chg="add mod">
          <ac:chgData name="谷 浩一" userId="bb06abf12e4c240f" providerId="LiveId" clId="{65E79B6D-E001-47B1-A400-2B6AE3896274}" dt="2021-12-05T08:08:35.736" v="1373" actId="1076"/>
          <ac:spMkLst>
            <pc:docMk/>
            <pc:sldMk cId="798452903" sldId="323"/>
            <ac:spMk id="17" creationId="{71532B0E-06B8-40B0-8B04-0BFF50C42D4B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18" creationId="{77EC269E-CAA6-4612-928E-B1A4ACCC9AFB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19" creationId="{2F649EDB-FD74-442E-9AB6-EE28D12AC498}"/>
          </ac:spMkLst>
        </pc:spChg>
        <pc:spChg chg="add mod">
          <ac:chgData name="谷 浩一" userId="bb06abf12e4c240f" providerId="LiveId" clId="{65E79B6D-E001-47B1-A400-2B6AE3896274}" dt="2021-12-05T08:09:11.275" v="1459" actId="20577"/>
          <ac:spMkLst>
            <pc:docMk/>
            <pc:sldMk cId="798452903" sldId="323"/>
            <ac:spMk id="20" creationId="{F745CF91-46C6-4417-AEF8-343F1883B5EC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22" creationId="{E1E9F930-EC35-460F-B760-365954B950DE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24" creationId="{87D45ADE-38C6-4502-A71C-076A3967EC63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43" creationId="{62702D03-C9EA-479E-A6D8-2ED5C3A1F976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45" creationId="{EB2C1FA9-3C54-4967-90E2-28978BF6145D}"/>
          </ac:spMkLst>
        </pc:spChg>
        <pc:spChg chg="del">
          <ac:chgData name="谷 浩一" userId="bb06abf12e4c240f" providerId="LiveId" clId="{65E79B6D-E001-47B1-A400-2B6AE3896274}" dt="2021-12-05T08:06:59.583" v="1177" actId="478"/>
          <ac:spMkLst>
            <pc:docMk/>
            <pc:sldMk cId="798452903" sldId="323"/>
            <ac:spMk id="46" creationId="{46D406C1-151A-459C-98E1-272E2CC80B66}"/>
          </ac:spMkLst>
        </pc:spChg>
        <pc:picChg chg="del">
          <ac:chgData name="谷 浩一" userId="bb06abf12e4c240f" providerId="LiveId" clId="{65E79B6D-E001-47B1-A400-2B6AE3896274}" dt="2021-12-05T08:06:59.583" v="1177" actId="478"/>
          <ac:picMkLst>
            <pc:docMk/>
            <pc:sldMk cId="798452903" sldId="323"/>
            <ac:picMk id="13" creationId="{2AFBC340-DDFE-4DF6-8427-0CB89509AAEA}"/>
          </ac:picMkLst>
        </pc:picChg>
        <pc:picChg chg="del">
          <ac:chgData name="谷 浩一" userId="bb06abf12e4c240f" providerId="LiveId" clId="{65E79B6D-E001-47B1-A400-2B6AE3896274}" dt="2021-12-05T08:06:59.583" v="1177" actId="478"/>
          <ac:picMkLst>
            <pc:docMk/>
            <pc:sldMk cId="798452903" sldId="323"/>
            <ac:picMk id="25" creationId="{CCD8C5B1-646C-46A5-AAD2-26B45288E2A2}"/>
          </ac:picMkLst>
        </pc:picChg>
        <pc:picChg chg="del">
          <ac:chgData name="谷 浩一" userId="bb06abf12e4c240f" providerId="LiveId" clId="{65E79B6D-E001-47B1-A400-2B6AE3896274}" dt="2021-12-05T08:06:59.583" v="1177" actId="478"/>
          <ac:picMkLst>
            <pc:docMk/>
            <pc:sldMk cId="798452903" sldId="323"/>
            <ac:picMk id="27" creationId="{9A677EB4-3E97-4328-AB03-41A8EAE55B60}"/>
          </ac:picMkLst>
        </pc:picChg>
      </pc:sldChg>
      <pc:sldChg chg="addSp delSp modSp add mod">
        <pc:chgData name="谷 浩一" userId="bb06abf12e4c240f" providerId="LiveId" clId="{65E79B6D-E001-47B1-A400-2B6AE3896274}" dt="2021-12-05T14:23:42.229" v="1756" actId="1076"/>
        <pc:sldMkLst>
          <pc:docMk/>
          <pc:sldMk cId="902189739" sldId="324"/>
        </pc:sldMkLst>
        <pc:spChg chg="add del">
          <ac:chgData name="谷 浩一" userId="bb06abf12e4c240f" providerId="LiveId" clId="{65E79B6D-E001-47B1-A400-2B6AE3896274}" dt="2021-12-05T08:10:53.106" v="1478" actId="478"/>
          <ac:spMkLst>
            <pc:docMk/>
            <pc:sldMk cId="902189739" sldId="324"/>
            <ac:spMk id="2" creationId="{D9D0B739-DCF0-4C50-8756-2A7B5A518601}"/>
          </ac:spMkLst>
        </pc:spChg>
        <pc:spChg chg="add del mod">
          <ac:chgData name="谷 浩一" userId="bb06abf12e4c240f" providerId="LiveId" clId="{65E79B6D-E001-47B1-A400-2B6AE3896274}" dt="2021-12-05T08:10:57.861" v="1480"/>
          <ac:spMkLst>
            <pc:docMk/>
            <pc:sldMk cId="902189739" sldId="324"/>
            <ac:spMk id="7" creationId="{074AC919-129B-4F5F-B8FC-586D0FC517C9}"/>
          </ac:spMkLst>
        </pc:spChg>
        <pc:spChg chg="add del mod">
          <ac:chgData name="谷 浩一" userId="bb06abf12e4c240f" providerId="LiveId" clId="{65E79B6D-E001-47B1-A400-2B6AE3896274}" dt="2021-12-05T08:10:57.861" v="1480"/>
          <ac:spMkLst>
            <pc:docMk/>
            <pc:sldMk cId="902189739" sldId="324"/>
            <ac:spMk id="9" creationId="{8803219A-22C2-49AB-B787-409467C53946}"/>
          </ac:spMkLst>
        </pc:spChg>
        <pc:spChg chg="add del mod">
          <ac:chgData name="谷 浩一" userId="bb06abf12e4c240f" providerId="LiveId" clId="{65E79B6D-E001-47B1-A400-2B6AE3896274}" dt="2021-12-05T08:10:50.724" v="1477" actId="478"/>
          <ac:spMkLst>
            <pc:docMk/>
            <pc:sldMk cId="902189739" sldId="324"/>
            <ac:spMk id="10" creationId="{ADA4FDBF-7196-3244-987E-EEDD69894A87}"/>
          </ac:spMkLst>
        </pc:spChg>
        <pc:spChg chg="add del mod">
          <ac:chgData name="谷 浩一" userId="bb06abf12e4c240f" providerId="LiveId" clId="{65E79B6D-E001-47B1-A400-2B6AE3896274}" dt="2021-12-05T08:10:57.861" v="1480"/>
          <ac:spMkLst>
            <pc:docMk/>
            <pc:sldMk cId="902189739" sldId="324"/>
            <ac:spMk id="11" creationId="{DA3471C8-AAED-451C-9EC7-A6C9873A2BAD}"/>
          </ac:spMkLst>
        </pc:spChg>
        <pc:spChg chg="add mod">
          <ac:chgData name="谷 浩一" userId="bb06abf12e4c240f" providerId="LiveId" clId="{65E79B6D-E001-47B1-A400-2B6AE3896274}" dt="2021-12-05T14:23:29.807" v="1754" actId="1076"/>
          <ac:spMkLst>
            <pc:docMk/>
            <pc:sldMk cId="902189739" sldId="324"/>
            <ac:spMk id="14" creationId="{897E560C-6853-4164-9194-0A7E7D58380F}"/>
          </ac:spMkLst>
        </pc:spChg>
        <pc:spChg chg="add mod">
          <ac:chgData name="谷 浩一" userId="bb06abf12e4c240f" providerId="LiveId" clId="{65E79B6D-E001-47B1-A400-2B6AE3896274}" dt="2021-12-05T14:23:36.452" v="1755" actId="1076"/>
          <ac:spMkLst>
            <pc:docMk/>
            <pc:sldMk cId="902189739" sldId="324"/>
            <ac:spMk id="16" creationId="{DC6AD985-4DA1-48B9-9F0E-C363A1ADB11D}"/>
          </ac:spMkLst>
        </pc:spChg>
        <pc:spChg chg="add del">
          <ac:chgData name="谷 浩一" userId="bb06abf12e4c240f" providerId="LiveId" clId="{65E79B6D-E001-47B1-A400-2B6AE3896274}" dt="2021-12-05T08:10:53.106" v="1478" actId="478"/>
          <ac:spMkLst>
            <pc:docMk/>
            <pc:sldMk cId="902189739" sldId="324"/>
            <ac:spMk id="17" creationId="{71532B0E-06B8-40B0-8B04-0BFF50C42D4B}"/>
          </ac:spMkLst>
        </pc:spChg>
        <pc:spChg chg="add del mod">
          <ac:chgData name="谷 浩一" userId="bb06abf12e4c240f" providerId="LiveId" clId="{65E79B6D-E001-47B1-A400-2B6AE3896274}" dt="2021-12-05T08:21:35.113" v="1753" actId="478"/>
          <ac:spMkLst>
            <pc:docMk/>
            <pc:sldMk cId="902189739" sldId="324"/>
            <ac:spMk id="18" creationId="{CF137427-F311-44AA-9B06-8A86C93314A6}"/>
          </ac:spMkLst>
        </pc:spChg>
        <pc:spChg chg="add del">
          <ac:chgData name="谷 浩一" userId="bb06abf12e4c240f" providerId="LiveId" clId="{65E79B6D-E001-47B1-A400-2B6AE3896274}" dt="2021-12-05T08:10:53.106" v="1478" actId="478"/>
          <ac:spMkLst>
            <pc:docMk/>
            <pc:sldMk cId="902189739" sldId="324"/>
            <ac:spMk id="20" creationId="{F745CF91-46C6-4417-AEF8-343F1883B5EC}"/>
          </ac:spMkLst>
        </pc:spChg>
        <pc:spChg chg="add mod">
          <ac:chgData name="谷 浩一" userId="bb06abf12e4c240f" providerId="LiveId" clId="{65E79B6D-E001-47B1-A400-2B6AE3896274}" dt="2021-12-05T08:21:28.121" v="1751" actId="1076"/>
          <ac:spMkLst>
            <pc:docMk/>
            <pc:sldMk cId="902189739" sldId="324"/>
            <ac:spMk id="22" creationId="{3FAE018B-E6F2-4176-A7E9-FEBC901697D7}"/>
          </ac:spMkLst>
        </pc:spChg>
        <pc:spChg chg="add mod">
          <ac:chgData name="谷 浩一" userId="bb06abf12e4c240f" providerId="LiveId" clId="{65E79B6D-E001-47B1-A400-2B6AE3896274}" dt="2021-12-05T14:23:42.229" v="1756" actId="1076"/>
          <ac:spMkLst>
            <pc:docMk/>
            <pc:sldMk cId="902189739" sldId="324"/>
            <ac:spMk id="24" creationId="{AF220657-4195-4C9C-B1C5-1DFDC038DFB7}"/>
          </ac:spMkLst>
        </pc:spChg>
        <pc:spChg chg="add mod">
          <ac:chgData name="谷 浩一" userId="bb06abf12e4c240f" providerId="LiveId" clId="{65E79B6D-E001-47B1-A400-2B6AE3896274}" dt="2021-12-05T08:19:53.595" v="1736" actId="20577"/>
          <ac:spMkLst>
            <pc:docMk/>
            <pc:sldMk cId="902189739" sldId="324"/>
            <ac:spMk id="25" creationId="{5C3D7870-B68C-4013-A310-91F3D6902E89}"/>
          </ac:spMkLst>
        </pc:spChg>
        <pc:picChg chg="add mod">
          <ac:chgData name="谷 浩一" userId="bb06abf12e4c240f" providerId="LiveId" clId="{65E79B6D-E001-47B1-A400-2B6AE3896274}" dt="2021-12-05T08:21:16.271" v="1748" actId="1076"/>
          <ac:picMkLst>
            <pc:docMk/>
            <pc:sldMk cId="902189739" sldId="324"/>
            <ac:picMk id="4" creationId="{1E11306E-ED48-4FA6-8B5C-CBF8E0F0191A}"/>
          </ac:picMkLst>
        </pc:picChg>
        <pc:picChg chg="add mod">
          <ac:chgData name="谷 浩一" userId="bb06abf12e4c240f" providerId="LiveId" clId="{65E79B6D-E001-47B1-A400-2B6AE3896274}" dt="2021-12-05T08:21:16.271" v="1748" actId="1076"/>
          <ac:picMkLst>
            <pc:docMk/>
            <pc:sldMk cId="902189739" sldId="324"/>
            <ac:picMk id="6" creationId="{4FF83EE6-5B86-4483-A6BC-C165BF75E002}"/>
          </ac:picMkLst>
        </pc:picChg>
        <pc:picChg chg="add del mod">
          <ac:chgData name="谷 浩一" userId="bb06abf12e4c240f" providerId="LiveId" clId="{65E79B6D-E001-47B1-A400-2B6AE3896274}" dt="2021-12-05T08:10:57.861" v="1480"/>
          <ac:picMkLst>
            <pc:docMk/>
            <pc:sldMk cId="902189739" sldId="324"/>
            <ac:picMk id="8" creationId="{4513BE45-F60E-4717-BF95-11F4AA8DF3EC}"/>
          </ac:picMkLst>
        </pc:picChg>
        <pc:picChg chg="add del mod">
          <ac:chgData name="谷 浩一" userId="bb06abf12e4c240f" providerId="LiveId" clId="{65E79B6D-E001-47B1-A400-2B6AE3896274}" dt="2021-12-05T08:10:57.861" v="1480"/>
          <ac:picMkLst>
            <pc:docMk/>
            <pc:sldMk cId="902189739" sldId="324"/>
            <ac:picMk id="12" creationId="{745D622E-587C-4F08-A54A-145FEF33A5CD}"/>
          </ac:picMkLst>
        </pc:picChg>
        <pc:picChg chg="add del mod">
          <ac:chgData name="谷 浩一" userId="bb06abf12e4c240f" providerId="LiveId" clId="{65E79B6D-E001-47B1-A400-2B6AE3896274}" dt="2021-12-05T08:10:57.861" v="1480"/>
          <ac:picMkLst>
            <pc:docMk/>
            <pc:sldMk cId="902189739" sldId="324"/>
            <ac:picMk id="13" creationId="{19AFDACA-7807-4B8A-8D5D-92CBFAC73525}"/>
          </ac:picMkLst>
        </pc:picChg>
        <pc:picChg chg="add mod">
          <ac:chgData name="谷 浩一" userId="bb06abf12e4c240f" providerId="LiveId" clId="{65E79B6D-E001-47B1-A400-2B6AE3896274}" dt="2021-12-05T14:23:29.807" v="1754" actId="1076"/>
          <ac:picMkLst>
            <pc:docMk/>
            <pc:sldMk cId="902189739" sldId="324"/>
            <ac:picMk id="15" creationId="{CE5E62B2-37F9-4B0E-907C-348C789F4086}"/>
          </ac:picMkLst>
        </pc:picChg>
        <pc:picChg chg="add mod">
          <ac:chgData name="谷 浩一" userId="bb06abf12e4c240f" providerId="LiveId" clId="{65E79B6D-E001-47B1-A400-2B6AE3896274}" dt="2021-12-05T14:23:36.452" v="1755" actId="1076"/>
          <ac:picMkLst>
            <pc:docMk/>
            <pc:sldMk cId="902189739" sldId="324"/>
            <ac:picMk id="19" creationId="{7D2CDE46-0788-48F2-90A3-97E91D882CA4}"/>
          </ac:picMkLst>
        </pc:picChg>
        <pc:picChg chg="add del mod">
          <ac:chgData name="谷 浩一" userId="bb06abf12e4c240f" providerId="LiveId" clId="{65E79B6D-E001-47B1-A400-2B6AE3896274}" dt="2021-12-05T08:21:35.113" v="1753" actId="478"/>
          <ac:picMkLst>
            <pc:docMk/>
            <pc:sldMk cId="902189739" sldId="324"/>
            <ac:picMk id="21" creationId="{E5D42BAD-0E3A-4131-A14A-0E9BF015137A}"/>
          </ac:picMkLst>
        </pc:picChg>
        <pc:picChg chg="add mod">
          <ac:chgData name="谷 浩一" userId="bb06abf12e4c240f" providerId="LiveId" clId="{65E79B6D-E001-47B1-A400-2B6AE3896274}" dt="2021-12-05T14:23:42.229" v="1756" actId="1076"/>
          <ac:picMkLst>
            <pc:docMk/>
            <pc:sldMk cId="902189739" sldId="324"/>
            <ac:picMk id="1026" creationId="{E1701293-62CB-4AB8-945F-12480AA30120}"/>
          </ac:picMkLst>
        </pc:picChg>
      </pc:sldChg>
    </pc:docChg>
  </pc:docChgLst>
  <pc:docChgLst>
    <pc:chgData name="谷 浩一" userId="bb06abf12e4c240f" providerId="LiveId" clId="{33A92EE2-4034-4C88-B937-E827A0CD4313}"/>
    <pc:docChg chg="undo custSel addSld delSld modSld sldOrd">
      <pc:chgData name="谷 浩一" userId="bb06abf12e4c240f" providerId="LiveId" clId="{33A92EE2-4034-4C88-B937-E827A0CD4313}" dt="2021-12-17T09:31:54.112" v="1089" actId="20577"/>
      <pc:docMkLst>
        <pc:docMk/>
      </pc:docMkLst>
      <pc:sldChg chg="del">
        <pc:chgData name="谷 浩一" userId="bb06abf12e4c240f" providerId="LiveId" clId="{33A92EE2-4034-4C88-B937-E827A0CD4313}" dt="2021-12-17T05:36:08.028" v="0" actId="47"/>
        <pc:sldMkLst>
          <pc:docMk/>
          <pc:sldMk cId="3120749652" sldId="257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135985185" sldId="259"/>
        </pc:sldMkLst>
      </pc:sldChg>
      <pc:sldChg chg="modSp mod">
        <pc:chgData name="谷 浩一" userId="bb06abf12e4c240f" providerId="LiveId" clId="{33A92EE2-4034-4C88-B937-E827A0CD4313}" dt="2021-12-17T06:18:27.242" v="804" actId="20577"/>
        <pc:sldMkLst>
          <pc:docMk/>
          <pc:sldMk cId="52719163" sldId="260"/>
        </pc:sldMkLst>
        <pc:spChg chg="mod">
          <ac:chgData name="谷 浩一" userId="bb06abf12e4c240f" providerId="LiveId" clId="{33A92EE2-4034-4C88-B937-E827A0CD4313}" dt="2021-12-17T06:18:27.242" v="804" actId="20577"/>
          <ac:spMkLst>
            <pc:docMk/>
            <pc:sldMk cId="52719163" sldId="260"/>
            <ac:spMk id="10" creationId="{DA027C1D-48E1-C945-A61A-AA34B16552FE}"/>
          </ac:spMkLst>
        </pc:spChg>
        <pc:spChg chg="mod">
          <ac:chgData name="谷 浩一" userId="bb06abf12e4c240f" providerId="LiveId" clId="{33A92EE2-4034-4C88-B937-E827A0CD4313}" dt="2021-12-17T05:51:13.982" v="480" actId="403"/>
          <ac:spMkLst>
            <pc:docMk/>
            <pc:sldMk cId="52719163" sldId="260"/>
            <ac:spMk id="16" creationId="{08E1090C-0A8B-B545-89AB-4670A2A8D617}"/>
          </ac:spMkLst>
        </pc:spChg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544510550" sldId="265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806073881" sldId="266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659541894" sldId="285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50978836" sldId="286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599630189" sldId="288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363051457" sldId="289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06491093" sldId="291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765350477" sldId="292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340728069" sldId="293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566511018" sldId="294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931432745" sldId="296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391607843" sldId="297"/>
        </pc:sldMkLst>
      </pc:sldChg>
      <pc:sldChg chg="modSp mod ord">
        <pc:chgData name="谷 浩一" userId="bb06abf12e4c240f" providerId="LiveId" clId="{33A92EE2-4034-4C88-B937-E827A0CD4313}" dt="2021-12-17T06:02:23.141" v="634" actId="20578"/>
        <pc:sldMkLst>
          <pc:docMk/>
          <pc:sldMk cId="3899911180" sldId="299"/>
        </pc:sldMkLst>
        <pc:spChg chg="mod">
          <ac:chgData name="谷 浩一" userId="bb06abf12e4c240f" providerId="LiveId" clId="{33A92EE2-4034-4C88-B937-E827A0CD4313}" dt="2021-12-17T05:43:20.878" v="266" actId="1076"/>
          <ac:spMkLst>
            <pc:docMk/>
            <pc:sldMk cId="3899911180" sldId="299"/>
            <ac:spMk id="3" creationId="{23205DE8-9CA1-4CDC-86AF-2D848C5AFF12}"/>
          </ac:spMkLst>
        </pc:spChg>
        <pc:spChg chg="mod">
          <ac:chgData name="谷 浩一" userId="bb06abf12e4c240f" providerId="LiveId" clId="{33A92EE2-4034-4C88-B937-E827A0CD4313}" dt="2021-12-17T05:51:49.002" v="484" actId="403"/>
          <ac:spMkLst>
            <pc:docMk/>
            <pc:sldMk cId="3899911180" sldId="299"/>
            <ac:spMk id="16" creationId="{08E1090C-0A8B-B545-89AB-4670A2A8D617}"/>
          </ac:spMkLst>
        </pc:spChg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777047304" sldId="300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326009679" sldId="301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4041810918" sldId="302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742541068" sldId="303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385018534" sldId="304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088369400" sldId="305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588404527" sldId="306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133275709" sldId="308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995815898" sldId="309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9823434" sldId="310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3897401199" sldId="311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4145368163" sldId="316"/>
        </pc:sldMkLst>
      </pc:sldChg>
      <pc:sldChg chg="del">
        <pc:chgData name="谷 浩一" userId="bb06abf12e4c240f" providerId="LiveId" clId="{33A92EE2-4034-4C88-B937-E827A0CD4313}" dt="2021-12-17T05:36:20.200" v="1" actId="47"/>
        <pc:sldMkLst>
          <pc:docMk/>
          <pc:sldMk cId="374622772" sldId="317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08094883" sldId="318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799462179" sldId="320"/>
        </pc:sldMkLst>
      </pc:sldChg>
      <pc:sldChg chg="modSp mod">
        <pc:chgData name="谷 浩一" userId="bb06abf12e4c240f" providerId="LiveId" clId="{33A92EE2-4034-4C88-B937-E827A0CD4313}" dt="2021-12-17T05:51:40.295" v="482" actId="403"/>
        <pc:sldMkLst>
          <pc:docMk/>
          <pc:sldMk cId="1980032751" sldId="321"/>
        </pc:sldMkLst>
        <pc:spChg chg="mod">
          <ac:chgData name="谷 浩一" userId="bb06abf12e4c240f" providerId="LiveId" clId="{33A92EE2-4034-4C88-B937-E827A0CD4313}" dt="2021-12-17T05:51:40.295" v="482" actId="403"/>
          <ac:spMkLst>
            <pc:docMk/>
            <pc:sldMk cId="1980032751" sldId="321"/>
            <ac:spMk id="10" creationId="{ADA4FDBF-7196-3244-987E-EEDD69894A87}"/>
          </ac:spMkLst>
        </pc:spChg>
      </pc:sldChg>
      <pc:sldChg chg="addSp modSp add del mod">
        <pc:chgData name="谷 浩一" userId="bb06abf12e4c240f" providerId="LiveId" clId="{33A92EE2-4034-4C88-B937-E827A0CD4313}" dt="2021-12-17T06:11:33.862" v="779" actId="1076"/>
        <pc:sldMkLst>
          <pc:docMk/>
          <pc:sldMk cId="1585704813" sldId="322"/>
        </pc:sldMkLst>
        <pc:spChg chg="mod">
          <ac:chgData name="谷 浩一" userId="bb06abf12e4c240f" providerId="LiveId" clId="{33A92EE2-4034-4C88-B937-E827A0CD4313}" dt="2021-12-17T06:11:04.304" v="714" actId="20577"/>
          <ac:spMkLst>
            <pc:docMk/>
            <pc:sldMk cId="1585704813" sldId="322"/>
            <ac:spMk id="8" creationId="{F0E76151-24A8-4FBF-80A0-DEB7F4377426}"/>
          </ac:spMkLst>
        </pc:spChg>
        <pc:spChg chg="mod">
          <ac:chgData name="谷 浩一" userId="bb06abf12e4c240f" providerId="LiveId" clId="{33A92EE2-4034-4C88-B937-E827A0CD4313}" dt="2021-12-17T06:11:07.361" v="720" actId="20577"/>
          <ac:spMkLst>
            <pc:docMk/>
            <pc:sldMk cId="1585704813" sldId="322"/>
            <ac:spMk id="9" creationId="{D626D836-2DE8-4D8A-86F4-3ED88528C1E2}"/>
          </ac:spMkLst>
        </pc:spChg>
        <pc:spChg chg="add mod">
          <ac:chgData name="谷 浩一" userId="bb06abf12e4c240f" providerId="LiveId" clId="{33A92EE2-4034-4C88-B937-E827A0CD4313}" dt="2021-12-17T06:11:33.862" v="779" actId="1076"/>
          <ac:spMkLst>
            <pc:docMk/>
            <pc:sldMk cId="1585704813" sldId="322"/>
            <ac:spMk id="11" creationId="{1D49FC12-3146-4DF7-A46A-AD078E4D36A1}"/>
          </ac:spMkLst>
        </pc:spChg>
      </pc:sldChg>
      <pc:sldChg chg="del">
        <pc:chgData name="谷 浩一" userId="bb06abf12e4c240f" providerId="LiveId" clId="{33A92EE2-4034-4C88-B937-E827A0CD4313}" dt="2021-12-17T05:36:20.200" v="1" actId="47"/>
        <pc:sldMkLst>
          <pc:docMk/>
          <pc:sldMk cId="798452903" sldId="323"/>
        </pc:sldMkLst>
      </pc:sldChg>
      <pc:sldChg chg="del">
        <pc:chgData name="谷 浩一" userId="bb06abf12e4c240f" providerId="LiveId" clId="{33A92EE2-4034-4C88-B937-E827A0CD4313}" dt="2021-12-17T05:36:24.837" v="2" actId="47"/>
        <pc:sldMkLst>
          <pc:docMk/>
          <pc:sldMk cId="902189739" sldId="324"/>
        </pc:sldMkLst>
      </pc:sldChg>
      <pc:sldChg chg="modSp mod">
        <pc:chgData name="谷 浩一" userId="bb06abf12e4c240f" providerId="LiveId" clId="{33A92EE2-4034-4C88-B937-E827A0CD4313}" dt="2021-12-17T05:51:19.721" v="481" actId="403"/>
        <pc:sldMkLst>
          <pc:docMk/>
          <pc:sldMk cId="708333309" sldId="325"/>
        </pc:sldMkLst>
        <pc:spChg chg="mod">
          <ac:chgData name="谷 浩一" userId="bb06abf12e4c240f" providerId="LiveId" clId="{33A92EE2-4034-4C88-B937-E827A0CD4313}" dt="2021-12-17T05:51:19.721" v="481" actId="403"/>
          <ac:spMkLst>
            <pc:docMk/>
            <pc:sldMk cId="708333309" sldId="325"/>
            <ac:spMk id="10" creationId="{ADA4FDBF-7196-3244-987E-EEDD69894A87}"/>
          </ac:spMkLst>
        </pc:spChg>
      </pc:sldChg>
      <pc:sldChg chg="delSp modSp mod ord">
        <pc:chgData name="谷 浩一" userId="bb06abf12e4c240f" providerId="LiveId" clId="{33A92EE2-4034-4C88-B937-E827A0CD4313}" dt="2021-12-17T09:22:46.325" v="1084" actId="208"/>
        <pc:sldMkLst>
          <pc:docMk/>
          <pc:sldMk cId="3528266443" sldId="326"/>
        </pc:sldMkLst>
        <pc:spChg chg="mod">
          <ac:chgData name="谷 浩一" userId="bb06abf12e4c240f" providerId="LiveId" clId="{33A92EE2-4034-4C88-B937-E827A0CD4313}" dt="2021-12-17T09:22:40.437" v="1083" actId="207"/>
          <ac:spMkLst>
            <pc:docMk/>
            <pc:sldMk cId="3528266443" sldId="326"/>
            <ac:spMk id="13" creationId="{2DD28936-1B1C-4C22-B7AB-EF0A1A8E6B6D}"/>
          </ac:spMkLst>
        </pc:spChg>
        <pc:spChg chg="mod">
          <ac:chgData name="谷 浩一" userId="bb06abf12e4c240f" providerId="LiveId" clId="{33A92EE2-4034-4C88-B937-E827A0CD4313}" dt="2021-12-17T05:51:44.378" v="483" actId="403"/>
          <ac:spMkLst>
            <pc:docMk/>
            <pc:sldMk cId="3528266443" sldId="326"/>
            <ac:spMk id="16" creationId="{08E1090C-0A8B-B545-89AB-4670A2A8D617}"/>
          </ac:spMkLst>
        </pc:spChg>
        <pc:spChg chg="mod">
          <ac:chgData name="谷 浩一" userId="bb06abf12e4c240f" providerId="LiveId" clId="{33A92EE2-4034-4C88-B937-E827A0CD4313}" dt="2021-12-17T09:22:40.437" v="1083" actId="207"/>
          <ac:spMkLst>
            <pc:docMk/>
            <pc:sldMk cId="3528266443" sldId="326"/>
            <ac:spMk id="20" creationId="{6EE8F026-8E9D-4343-9094-E85F40CA76D2}"/>
          </ac:spMkLst>
        </pc:spChg>
        <pc:spChg chg="del">
          <ac:chgData name="谷 浩一" userId="bb06abf12e4c240f" providerId="LiveId" clId="{33A92EE2-4034-4C88-B937-E827A0CD4313}" dt="2021-12-17T05:42:15.654" v="248" actId="478"/>
          <ac:spMkLst>
            <pc:docMk/>
            <pc:sldMk cId="3528266443" sldId="326"/>
            <ac:spMk id="23" creationId="{B2DDE81C-6260-4A93-BC6D-8B6D8494B10C}"/>
          </ac:spMkLst>
        </pc:spChg>
        <pc:spChg chg="mod">
          <ac:chgData name="谷 浩一" userId="bb06abf12e4c240f" providerId="LiveId" clId="{33A92EE2-4034-4C88-B937-E827A0CD4313}" dt="2021-12-17T05:42:21.736" v="256" actId="20577"/>
          <ac:spMkLst>
            <pc:docMk/>
            <pc:sldMk cId="3528266443" sldId="326"/>
            <ac:spMk id="26" creationId="{A0C9E183-0683-4368-856F-DD2258F708AD}"/>
          </ac:spMkLst>
        </pc:spChg>
        <pc:spChg chg="mod">
          <ac:chgData name="谷 浩一" userId="bb06abf12e4c240f" providerId="LiveId" clId="{33A92EE2-4034-4C88-B937-E827A0CD4313}" dt="2021-12-17T09:22:40.437" v="1083" actId="207"/>
          <ac:spMkLst>
            <pc:docMk/>
            <pc:sldMk cId="3528266443" sldId="326"/>
            <ac:spMk id="29" creationId="{803F9031-B98C-4850-B1B4-10E747385F58}"/>
          </ac:spMkLst>
        </pc:spChg>
        <pc:spChg chg="del">
          <ac:chgData name="谷 浩一" userId="bb06abf12e4c240f" providerId="LiveId" clId="{33A92EE2-4034-4C88-B937-E827A0CD4313}" dt="2021-12-17T05:42:15.654" v="248" actId="478"/>
          <ac:spMkLst>
            <pc:docMk/>
            <pc:sldMk cId="3528266443" sldId="326"/>
            <ac:spMk id="36" creationId="{5C70567A-CBA6-9A43-AD22-246110751B71}"/>
          </ac:spMkLst>
        </pc:spChg>
        <pc:cxnChg chg="mod">
          <ac:chgData name="谷 浩一" userId="bb06abf12e4c240f" providerId="LiveId" clId="{33A92EE2-4034-4C88-B937-E827A0CD4313}" dt="2021-12-17T09:22:46.325" v="1084" actId="208"/>
          <ac:cxnSpMkLst>
            <pc:docMk/>
            <pc:sldMk cId="3528266443" sldId="326"/>
            <ac:cxnSpMk id="21" creationId="{DE1063BE-7906-4341-9A04-3B9FFE99065F}"/>
          </ac:cxnSpMkLst>
        </pc:cxnChg>
      </pc:sldChg>
      <pc:sldChg chg="addSp delSp modSp mod ord">
        <pc:chgData name="谷 浩一" userId="bb06abf12e4c240f" providerId="LiveId" clId="{33A92EE2-4034-4C88-B937-E827A0CD4313}" dt="2021-12-17T09:31:54.112" v="1089" actId="20577"/>
        <pc:sldMkLst>
          <pc:docMk/>
          <pc:sldMk cId="540236978" sldId="327"/>
        </pc:sldMkLst>
        <pc:spChg chg="add mod">
          <ac:chgData name="谷 浩一" userId="bb06abf12e4c240f" providerId="LiveId" clId="{33A92EE2-4034-4C88-B937-E827A0CD4313}" dt="2021-12-17T09:22:31.821" v="1082" actId="207"/>
          <ac:spMkLst>
            <pc:docMk/>
            <pc:sldMk cId="540236978" sldId="327"/>
            <ac:spMk id="2" creationId="{012F537D-71BB-49F4-8886-0AD6645E2609}"/>
          </ac:spMkLst>
        </pc:spChg>
        <pc:spChg chg="del mod">
          <ac:chgData name="谷 浩一" userId="bb06abf12e4c240f" providerId="LiveId" clId="{33A92EE2-4034-4C88-B937-E827A0CD4313}" dt="2021-12-17T06:02:39.769" v="638" actId="478"/>
          <ac:spMkLst>
            <pc:docMk/>
            <pc:sldMk cId="540236978" sldId="327"/>
            <ac:spMk id="4" creationId="{85913D94-2B9B-4A3F-BEFE-E4BDF0F5196F}"/>
          </ac:spMkLst>
        </pc:spChg>
        <pc:spChg chg="del mod">
          <ac:chgData name="谷 浩一" userId="bb06abf12e4c240f" providerId="LiveId" clId="{33A92EE2-4034-4C88-B937-E827A0CD4313}" dt="2021-12-17T06:01:05.623" v="621" actId="478"/>
          <ac:spMkLst>
            <pc:docMk/>
            <pc:sldMk cId="540236978" sldId="327"/>
            <ac:spMk id="5" creationId="{416F92BE-EA14-4E6F-B564-515E54812BEB}"/>
          </ac:spMkLst>
        </pc:spChg>
        <pc:spChg chg="del mod">
          <ac:chgData name="谷 浩一" userId="bb06abf12e4c240f" providerId="LiveId" clId="{33A92EE2-4034-4C88-B937-E827A0CD4313}" dt="2021-12-17T06:01:00.559" v="619" actId="478"/>
          <ac:spMkLst>
            <pc:docMk/>
            <pc:sldMk cId="540236978" sldId="327"/>
            <ac:spMk id="6" creationId="{640E987E-B29F-43C8-9BAE-9B780F6A5D41}"/>
          </ac:spMkLst>
        </pc:spChg>
        <pc:spChg chg="add mod">
          <ac:chgData name="谷 浩一" userId="bb06abf12e4c240f" providerId="LiveId" clId="{33A92EE2-4034-4C88-B937-E827A0CD4313}" dt="2021-12-17T09:07:10.849" v="809" actId="571"/>
          <ac:spMkLst>
            <pc:docMk/>
            <pc:sldMk cId="540236978" sldId="327"/>
            <ac:spMk id="8" creationId="{A308D5E0-96D4-4BD4-8CD2-592A69EBFE65}"/>
          </ac:spMkLst>
        </pc:spChg>
        <pc:spChg chg="add mod">
          <ac:chgData name="谷 浩一" userId="bb06abf12e4c240f" providerId="LiveId" clId="{33A92EE2-4034-4C88-B937-E827A0CD4313}" dt="2021-12-17T09:22:31.821" v="1082" actId="207"/>
          <ac:spMkLst>
            <pc:docMk/>
            <pc:sldMk cId="540236978" sldId="327"/>
            <ac:spMk id="9" creationId="{5445BE2C-1BC7-42C1-A4A1-452AC2335BF1}"/>
          </ac:spMkLst>
        </pc:spChg>
        <pc:spChg chg="mod">
          <ac:chgData name="谷 浩一" userId="bb06abf12e4c240f" providerId="LiveId" clId="{33A92EE2-4034-4C88-B937-E827A0CD4313}" dt="2021-12-17T06:03:39.792" v="671" actId="403"/>
          <ac:spMkLst>
            <pc:docMk/>
            <pc:sldMk cId="540236978" sldId="327"/>
            <ac:spMk id="16" creationId="{08E1090C-0A8B-B545-89AB-4670A2A8D617}"/>
          </ac:spMkLst>
        </pc:spChg>
        <pc:spChg chg="mod">
          <ac:chgData name="谷 浩一" userId="bb06abf12e4c240f" providerId="LiveId" clId="{33A92EE2-4034-4C88-B937-E827A0CD4313}" dt="2021-12-17T09:31:54.112" v="1089" actId="20577"/>
          <ac:spMkLst>
            <pc:docMk/>
            <pc:sldMk cId="540236978" sldId="327"/>
            <ac:spMk id="19" creationId="{F9170CAE-8A67-4E48-ADD2-A9B4E1DD262D}"/>
          </ac:spMkLst>
        </pc:spChg>
      </pc:sldChg>
      <pc:sldChg chg="addSp modSp mod">
        <pc:chgData name="谷 浩一" userId="bb06abf12e4c240f" providerId="LiveId" clId="{33A92EE2-4034-4C88-B937-E827A0CD4313}" dt="2021-12-17T06:05:45.914" v="708" actId="1076"/>
        <pc:sldMkLst>
          <pc:docMk/>
          <pc:sldMk cId="1420167962" sldId="328"/>
        </pc:sldMkLst>
        <pc:spChg chg="mod">
          <ac:chgData name="谷 浩一" userId="bb06abf12e4c240f" providerId="LiveId" clId="{33A92EE2-4034-4C88-B937-E827A0CD4313}" dt="2021-12-17T06:05:40.650" v="707" actId="1076"/>
          <ac:spMkLst>
            <pc:docMk/>
            <pc:sldMk cId="1420167962" sldId="328"/>
            <ac:spMk id="16" creationId="{08E1090C-0A8B-B545-89AB-4670A2A8D617}"/>
          </ac:spMkLst>
        </pc:spChg>
        <pc:picChg chg="add mod">
          <ac:chgData name="谷 浩一" userId="bb06abf12e4c240f" providerId="LiveId" clId="{33A92EE2-4034-4C88-B937-E827A0CD4313}" dt="2021-12-17T06:05:45.914" v="708" actId="1076"/>
          <ac:picMkLst>
            <pc:docMk/>
            <pc:sldMk cId="1420167962" sldId="328"/>
            <ac:picMk id="3" creationId="{2B901DF5-8D09-460E-9D5B-18035F82A801}"/>
          </ac:picMkLst>
        </pc:picChg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600198439" sldId="329"/>
        </pc:sldMkLst>
      </pc:sldChg>
      <pc:sldChg chg="del">
        <pc:chgData name="谷 浩一" userId="bb06abf12e4c240f" providerId="LiveId" clId="{33A92EE2-4034-4C88-B937-E827A0CD4313}" dt="2021-12-17T05:36:20.200" v="1" actId="47"/>
        <pc:sldMkLst>
          <pc:docMk/>
          <pc:sldMk cId="1380085480" sldId="331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2834339739" sldId="332"/>
        </pc:sldMkLst>
      </pc:sldChg>
      <pc:sldChg chg="modSp mod">
        <pc:chgData name="谷 浩一" userId="bb06abf12e4c240f" providerId="LiveId" clId="{33A92EE2-4034-4C88-B937-E827A0CD4313}" dt="2021-12-17T05:51:00.899" v="477" actId="403"/>
        <pc:sldMkLst>
          <pc:docMk/>
          <pc:sldMk cId="1858127818" sldId="333"/>
        </pc:sldMkLst>
        <pc:spChg chg="mod">
          <ac:chgData name="谷 浩一" userId="bb06abf12e4c240f" providerId="LiveId" clId="{33A92EE2-4034-4C88-B937-E827A0CD4313}" dt="2021-12-17T05:51:00.899" v="477" actId="403"/>
          <ac:spMkLst>
            <pc:docMk/>
            <pc:sldMk cId="1858127818" sldId="333"/>
            <ac:spMk id="16" creationId="{08E1090C-0A8B-B545-89AB-4670A2A8D617}"/>
          </ac:spMkLst>
        </pc:spChg>
      </pc:sldChg>
      <pc:sldChg chg="new del">
        <pc:chgData name="谷 浩一" userId="bb06abf12e4c240f" providerId="LiveId" clId="{33A92EE2-4034-4C88-B937-E827A0CD4313}" dt="2021-12-17T05:36:46.068" v="5" actId="47"/>
        <pc:sldMkLst>
          <pc:docMk/>
          <pc:sldMk cId="392209421" sldId="334"/>
        </pc:sldMkLst>
      </pc:sldChg>
      <pc:sldChg chg="del">
        <pc:chgData name="谷 浩一" userId="bb06abf12e4c240f" providerId="LiveId" clId="{33A92EE2-4034-4C88-B937-E827A0CD4313}" dt="2021-12-17T05:36:08.028" v="0" actId="47"/>
        <pc:sldMkLst>
          <pc:docMk/>
          <pc:sldMk cId="1155217320" sldId="334"/>
        </pc:sldMkLst>
      </pc:sldChg>
      <pc:sldChg chg="addSp delSp modSp add mod">
        <pc:chgData name="谷 浩一" userId="bb06abf12e4c240f" providerId="LiveId" clId="{33A92EE2-4034-4C88-B937-E827A0CD4313}" dt="2021-12-17T05:51:09.317" v="479" actId="403"/>
        <pc:sldMkLst>
          <pc:docMk/>
          <pc:sldMk cId="881919638" sldId="335"/>
        </pc:sldMkLst>
        <pc:spChg chg="add del mod">
          <ac:chgData name="谷 浩一" userId="bb06abf12e4c240f" providerId="LiveId" clId="{33A92EE2-4034-4C88-B937-E827A0CD4313}" dt="2021-12-17T05:45:00.799" v="271" actId="20577"/>
          <ac:spMkLst>
            <pc:docMk/>
            <pc:sldMk cId="881919638" sldId="335"/>
            <ac:spMk id="3" creationId="{23205DE8-9CA1-4CDC-86AF-2D848C5AFF12}"/>
          </ac:spMkLst>
        </pc:spChg>
        <pc:spChg chg="mod">
          <ac:chgData name="谷 浩一" userId="bb06abf12e4c240f" providerId="LiveId" clId="{33A92EE2-4034-4C88-B937-E827A0CD4313}" dt="2021-12-17T05:51:09.317" v="479" actId="403"/>
          <ac:spMkLst>
            <pc:docMk/>
            <pc:sldMk cId="881919638" sldId="335"/>
            <ac:spMk id="16" creationId="{08E1090C-0A8B-B545-89AB-4670A2A8D617}"/>
          </ac:spMkLst>
        </pc:spChg>
        <pc:picChg chg="add mod">
          <ac:chgData name="谷 浩一" userId="bb06abf12e4c240f" providerId="LiveId" clId="{33A92EE2-4034-4C88-B937-E827A0CD4313}" dt="2021-12-17T05:44:45.416" v="270" actId="1076"/>
          <ac:picMkLst>
            <pc:docMk/>
            <pc:sldMk cId="881919638" sldId="335"/>
            <ac:picMk id="1026" creationId="{8046B2CC-C3B5-47D8-9EB7-970A8A1CEC76}"/>
          </ac:picMkLst>
        </pc:picChg>
        <pc:picChg chg="del">
          <ac:chgData name="谷 浩一" userId="bb06abf12e4c240f" providerId="LiveId" clId="{33A92EE2-4034-4C88-B937-E827A0CD4313}" dt="2021-12-17T05:36:53.765" v="8" actId="478"/>
          <ac:picMkLst>
            <pc:docMk/>
            <pc:sldMk cId="881919638" sldId="335"/>
            <ac:picMk id="2050" creationId="{66DB2C1A-7BA5-4AE2-AA43-5B5D9C97DBBC}"/>
          </ac:picMkLst>
        </pc:picChg>
      </pc:sldChg>
      <pc:sldChg chg="addSp delSp modSp add mod">
        <pc:chgData name="谷 浩一" userId="bb06abf12e4c240f" providerId="LiveId" clId="{33A92EE2-4034-4C88-B937-E827A0CD4313}" dt="2021-12-17T05:51:05.381" v="478" actId="403"/>
        <pc:sldMkLst>
          <pc:docMk/>
          <pc:sldMk cId="297155774" sldId="336"/>
        </pc:sldMkLst>
        <pc:spChg chg="del">
          <ac:chgData name="谷 浩一" userId="bb06abf12e4c240f" providerId="LiveId" clId="{33A92EE2-4034-4C88-B937-E827A0CD4313}" dt="2021-12-17T05:45:44.593" v="291" actId="478"/>
          <ac:spMkLst>
            <pc:docMk/>
            <pc:sldMk cId="297155774" sldId="336"/>
            <ac:spMk id="3" creationId="{23205DE8-9CA1-4CDC-86AF-2D848C5AFF12}"/>
          </ac:spMkLst>
        </pc:spChg>
        <pc:spChg chg="mod">
          <ac:chgData name="谷 浩一" userId="bb06abf12e4c240f" providerId="LiveId" clId="{33A92EE2-4034-4C88-B937-E827A0CD4313}" dt="2021-12-17T05:51:05.381" v="478" actId="403"/>
          <ac:spMkLst>
            <pc:docMk/>
            <pc:sldMk cId="297155774" sldId="336"/>
            <ac:spMk id="16" creationId="{08E1090C-0A8B-B545-89AB-4670A2A8D617}"/>
          </ac:spMkLst>
        </pc:spChg>
        <pc:graphicFrameChg chg="add mod modGraphic">
          <ac:chgData name="谷 浩一" userId="bb06abf12e4c240f" providerId="LiveId" clId="{33A92EE2-4034-4C88-B937-E827A0CD4313}" dt="2021-12-17T05:49:36.131" v="476" actId="572"/>
          <ac:graphicFrameMkLst>
            <pc:docMk/>
            <pc:sldMk cId="297155774" sldId="336"/>
            <ac:graphicFrameMk id="2" creationId="{763A5C31-BF8D-493D-88E9-F2DAA8D0793A}"/>
          </ac:graphicFrameMkLst>
        </pc:graphicFrameChg>
        <pc:picChg chg="del">
          <ac:chgData name="谷 浩一" userId="bb06abf12e4c240f" providerId="LiveId" clId="{33A92EE2-4034-4C88-B937-E827A0CD4313}" dt="2021-12-17T05:45:44.593" v="291" actId="478"/>
          <ac:picMkLst>
            <pc:docMk/>
            <pc:sldMk cId="297155774" sldId="336"/>
            <ac:picMk id="1026" creationId="{8046B2CC-C3B5-47D8-9EB7-970A8A1CEC76}"/>
          </ac:picMkLst>
        </pc:picChg>
      </pc:sldChg>
      <pc:sldChg chg="add del">
        <pc:chgData name="谷 浩一" userId="bb06abf12e4c240f" providerId="LiveId" clId="{33A92EE2-4034-4C88-B937-E827A0CD4313}" dt="2021-12-17T05:45:35.565" v="275"/>
        <pc:sldMkLst>
          <pc:docMk/>
          <pc:sldMk cId="3243709829" sldId="336"/>
        </pc:sldMkLst>
      </pc:sldChg>
    </pc:docChg>
  </pc:docChgLst>
  <pc:docChgLst>
    <pc:chgData name="谷 浩一" userId="bb06abf12e4c240f" providerId="LiveId" clId="{1EF23A88-C88E-4174-ADA6-158170687919}"/>
    <pc:docChg chg="undo custSel addSld modSld">
      <pc:chgData name="谷 浩一" userId="bb06abf12e4c240f" providerId="LiveId" clId="{1EF23A88-C88E-4174-ADA6-158170687919}" dt="2021-12-16T16:03:01.820" v="180" actId="20577"/>
      <pc:docMkLst>
        <pc:docMk/>
      </pc:docMkLst>
      <pc:sldChg chg="addSp delSp modSp">
        <pc:chgData name="谷 浩一" userId="bb06abf12e4c240f" providerId="LiveId" clId="{1EF23A88-C88E-4174-ADA6-158170687919}" dt="2021-12-10T02:08:26.275" v="1"/>
        <pc:sldMkLst>
          <pc:docMk/>
          <pc:sldMk cId="197134761" sldId="261"/>
        </pc:sldMkLst>
        <pc:picChg chg="add del mod">
          <ac:chgData name="谷 浩一" userId="bb06abf12e4c240f" providerId="LiveId" clId="{1EF23A88-C88E-4174-ADA6-158170687919}" dt="2021-12-10T02:08:26.275" v="1"/>
          <ac:picMkLst>
            <pc:docMk/>
            <pc:sldMk cId="197134761" sldId="261"/>
            <ac:picMk id="3" creationId="{489CDDCA-4FE0-4914-923B-FAD6CCE49A2E}"/>
          </ac:picMkLst>
        </pc:picChg>
      </pc:sldChg>
      <pc:sldChg chg="addSp delSp modSp mod">
        <pc:chgData name="谷 浩一" userId="bb06abf12e4c240f" providerId="LiveId" clId="{1EF23A88-C88E-4174-ADA6-158170687919}" dt="2021-12-16T16:03:01.820" v="180" actId="20577"/>
        <pc:sldMkLst>
          <pc:docMk/>
          <pc:sldMk cId="708333309" sldId="325"/>
        </pc:sldMkLst>
        <pc:spChg chg="add del mod">
          <ac:chgData name="谷 浩一" userId="bb06abf12e4c240f" providerId="LiveId" clId="{1EF23A88-C88E-4174-ADA6-158170687919}" dt="2021-12-13T03:01:37.878" v="98" actId="478"/>
          <ac:spMkLst>
            <pc:docMk/>
            <pc:sldMk cId="708333309" sldId="325"/>
            <ac:spMk id="4" creationId="{10972EA1-F28F-4474-8F5C-4C96E26F7031}"/>
          </ac:spMkLst>
        </pc:spChg>
        <pc:spChg chg="add del mod">
          <ac:chgData name="谷 浩一" userId="bb06abf12e4c240f" providerId="LiveId" clId="{1EF23A88-C88E-4174-ADA6-158170687919}" dt="2021-12-16T15:45:58.426" v="137" actId="478"/>
          <ac:spMkLst>
            <pc:docMk/>
            <pc:sldMk cId="708333309" sldId="325"/>
            <ac:spMk id="8" creationId="{81113525-7E7A-45A6-980D-D2540B611EF0}"/>
          </ac:spMkLst>
        </pc:spChg>
        <pc:spChg chg="add del mod">
          <ac:chgData name="谷 浩一" userId="bb06abf12e4c240f" providerId="LiveId" clId="{1EF23A88-C88E-4174-ADA6-158170687919}" dt="2021-12-13T03:02:06.375" v="104" actId="478"/>
          <ac:spMkLst>
            <pc:docMk/>
            <pc:sldMk cId="708333309" sldId="325"/>
            <ac:spMk id="8" creationId="{A0D91AEF-2DE2-473A-AD24-12D12CB1A6F4}"/>
          </ac:spMkLst>
        </pc:spChg>
        <pc:spChg chg="mod">
          <ac:chgData name="谷 浩一" userId="bb06abf12e4c240f" providerId="LiveId" clId="{1EF23A88-C88E-4174-ADA6-158170687919}" dt="2021-12-16T16:03:01.820" v="180" actId="20577"/>
          <ac:spMkLst>
            <pc:docMk/>
            <pc:sldMk cId="708333309" sldId="325"/>
            <ac:spMk id="38" creationId="{80F9CF93-40C1-634D-94CD-3B6CEDBF5076}"/>
          </ac:spMkLst>
        </pc:spChg>
        <pc:picChg chg="add del mod">
          <ac:chgData name="谷 浩一" userId="bb06abf12e4c240f" providerId="LiveId" clId="{1EF23A88-C88E-4174-ADA6-158170687919}" dt="2021-12-13T03:01:37.878" v="98" actId="478"/>
          <ac:picMkLst>
            <pc:docMk/>
            <pc:sldMk cId="708333309" sldId="325"/>
            <ac:picMk id="3" creationId="{5C7B3A70-925B-448F-A198-62DF67D4E363}"/>
          </ac:picMkLst>
        </pc:picChg>
        <pc:picChg chg="add del mod">
          <ac:chgData name="谷 浩一" userId="bb06abf12e4c240f" providerId="LiveId" clId="{1EF23A88-C88E-4174-ADA6-158170687919}" dt="2021-12-16T15:38:48.019" v="125" actId="478"/>
          <ac:picMkLst>
            <pc:docMk/>
            <pc:sldMk cId="708333309" sldId="325"/>
            <ac:picMk id="3" creationId="{9F8D7AE2-D8FD-439E-9F99-390470A5D51D}"/>
          </ac:picMkLst>
        </pc:picChg>
        <pc:picChg chg="add mod">
          <ac:chgData name="谷 浩一" userId="bb06abf12e4c240f" providerId="LiveId" clId="{1EF23A88-C88E-4174-ADA6-158170687919}" dt="2021-12-16T15:46:12.086" v="141" actId="1076"/>
          <ac:picMkLst>
            <pc:docMk/>
            <pc:sldMk cId="708333309" sldId="325"/>
            <ac:picMk id="5" creationId="{FDFFA035-AB31-4250-BECB-7B0D11F58DF6}"/>
          </ac:picMkLst>
        </pc:picChg>
        <pc:picChg chg="add mod">
          <ac:chgData name="谷 浩一" userId="bb06abf12e4c240f" providerId="LiveId" clId="{1EF23A88-C88E-4174-ADA6-158170687919}" dt="2021-12-16T15:46:17.704" v="144" actId="1076"/>
          <ac:picMkLst>
            <pc:docMk/>
            <pc:sldMk cId="708333309" sldId="325"/>
            <ac:picMk id="6" creationId="{90015F33-2066-4D00-8DDD-B2982A41FA75}"/>
          </ac:picMkLst>
        </pc:picChg>
        <pc:picChg chg="mod">
          <ac:chgData name="谷 浩一" userId="bb06abf12e4c240f" providerId="LiveId" clId="{1EF23A88-C88E-4174-ADA6-158170687919}" dt="2021-12-16T15:47:09.080" v="146" actId="1076"/>
          <ac:picMkLst>
            <pc:docMk/>
            <pc:sldMk cId="708333309" sldId="325"/>
            <ac:picMk id="7" creationId="{347AC9F9-CB8F-4B4C-8B23-952518AA6EDF}"/>
          </ac:picMkLst>
        </pc:picChg>
        <pc:picChg chg="add mod">
          <ac:chgData name="谷 浩一" userId="bb06abf12e4c240f" providerId="LiveId" clId="{1EF23A88-C88E-4174-ADA6-158170687919}" dt="2021-12-16T15:46:14.743" v="142" actId="14100"/>
          <ac:picMkLst>
            <pc:docMk/>
            <pc:sldMk cId="708333309" sldId="325"/>
            <ac:picMk id="11" creationId="{F561FBF6-87AB-44AD-A575-EC96B285EA36}"/>
          </ac:picMkLst>
        </pc:picChg>
        <pc:picChg chg="add del mod">
          <ac:chgData name="谷 浩一" userId="bb06abf12e4c240f" providerId="LiveId" clId="{1EF23A88-C88E-4174-ADA6-158170687919}" dt="2021-12-16T15:45:44.886" v="129" actId="478"/>
          <ac:picMkLst>
            <pc:docMk/>
            <pc:sldMk cId="708333309" sldId="325"/>
            <ac:picMk id="12" creationId="{827840D4-D5F6-4846-BA67-D7B6A3198A9C}"/>
          </ac:picMkLst>
        </pc:picChg>
        <pc:picChg chg="mod">
          <ac:chgData name="谷 浩一" userId="bb06abf12e4c240f" providerId="LiveId" clId="{1EF23A88-C88E-4174-ADA6-158170687919}" dt="2021-12-16T15:47:25.667" v="155" actId="1076"/>
          <ac:picMkLst>
            <pc:docMk/>
            <pc:sldMk cId="708333309" sldId="325"/>
            <ac:picMk id="15" creationId="{022B24A6-D2F7-44B0-A36B-3F50FB43567F}"/>
          </ac:picMkLst>
        </pc:picChg>
        <pc:picChg chg="add mod">
          <ac:chgData name="谷 浩一" userId="bb06abf12e4c240f" providerId="LiveId" clId="{1EF23A88-C88E-4174-ADA6-158170687919}" dt="2021-12-16T15:47:28.153" v="156" actId="688"/>
          <ac:picMkLst>
            <pc:docMk/>
            <pc:sldMk cId="708333309" sldId="325"/>
            <ac:picMk id="18" creationId="{0A0E4A06-4929-429C-99E1-E75AE8819E0C}"/>
          </ac:picMkLst>
        </pc:picChg>
        <pc:picChg chg="add mod">
          <ac:chgData name="谷 浩一" userId="bb06abf12e4c240f" providerId="LiveId" clId="{1EF23A88-C88E-4174-ADA6-158170687919}" dt="2021-12-16T15:47:31.690" v="158" actId="688"/>
          <ac:picMkLst>
            <pc:docMk/>
            <pc:sldMk cId="708333309" sldId="325"/>
            <ac:picMk id="19" creationId="{94D2E700-BBC5-49CA-9362-E22E42FBCD5B}"/>
          </ac:picMkLst>
        </pc:picChg>
        <pc:picChg chg="mod">
          <ac:chgData name="谷 浩一" userId="bb06abf12e4c240f" providerId="LiveId" clId="{1EF23A88-C88E-4174-ADA6-158170687919}" dt="2021-12-16T15:47:10.791" v="147" actId="1076"/>
          <ac:picMkLst>
            <pc:docMk/>
            <pc:sldMk cId="708333309" sldId="325"/>
            <ac:picMk id="42" creationId="{EA95EE34-E1E1-4FBC-8DE3-044C7B00A48A}"/>
          </ac:picMkLst>
        </pc:picChg>
        <pc:picChg chg="mod">
          <ac:chgData name="谷 浩一" userId="bb06abf12e4c240f" providerId="LiveId" clId="{1EF23A88-C88E-4174-ADA6-158170687919}" dt="2021-12-13T03:03:01.091" v="118" actId="14100"/>
          <ac:picMkLst>
            <pc:docMk/>
            <pc:sldMk cId="708333309" sldId="325"/>
            <ac:picMk id="43" creationId="{83580FB0-F59A-4601-BFA4-9B138343FC02}"/>
          </ac:picMkLst>
        </pc:picChg>
      </pc:sldChg>
      <pc:sldChg chg="addSp delSp modSp mod">
        <pc:chgData name="谷 浩一" userId="bb06abf12e4c240f" providerId="LiveId" clId="{1EF23A88-C88E-4174-ADA6-158170687919}" dt="2021-12-16T09:59:54.664" v="121" actId="27918"/>
        <pc:sldMkLst>
          <pc:docMk/>
          <pc:sldMk cId="1380085480" sldId="331"/>
        </pc:sldMkLst>
        <pc:spChg chg="mod">
          <ac:chgData name="谷 浩一" userId="bb06abf12e4c240f" providerId="LiveId" clId="{1EF23A88-C88E-4174-ADA6-158170687919}" dt="2021-12-10T04:15:45.011" v="75" actId="1076"/>
          <ac:spMkLst>
            <pc:docMk/>
            <pc:sldMk cId="1380085480" sldId="331"/>
            <ac:spMk id="3" creationId="{3D727A4F-117D-47DA-B029-10D01BEBC48D}"/>
          </ac:spMkLst>
        </pc:spChg>
        <pc:spChg chg="del">
          <ac:chgData name="谷 浩一" userId="bb06abf12e4c240f" providerId="LiveId" clId="{1EF23A88-C88E-4174-ADA6-158170687919}" dt="2021-12-10T04:09:20.150" v="6" actId="478"/>
          <ac:spMkLst>
            <pc:docMk/>
            <pc:sldMk cId="1380085480" sldId="331"/>
            <ac:spMk id="4" creationId="{D509AC89-54BD-4AF0-95B7-978F33BE213F}"/>
          </ac:spMkLst>
        </pc:spChg>
        <pc:spChg chg="del">
          <ac:chgData name="谷 浩一" userId="bb06abf12e4c240f" providerId="LiveId" clId="{1EF23A88-C88E-4174-ADA6-158170687919}" dt="2021-12-10T04:10:58.471" v="18" actId="478"/>
          <ac:spMkLst>
            <pc:docMk/>
            <pc:sldMk cId="1380085480" sldId="331"/>
            <ac:spMk id="11" creationId="{B0E28733-EAD6-44A8-93EA-F830BCEA4648}"/>
          </ac:spMkLst>
        </pc:spChg>
        <pc:spChg chg="add mod">
          <ac:chgData name="谷 浩一" userId="bb06abf12e4c240f" providerId="LiveId" clId="{1EF23A88-C88E-4174-ADA6-158170687919}" dt="2021-12-10T04:15:16.571" v="63" actId="1076"/>
          <ac:spMkLst>
            <pc:docMk/>
            <pc:sldMk cId="1380085480" sldId="331"/>
            <ac:spMk id="12" creationId="{9C12851E-CD6E-4BF1-A6C0-4A3FFE4AE49F}"/>
          </ac:spMkLst>
        </pc:spChg>
        <pc:graphicFrameChg chg="add mod">
          <ac:chgData name="谷 浩一" userId="bb06abf12e4c240f" providerId="LiveId" clId="{1EF23A88-C88E-4174-ADA6-158170687919}" dt="2021-12-10T04:15:03.274" v="59" actId="403"/>
          <ac:graphicFrameMkLst>
            <pc:docMk/>
            <pc:sldMk cId="1380085480" sldId="331"/>
            <ac:graphicFrameMk id="6" creationId="{063E8C4F-BDD5-4FE4-890E-90FE40772084}"/>
          </ac:graphicFrameMkLst>
        </pc:graphicFrameChg>
        <pc:graphicFrameChg chg="del">
          <ac:chgData name="谷 浩一" userId="bb06abf12e4c240f" providerId="LiveId" clId="{1EF23A88-C88E-4174-ADA6-158170687919}" dt="2021-12-10T04:09:18.541" v="5" actId="478"/>
          <ac:graphicFrameMkLst>
            <pc:docMk/>
            <pc:sldMk cId="1380085480" sldId="331"/>
            <ac:graphicFrameMk id="9" creationId="{E65906C2-0BFB-4459-9110-823749B6D83B}"/>
          </ac:graphicFrameMkLst>
        </pc:graphicFrameChg>
      </pc:sldChg>
      <pc:sldChg chg="addSp delSp modSp">
        <pc:chgData name="谷 浩一" userId="bb06abf12e4c240f" providerId="LiveId" clId="{1EF23A88-C88E-4174-ADA6-158170687919}" dt="2021-12-10T04:08:47.605" v="3"/>
        <pc:sldMkLst>
          <pc:docMk/>
          <pc:sldMk cId="2834339739" sldId="332"/>
        </pc:sldMkLst>
        <pc:graphicFrameChg chg="add del mod">
          <ac:chgData name="谷 浩一" userId="bb06abf12e4c240f" providerId="LiveId" clId="{1EF23A88-C88E-4174-ADA6-158170687919}" dt="2021-12-10T04:08:47.605" v="3"/>
          <ac:graphicFrameMkLst>
            <pc:docMk/>
            <pc:sldMk cId="2834339739" sldId="332"/>
            <ac:graphicFrameMk id="4" creationId="{DC4334AD-16D9-4065-B8F2-394BEAA00339}"/>
          </ac:graphicFrameMkLst>
        </pc:graphicFrameChg>
      </pc:sldChg>
      <pc:sldChg chg="add">
        <pc:chgData name="谷 浩一" userId="bb06abf12e4c240f" providerId="LiveId" clId="{1EF23A88-C88E-4174-ADA6-158170687919}" dt="2021-12-10T04:08:57.602" v="4"/>
        <pc:sldMkLst>
          <pc:docMk/>
          <pc:sldMk cId="1155217320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6E0FB-1F30-FE4A-8604-CFEA26F4D49F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FF02-1D4E-BE42-9C0E-EEECFCB8D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76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1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1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62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12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73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2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FF02-1D4E-BE42-9C0E-EEECFCB8D5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5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18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77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90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70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5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39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3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18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1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C169-CB2A-2147-A828-6EB6A1B7E4A8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7E32-573A-D746-B091-77E0D7757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8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xa.jp/press/2016/06/files/20160614_hitomi_01_j.pdf&#160;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hyperlink" Target="https://ja.wikipedia.org/wiki/%E3%82%B9%E3%83%9A%E3%83%BC%E3%82%B9%E3%82%B7%E3%83%A3%E3%83%88%E3%83%AB%E3%83%BB%E3%82%AA%E3%83%BC%E3%83%93%E3%82%BF%E3%83%BC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pipboy3000.deviantart.com/art/Orbital-debris-381242116" TargetMode="External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hyperlink" Target="http://publicdomainq.net/earth-moon-space-0005691/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E489058-ED7A-43E6-933E-9A26E261D139}"/>
              </a:ext>
            </a:extLst>
          </p:cNvPr>
          <p:cNvGrpSpPr/>
          <p:nvPr/>
        </p:nvGrpSpPr>
        <p:grpSpPr>
          <a:xfrm>
            <a:off x="3032168" y="5258968"/>
            <a:ext cx="3709416" cy="770822"/>
            <a:chOff x="6928872" y="1935804"/>
            <a:chExt cx="4961107" cy="111050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425AC6F-C701-4A1B-954F-BD5755FE893A}"/>
                </a:ext>
              </a:extLst>
            </p:cNvPr>
            <p:cNvSpPr/>
            <p:nvPr/>
          </p:nvSpPr>
          <p:spPr>
            <a:xfrm>
              <a:off x="6928872" y="1935804"/>
              <a:ext cx="4961107" cy="11105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8BD42C8-7A87-45E5-80AA-B13DDB40B629}"/>
                </a:ext>
              </a:extLst>
            </p:cNvPr>
            <p:cNvSpPr txBox="1"/>
            <p:nvPr/>
          </p:nvSpPr>
          <p:spPr>
            <a:xfrm>
              <a:off x="7890291" y="2068555"/>
              <a:ext cx="2339102" cy="75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atin typeface="HGSMinchoE" panose="02020900000000000000" pitchFamily="18" charset="-128"/>
                  <a:ea typeface="HGSMinchoE" panose="02020900000000000000" pitchFamily="18" charset="-128"/>
                </a:rPr>
                <a:t>合同会社尽星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EF96580-385C-4048-8644-3B113EA6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972" y="2186979"/>
              <a:ext cx="606319" cy="635368"/>
            </a:xfrm>
            <a:prstGeom prst="rect">
              <a:avLst/>
            </a:prstGeom>
          </p:spPr>
        </p:pic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C6232703-A509-4BA4-836D-4A681B991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93" y="975913"/>
            <a:ext cx="4142515" cy="37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359385" y="3235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自己紹介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68F47B-DC13-4F9B-AA42-11C10547C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763A5C31-BF8D-493D-88E9-F2DAA8D07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85759"/>
              </p:ext>
            </p:extLst>
          </p:nvPr>
        </p:nvGraphicFramePr>
        <p:xfrm>
          <a:off x="1167319" y="1127295"/>
          <a:ext cx="6809362" cy="3299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353">
                  <a:extLst>
                    <a:ext uri="{9D8B030D-6E8A-4147-A177-3AD203B41FA5}">
                      <a16:colId xmlns:a16="http://schemas.microsoft.com/office/drawing/2014/main" val="1435103107"/>
                    </a:ext>
                  </a:extLst>
                </a:gridCol>
                <a:gridCol w="4786009">
                  <a:extLst>
                    <a:ext uri="{9D8B030D-6E8A-4147-A177-3AD203B41FA5}">
                      <a16:colId xmlns:a16="http://schemas.microsoft.com/office/drawing/2014/main" val="282785539"/>
                    </a:ext>
                  </a:extLst>
                </a:gridCol>
              </a:tblGrid>
              <a:tr h="795361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社名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合同会社尽星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5468021"/>
                  </a:ext>
                </a:extLst>
              </a:tr>
              <a:tr h="795361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設立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2021</a:t>
                      </a:r>
                      <a:r>
                        <a:rPr kumimoji="1" lang="ja-JP" altLang="en-US" sz="2400" dirty="0"/>
                        <a:t>年</a:t>
                      </a:r>
                      <a:r>
                        <a:rPr kumimoji="1" lang="en-US" altLang="ja-JP" sz="2400" dirty="0"/>
                        <a:t>10</a:t>
                      </a:r>
                      <a:r>
                        <a:rPr kumimoji="1" lang="ja-JP" altLang="en-US" sz="2400" dirty="0"/>
                        <a:t>月</a:t>
                      </a:r>
                      <a:r>
                        <a:rPr kumimoji="1" lang="en-US" altLang="ja-JP" sz="2400" dirty="0"/>
                        <a:t>12</a:t>
                      </a:r>
                      <a:r>
                        <a:rPr kumimoji="1" lang="ja-JP" altLang="en-US" sz="2400" dirty="0"/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42428"/>
                  </a:ext>
                </a:extLst>
              </a:tr>
              <a:tr h="913767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メンバー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谷　浩一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新井　正樹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3384301"/>
                  </a:ext>
                </a:extLst>
              </a:tr>
              <a:tr h="795361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所在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愛知県名古屋市</a:t>
                      </a:r>
                      <a:endParaRPr kumimoji="1" lang="en-US" altLang="ja-JP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969731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F8B53D99-CC2C-45A9-A643-E4D7AFE7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70" y="5011567"/>
            <a:ext cx="1628775" cy="14382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631B7B-5405-43A6-B2E4-75AB7FA0C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474" y="5011567"/>
            <a:ext cx="1558131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359385" y="323557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Background</a:t>
            </a:r>
            <a:endParaRPr kumimoji="1" lang="ja-JP" altLang="en-US" sz="3200" dirty="0"/>
          </a:p>
        </p:txBody>
      </p:sp>
      <p:pic>
        <p:nvPicPr>
          <p:cNvPr id="2050" name="Picture 2" descr="X線天文衛星「ひとみ」 | 科学衛星・探査機 | 宇宙科学研究所">
            <a:extLst>
              <a:ext uri="{FF2B5EF4-FFF2-40B4-BE49-F238E27FC236}">
                <a16:creationId xmlns:a16="http://schemas.microsoft.com/office/drawing/2014/main" id="{66DB2C1A-7BA5-4AE2-AA43-5B5D9C97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21" y="1489090"/>
            <a:ext cx="7957757" cy="40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205DE8-9CA1-4CDC-86AF-2D848C5AFF12}"/>
              </a:ext>
            </a:extLst>
          </p:cNvPr>
          <p:cNvSpPr txBox="1"/>
          <p:nvPr/>
        </p:nvSpPr>
        <p:spPr>
          <a:xfrm>
            <a:off x="3016348" y="5828470"/>
            <a:ext cx="3111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2016</a:t>
            </a:r>
            <a:r>
              <a:rPr kumimoji="1" lang="ja-JP" altLang="en-US" sz="3200" dirty="0"/>
              <a:t>年 </a:t>
            </a:r>
            <a:r>
              <a:rPr kumimoji="1" lang="en-US" altLang="ja-JP" sz="3200" dirty="0"/>
              <a:t>ASTRO-H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68F47B-DC13-4F9B-AA42-11C10547C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359385" y="323557"/>
            <a:ext cx="26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Background - 2</a:t>
            </a:r>
            <a:endParaRPr kumimoji="1" lang="ja-JP" altLang="en-US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9170CAE-8A67-4E48-ADD2-A9B4E1DD262D}"/>
              </a:ext>
            </a:extLst>
          </p:cNvPr>
          <p:cNvSpPr txBox="1"/>
          <p:nvPr/>
        </p:nvSpPr>
        <p:spPr>
          <a:xfrm>
            <a:off x="622031" y="1084972"/>
            <a:ext cx="706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事故調査資料抜粋</a:t>
            </a:r>
            <a:endParaRPr kumimoji="1" lang="en-US" altLang="ja-JP" sz="32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8B0C9C-4653-904D-AD2A-FB950B4F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6" y="2114432"/>
            <a:ext cx="2790555" cy="28042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027C1D-48E1-C945-A61A-AA34B16552FE}"/>
              </a:ext>
            </a:extLst>
          </p:cNvPr>
          <p:cNvSpPr txBox="1"/>
          <p:nvPr/>
        </p:nvSpPr>
        <p:spPr>
          <a:xfrm>
            <a:off x="1348908" y="5815212"/>
            <a:ext cx="681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u="sng" dirty="0">
                <a:solidFill>
                  <a:srgbClr val="FF0000"/>
                </a:solidFill>
              </a:rPr>
              <a:t>軌道上を画像で見る機会は少ない</a:t>
            </a:r>
            <a:endParaRPr kumimoji="1" lang="en-US" altLang="ja-JP" sz="3200" b="1" u="sng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6D244D6-71A8-48B4-B826-BEDFC4F17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D63D96-8421-4FAF-912F-F046A7427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79" y="2153185"/>
            <a:ext cx="4206353" cy="28042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A5F3E1-816E-4347-AA81-F7F777D8C1E3}"/>
              </a:ext>
            </a:extLst>
          </p:cNvPr>
          <p:cNvSpPr txBox="1"/>
          <p:nvPr/>
        </p:nvSpPr>
        <p:spPr>
          <a:xfrm>
            <a:off x="778099" y="4957950"/>
            <a:ext cx="7955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rgbClr val="484A4E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( </a:t>
            </a:r>
            <a:r>
              <a:rPr lang="en-US" altLang="ja-JP" sz="1400" b="0" i="0" u="none" strike="noStrike" dirty="0">
                <a:solidFill>
                  <a:srgbClr val="CA6666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6"/>
              </a:rPr>
              <a:t>https://www.jaxa.jp/press/2016/06/files/20160614_hitomi_01_j.pdf </a:t>
            </a:r>
            <a:r>
              <a:rPr lang="en-US" altLang="ja-JP" sz="1400" b="0" i="0" dirty="0">
                <a:solidFill>
                  <a:srgbClr val="484A4E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71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星と惑星のcg&#10;&#10;自動的に生成された説明">
            <a:extLst>
              <a:ext uri="{FF2B5EF4-FFF2-40B4-BE49-F238E27FC236}">
                <a16:creationId xmlns:a16="http://schemas.microsoft.com/office/drawing/2014/main" id="{022B24A6-D2F7-44B0-A36B-3F50FB435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715161"/>
            <a:ext cx="9144000" cy="5143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A4FDBF-7196-3244-987E-EEDD69894A87}"/>
              </a:ext>
            </a:extLst>
          </p:cNvPr>
          <p:cNvSpPr txBox="1"/>
          <p:nvPr/>
        </p:nvSpPr>
        <p:spPr>
          <a:xfrm>
            <a:off x="186096" y="16529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u="sng" dirty="0"/>
              <a:t>事業内容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0F9CF93-40C1-634D-94CD-3B6CEDBF5076}"/>
              </a:ext>
            </a:extLst>
          </p:cNvPr>
          <p:cNvSpPr txBox="1"/>
          <p:nvPr/>
        </p:nvSpPr>
        <p:spPr>
          <a:xfrm>
            <a:off x="1724544" y="91820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1">
                    <a:lumMod val="75000"/>
                  </a:schemeClr>
                </a:solidFill>
              </a:rPr>
              <a:t>軌道上撮影プラットフォーム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32870A1-F7CA-4DC2-8479-5E8F90261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47AC9F9-CB8F-4B4C-8B23-952518AA6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10587">
            <a:off x="5171699" y="3942861"/>
            <a:ext cx="855797" cy="8557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EDF1AF24-F427-4B8B-8044-AE86D0A67F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8107">
            <a:off x="3707310" y="1911482"/>
            <a:ext cx="729777" cy="72977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EA95EE34-E1E1-4FBC-8DE3-044C7B00A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0000">
            <a:off x="4433125" y="5100143"/>
            <a:ext cx="1127598" cy="1127598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83580FB0-F59A-4601-BFA4-9B138343F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02811">
            <a:off x="4780533" y="2836606"/>
            <a:ext cx="820166" cy="8201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61FBF6-87AB-44AD-A575-EC96B285EA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035" y="3279723"/>
            <a:ext cx="1422845" cy="13445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図 5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90015F33-2066-4D00-8DDD-B2982A41FA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277242" y="1923040"/>
            <a:ext cx="2343893" cy="10654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図 4" descr="バイク, 古い, 切る, 自転車 が含まれている画像&#10;&#10;自動的に生成された説明">
            <a:extLst>
              <a:ext uri="{FF2B5EF4-FFF2-40B4-BE49-F238E27FC236}">
                <a16:creationId xmlns:a16="http://schemas.microsoft.com/office/drawing/2014/main" id="{FDFFA035-AB31-4250-BECB-7B0D11F58D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586192" y="5016061"/>
            <a:ext cx="2083705" cy="13810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0A0E4A06-4929-429C-99E1-E75AE8819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6338">
            <a:off x="1235252" y="2056598"/>
            <a:ext cx="729777" cy="729777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94D2E700-BBC5-49CA-9362-E22E42FBC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29744">
            <a:off x="369186" y="2782514"/>
            <a:ext cx="729777" cy="7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359385" y="32355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現在地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E8F026-8E9D-4343-9094-E85F40CA76D2}"/>
              </a:ext>
            </a:extLst>
          </p:cNvPr>
          <p:cNvSpPr/>
          <p:nvPr/>
        </p:nvSpPr>
        <p:spPr>
          <a:xfrm>
            <a:off x="1735106" y="1640056"/>
            <a:ext cx="4031662" cy="738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bg1"/>
                </a:solidFill>
              </a:rPr>
              <a:t>・事業案決定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975D4F2-D8A2-4893-8B42-6D3B9483F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DD48B69-E3FB-4EFC-9993-3278BB3524E7}"/>
              </a:ext>
            </a:extLst>
          </p:cNvPr>
          <p:cNvSpPr/>
          <p:nvPr/>
        </p:nvSpPr>
        <p:spPr>
          <a:xfrm>
            <a:off x="1735106" y="2934292"/>
            <a:ext cx="4031662" cy="738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bg1"/>
                </a:solidFill>
              </a:rPr>
              <a:t>・初号機要件定義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C4E685C-E280-4952-9F14-2CD4DAABF7A7}"/>
              </a:ext>
            </a:extLst>
          </p:cNvPr>
          <p:cNvSpPr/>
          <p:nvPr/>
        </p:nvSpPr>
        <p:spPr>
          <a:xfrm>
            <a:off x="1735106" y="5097660"/>
            <a:ext cx="4031662" cy="738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bg1"/>
                </a:solidFill>
              </a:rPr>
              <a:t>・開発＆打上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1D4B6738-6293-4192-BDF2-36A38615EA64}"/>
              </a:ext>
            </a:extLst>
          </p:cNvPr>
          <p:cNvSpPr/>
          <p:nvPr/>
        </p:nvSpPr>
        <p:spPr>
          <a:xfrm rot="5400000">
            <a:off x="6541933" y="3368858"/>
            <a:ext cx="832919" cy="73867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8862E2-CC9E-4745-8D79-1ACFEB2D8328}"/>
              </a:ext>
            </a:extLst>
          </p:cNvPr>
          <p:cNvSpPr/>
          <p:nvPr/>
        </p:nvSpPr>
        <p:spPr>
          <a:xfrm>
            <a:off x="1735106" y="3738197"/>
            <a:ext cx="4031662" cy="738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bg1"/>
                </a:solidFill>
              </a:rPr>
              <a:t>・協力者集め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6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359385" y="32355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初号機ミッション</a:t>
            </a:r>
          </a:p>
        </p:txBody>
      </p:sp>
      <p:pic>
        <p:nvPicPr>
          <p:cNvPr id="2050" name="Picture 2" descr="X線天文衛星「ひとみ」 | 科学衛星・探査機 | 宇宙科学研究所">
            <a:extLst>
              <a:ext uri="{FF2B5EF4-FFF2-40B4-BE49-F238E27FC236}">
                <a16:creationId xmlns:a16="http://schemas.microsoft.com/office/drawing/2014/main" id="{66DB2C1A-7BA5-4AE2-AA43-5B5D9C97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21" y="1489090"/>
            <a:ext cx="7957757" cy="40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879768-61B3-464A-B013-810299637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5" y="28460"/>
            <a:ext cx="980717" cy="8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1090C-0A8B-B545-89AB-4670A2A8D617}"/>
              </a:ext>
            </a:extLst>
          </p:cNvPr>
          <p:cNvSpPr txBox="1"/>
          <p:nvPr/>
        </p:nvSpPr>
        <p:spPr>
          <a:xfrm>
            <a:off x="2504767" y="316739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142016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ECDDB3-F2F1-4822-98EA-5027B5757F71}"/>
</file>

<file path=customXml/itemProps2.xml><?xml version="1.0" encoding="utf-8"?>
<ds:datastoreItem xmlns:ds="http://schemas.openxmlformats.org/officeDocument/2006/customXml" ds:itemID="{15CD5C14-4950-4708-B7EB-9766C3D3DB89}"/>
</file>

<file path=customXml/itemProps3.xml><?xml version="1.0" encoding="utf-8"?>
<ds:datastoreItem xmlns:ds="http://schemas.openxmlformats.org/officeDocument/2006/customXml" ds:itemID="{E72DBE06-A69D-427B-9694-7AED64ABFC4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123380</TotalTime>
  <Words>100</Words>
  <Application>Microsoft Office PowerPoint</Application>
  <PresentationFormat>画面に合わせる (4:3)</PresentationFormat>
  <Paragraphs>33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HGSMinchoE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谷浩一</dc:creator>
  <cp:lastModifiedBy>谷浩一</cp:lastModifiedBy>
  <cp:revision>317</cp:revision>
  <cp:lastPrinted>2020-12-21T02:33:59Z</cp:lastPrinted>
  <dcterms:created xsi:type="dcterms:W3CDTF">2020-10-04T05:09:13Z</dcterms:created>
  <dcterms:modified xsi:type="dcterms:W3CDTF">2022-01-17T02:30:35Z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