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sldIdLst>
    <p:sldId id="256" r:id="rId2"/>
    <p:sldId id="257" r:id="rId3"/>
    <p:sldId id="258" r:id="rId4"/>
    <p:sldId id="259" r:id="rId5"/>
    <p:sldId id="262" r:id="rId6"/>
    <p:sldId id="260" r:id="rId7"/>
    <p:sldId id="261" r:id="rId8"/>
    <p:sldId id="263" r:id="rId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27" autoAdjust="0"/>
    <p:restoredTop sz="83600"/>
  </p:normalViewPr>
  <p:slideViewPr>
    <p:cSldViewPr snapToGrid="0">
      <p:cViewPr varScale="1">
        <p:scale>
          <a:sx n="149" d="100"/>
          <a:sy n="149" d="100"/>
        </p:scale>
        <p:origin x="176" y="968"/>
      </p:cViewPr>
      <p:guideLst>
        <p:guide orient="horz" pos="2160"/>
        <p:guide pos="2880"/>
      </p:guideLst>
    </p:cSldViewPr>
  </p:slideViewPr>
  <p:notesTextViewPr>
    <p:cViewPr>
      <p:scale>
        <a:sx n="1" d="1"/>
        <a:sy n="1" d="1"/>
      </p:scale>
      <p:origin x="0" y="0"/>
    </p:cViewPr>
  </p:notesTextViewPr>
  <p:notesViewPr>
    <p:cSldViewPr snapToGrid="0">
      <p:cViewPr varScale="1">
        <p:scale>
          <a:sx n="169" d="100"/>
          <a:sy n="169" d="100"/>
        </p:scale>
        <p:origin x="148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5B1E5C-39FD-4D69-BC6F-175F4E55BF4E}" type="datetimeFigureOut">
              <a:rPr kumimoji="1" lang="ja-JP" altLang="en-US" smtClean="0"/>
              <a:t>2022/1/17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013725-1AA5-4008-BA47-ECE05550E9F5}" type="slidenum">
              <a:rPr kumimoji="1" lang="ja-JP" altLang="en-US" smtClean="0"/>
              <a:t>‹#›</a:t>
            </a:fld>
            <a:endParaRPr kumimoji="1" lang="ja-JP" altLang="en-US"/>
          </a:p>
        </p:txBody>
      </p:sp>
    </p:spTree>
    <p:extLst>
      <p:ext uri="{BB962C8B-B14F-4D97-AF65-F5344CB8AC3E}">
        <p14:creationId xmlns:p14="http://schemas.microsoft.com/office/powerpoint/2010/main" val="14722027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0013725-1AA5-4008-BA47-ECE05550E9F5}" type="slidenum">
              <a:rPr kumimoji="1" lang="ja-JP" altLang="en-US" smtClean="0"/>
              <a:t>1</a:t>
            </a:fld>
            <a:endParaRPr kumimoji="1" lang="ja-JP" altLang="en-US"/>
          </a:p>
        </p:txBody>
      </p:sp>
    </p:spTree>
    <p:extLst>
      <p:ext uri="{BB962C8B-B14F-4D97-AF65-F5344CB8AC3E}">
        <p14:creationId xmlns:p14="http://schemas.microsoft.com/office/powerpoint/2010/main" val="4081584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0013725-1AA5-4008-BA47-ECE05550E9F5}" type="slidenum">
              <a:rPr kumimoji="1" lang="ja-JP" altLang="en-US" smtClean="0"/>
              <a:t>4</a:t>
            </a:fld>
            <a:endParaRPr kumimoji="1" lang="ja-JP" altLang="en-US"/>
          </a:p>
        </p:txBody>
      </p:sp>
    </p:spTree>
    <p:extLst>
      <p:ext uri="{BB962C8B-B14F-4D97-AF65-F5344CB8AC3E}">
        <p14:creationId xmlns:p14="http://schemas.microsoft.com/office/powerpoint/2010/main" val="4099612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0013725-1AA5-4008-BA47-ECE05550E9F5}" type="slidenum">
              <a:rPr kumimoji="1" lang="ja-JP" altLang="en-US" smtClean="0"/>
              <a:t>5</a:t>
            </a:fld>
            <a:endParaRPr kumimoji="1" lang="ja-JP" altLang="en-US"/>
          </a:p>
        </p:txBody>
      </p:sp>
    </p:spTree>
    <p:extLst>
      <p:ext uri="{BB962C8B-B14F-4D97-AF65-F5344CB8AC3E}">
        <p14:creationId xmlns:p14="http://schemas.microsoft.com/office/powerpoint/2010/main" val="245179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0013725-1AA5-4008-BA47-ECE05550E9F5}" type="slidenum">
              <a:rPr kumimoji="1" lang="ja-JP" altLang="en-US" smtClean="0"/>
              <a:t>6</a:t>
            </a:fld>
            <a:endParaRPr kumimoji="1" lang="ja-JP" altLang="en-US"/>
          </a:p>
        </p:txBody>
      </p:sp>
    </p:spTree>
    <p:extLst>
      <p:ext uri="{BB962C8B-B14F-4D97-AF65-F5344CB8AC3E}">
        <p14:creationId xmlns:p14="http://schemas.microsoft.com/office/powerpoint/2010/main" val="366783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latin typeface="Hiragino Kaku Gothic Pro W3" panose="020B0300000000000000" pitchFamily="34" charset="-128"/>
                <a:ea typeface="Hiragino Kaku Gothic Pro W3" panose="020B0300000000000000" pitchFamily="34" charset="-128"/>
              </a:defRPr>
            </a:lvl1pPr>
          </a:lstStyle>
          <a:p>
            <a:r>
              <a:rPr kumimoji="0" lang="ja-JP" altLang="en-US"/>
              <a:t>マスター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Hiragino Kaku Gothic Pro W3" panose="020B0300000000000000" pitchFamily="34" charset="-128"/>
                <a:ea typeface="Hiragino Kaku Gothic Pro W3" panose="020B0300000000000000" pitchFamily="34" charset="-128"/>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28" name="日付プレースホルダー 27"/>
          <p:cNvSpPr>
            <a:spLocks noGrp="1"/>
          </p:cNvSpPr>
          <p:nvPr>
            <p:ph type="dt" sz="half" idx="10"/>
          </p:nvPr>
        </p:nvSpPr>
        <p:spPr>
          <a:xfrm>
            <a:off x="6400800" y="6355080"/>
            <a:ext cx="2286000" cy="365760"/>
          </a:xfrm>
        </p:spPr>
        <p:txBody>
          <a:bodyPr/>
          <a:lstStyle>
            <a:lvl1pPr>
              <a:defRPr sz="1400">
                <a:latin typeface="Hiragino Kaku Gothic Pro W3" panose="020B0300000000000000" pitchFamily="34" charset="-128"/>
                <a:ea typeface="Hiragino Kaku Gothic Pro W3" panose="020B0300000000000000" pitchFamily="34" charset="-128"/>
              </a:defRPr>
            </a:lvl1pPr>
          </a:lstStyle>
          <a:p>
            <a:fld id="{9D1776FB-A7C8-E04A-89C3-B4B839985CEC}" type="datetime1">
              <a:rPr kumimoji="1" lang="ja-JP" altLang="en-US" smtClean="0"/>
              <a:t>2022/1/17</a:t>
            </a:fld>
            <a:endParaRPr kumimoji="1" lang="ja-JP" altLang="en-US"/>
          </a:p>
        </p:txBody>
      </p:sp>
      <p:sp>
        <p:nvSpPr>
          <p:cNvPr id="17" name="フッター プレースホルダー 16"/>
          <p:cNvSpPr>
            <a:spLocks noGrp="1"/>
          </p:cNvSpPr>
          <p:nvPr>
            <p:ph type="ftr" sz="quarter" idx="11"/>
          </p:nvPr>
        </p:nvSpPr>
        <p:spPr>
          <a:xfrm>
            <a:off x="2898648" y="6355080"/>
            <a:ext cx="3474720" cy="365760"/>
          </a:xfrm>
        </p:spPr>
        <p:txBody>
          <a:bodyPr/>
          <a:lstStyle>
            <a:lvl1pPr>
              <a:defRPr>
                <a:latin typeface="Hiragino Kaku Gothic Pro W3" panose="020B0300000000000000" pitchFamily="34" charset="-128"/>
                <a:ea typeface="Hiragino Kaku Gothic Pro W3" panose="020B0300000000000000" pitchFamily="34" charset="-128"/>
              </a:defRPr>
            </a:lvl1pPr>
          </a:lstStyle>
          <a:p>
            <a:endParaRPr kumimoji="1" lang="ja-JP" altLang="en-US"/>
          </a:p>
        </p:txBody>
      </p:sp>
      <p:sp>
        <p:nvSpPr>
          <p:cNvPr id="29" name="スライド番号プレースホルダー 28"/>
          <p:cNvSpPr>
            <a:spLocks noGrp="1"/>
          </p:cNvSpPr>
          <p:nvPr>
            <p:ph type="sldNum" sz="quarter" idx="12"/>
          </p:nvPr>
        </p:nvSpPr>
        <p:spPr>
          <a:xfrm>
            <a:off x="1216152" y="6355080"/>
            <a:ext cx="1219200" cy="365760"/>
          </a:xfrm>
        </p:spPr>
        <p:txBody>
          <a:bodyPr/>
          <a:lstStyle>
            <a:lvl1pPr>
              <a:defRPr>
                <a:latin typeface="Hiragino Kaku Gothic Pro W3" panose="020B0300000000000000" pitchFamily="34" charset="-128"/>
                <a:ea typeface="Hiragino Kaku Gothic Pro W3" panose="020B0300000000000000" pitchFamily="34" charset="-128"/>
              </a:defRPr>
            </a:lvl1pPr>
          </a:lstStyle>
          <a:p>
            <a:fld id="{B91D1835-830F-4074-B671-6AFC58159FA9}" type="slidenum">
              <a:rPr kumimoji="1" lang="ja-JP" altLang="en-US" smtClean="0"/>
              <a:pPr/>
              <a:t>‹#›</a:t>
            </a:fld>
            <a:endParaRPr kumimoji="1" lang="ja-JP" altLang="en-US"/>
          </a:p>
        </p:txBody>
      </p:sp>
      <p:sp>
        <p:nvSpPr>
          <p:cNvPr id="21" name="正方形/長方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Hiragino Kaku Gothic Pro W3" panose="020B0300000000000000" pitchFamily="34" charset="-128"/>
              <a:ea typeface="Hiragino Kaku Gothic Pro W3" panose="020B0300000000000000" pitchFamily="34" charset="-128"/>
            </a:endParaRPr>
          </a:p>
        </p:txBody>
      </p:sp>
      <p:sp>
        <p:nvSpPr>
          <p:cNvPr id="33"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Hiragino Kaku Gothic Pro W3" panose="020B0300000000000000" pitchFamily="34" charset="-128"/>
              <a:ea typeface="Hiragino Kaku Gothic Pro W3" panose="020B0300000000000000" pitchFamily="34" charset="-128"/>
            </a:endParaRPr>
          </a:p>
        </p:txBody>
      </p:sp>
      <p:sp>
        <p:nvSpPr>
          <p:cNvPr id="22" name="正方形/長方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Hiragino Kaku Gothic Pro W3" panose="020B0300000000000000" pitchFamily="34" charset="-128"/>
              <a:ea typeface="Hiragino Kaku Gothic Pro W3" panose="020B0300000000000000" pitchFamily="34" charset="-128"/>
            </a:endParaRPr>
          </a:p>
        </p:txBody>
      </p:sp>
      <p:sp>
        <p:nvSpPr>
          <p:cNvPr id="32"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Hiragino Kaku Gothic Pro W3" panose="020B0300000000000000" pitchFamily="34" charset="-128"/>
              <a:ea typeface="Hiragino Kaku Gothic Pro W3" panose="020B0300000000000000" pitchFamily="34"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EAF7BBA1-324B-E046-AC63-449CCBE951C6}" type="datetime1">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91D1835-830F-4074-B671-6AFC58159FA9}"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lvl1pPr>
              <a:defRPr>
                <a:latin typeface="Hiragino Kaku Gothic Pro W3" panose="020B0300000000000000" pitchFamily="34" charset="-128"/>
                <a:ea typeface="Hiragino Kaku Gothic Pro W3" panose="020B0300000000000000" pitchFamily="34" charset="-128"/>
              </a:defRPr>
            </a:lvl1p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lvl1pPr>
              <a:defRPr>
                <a:latin typeface="Hiragino Kaku Gothic Pro W3" panose="020B0300000000000000" pitchFamily="34" charset="-128"/>
                <a:ea typeface="Hiragino Kaku Gothic Pro W3" panose="020B0300000000000000" pitchFamily="34" charset="-128"/>
              </a:defRPr>
            </a:lvl1pPr>
            <a:lvl2pPr>
              <a:defRPr>
                <a:latin typeface="Hiragino Kaku Gothic Pro W3" panose="020B0300000000000000" pitchFamily="34" charset="-128"/>
                <a:ea typeface="Hiragino Kaku Gothic Pro W3" panose="020B0300000000000000" pitchFamily="34" charset="-128"/>
              </a:defRPr>
            </a:lvl2pPr>
            <a:lvl3pPr>
              <a:defRPr>
                <a:latin typeface="Hiragino Kaku Gothic Pro W3" panose="020B0300000000000000" pitchFamily="34" charset="-128"/>
                <a:ea typeface="Hiragino Kaku Gothic Pro W3" panose="020B0300000000000000" pitchFamily="34" charset="-128"/>
              </a:defRPr>
            </a:lvl3pPr>
            <a:lvl4pPr>
              <a:defRPr>
                <a:latin typeface="Hiragino Kaku Gothic Pro W3" panose="020B0300000000000000" pitchFamily="34" charset="-128"/>
                <a:ea typeface="Hiragino Kaku Gothic Pro W3" panose="020B0300000000000000" pitchFamily="34" charset="-128"/>
              </a:defRPr>
            </a:lvl4pPr>
            <a:lvl5pPr>
              <a:defRPr>
                <a:latin typeface="Hiragino Kaku Gothic Pro W3" panose="020B0300000000000000" pitchFamily="34" charset="-128"/>
                <a:ea typeface="Hiragino Kaku Gothic Pro W3" panose="020B0300000000000000" pitchFamily="34" charset="-128"/>
              </a:defRPr>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lvl1pPr>
              <a:defRPr>
                <a:latin typeface="Hiragino Kaku Gothic Pro W3" panose="020B0300000000000000" pitchFamily="34" charset="-128"/>
                <a:ea typeface="Hiragino Kaku Gothic Pro W3" panose="020B0300000000000000" pitchFamily="34" charset="-128"/>
              </a:defRPr>
            </a:lvl1pPr>
          </a:lstStyle>
          <a:p>
            <a:fld id="{2BBE0922-046E-B543-88F3-A7C0C6992C2C}" type="datetime1">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lvl1pPr>
              <a:defRPr>
                <a:latin typeface="Hiragino Kaku Gothic Pro W3" panose="020B0300000000000000" pitchFamily="34" charset="-128"/>
                <a:ea typeface="Hiragino Kaku Gothic Pro W3" panose="020B0300000000000000" pitchFamily="34" charset="-128"/>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Hiragino Kaku Gothic Pro W3" panose="020B0300000000000000" pitchFamily="34" charset="-128"/>
                <a:ea typeface="Hiragino Kaku Gothic Pro W3" panose="020B0300000000000000" pitchFamily="34" charset="-128"/>
              </a:defRPr>
            </a:lvl1pPr>
          </a:lstStyle>
          <a:p>
            <a:fld id="{B91D1835-830F-4074-B671-6AFC58159FA9}" type="slidenum">
              <a:rPr kumimoji="1" lang="ja-JP" altLang="en-US" smtClean="0"/>
              <a:pPr/>
              <a:t>‹#›</a:t>
            </a:fld>
            <a:endParaRPr kumimoji="1" lang="ja-JP" altLang="en-US"/>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latin typeface="Hiragino Kaku Gothic Pro W3" panose="020B0300000000000000" pitchFamily="34" charset="-128"/>
              <a:ea typeface="Hiragino Kaku Gothic Pro W3" panose="020B0300000000000000" pitchFamily="34" charset="-128"/>
            </a:endParaRPr>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Hiragino Kaku Gothic Pro W3" panose="020B0300000000000000" pitchFamily="34" charset="-128"/>
              <a:ea typeface="Hiragino Kaku Gothic Pro W3" panose="020B0300000000000000" pitchFamily="34" charset="-128"/>
            </a:endParaRPr>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latin typeface="Hiragino Kaku Gothic Pro W3" panose="020B0300000000000000" pitchFamily="34" charset="-128"/>
              <a:ea typeface="Hiragino Kaku Gothic Pro W3" panose="020B0300000000000000" pitchFamily="34" charset="-128"/>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ctr">
              <a:defRPr>
                <a:latin typeface="Hiragino Kaku Gothic Pro W3" panose="020B0300000000000000" pitchFamily="34" charset="-128"/>
                <a:ea typeface="Hiragino Kaku Gothic Pro W3" panose="020B0300000000000000" pitchFamily="34" charset="-128"/>
              </a:defRPr>
            </a:lvl1pPr>
          </a:lstStyle>
          <a:p>
            <a:r>
              <a:rPr kumimoji="0" lang="ja-JP" altLang="en-US"/>
              <a:t>マスター タイトルの書式設定</a:t>
            </a:r>
            <a:endParaRPr kumimoji="0" lang="en-US" dirty="0"/>
          </a:p>
        </p:txBody>
      </p:sp>
      <p:sp>
        <p:nvSpPr>
          <p:cNvPr id="4" name="日付プレースホルダー 3"/>
          <p:cNvSpPr>
            <a:spLocks noGrp="1"/>
          </p:cNvSpPr>
          <p:nvPr>
            <p:ph type="dt" sz="half" idx="10"/>
          </p:nvPr>
        </p:nvSpPr>
        <p:spPr/>
        <p:txBody>
          <a:bodyPr/>
          <a:lstStyle>
            <a:lvl1pPr>
              <a:defRPr>
                <a:latin typeface="Hiragino Kaku Gothic Pro W3" panose="020B0300000000000000" pitchFamily="34" charset="-128"/>
                <a:ea typeface="Hiragino Kaku Gothic Pro W3" panose="020B0300000000000000" pitchFamily="34" charset="-128"/>
              </a:defRPr>
            </a:lvl1pPr>
          </a:lstStyle>
          <a:p>
            <a:fld id="{36D89DE4-93A3-AB43-867D-8E71E8CCA2D4}" type="datetime1">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lvl1pPr>
              <a:defRPr>
                <a:latin typeface="Hiragino Kaku Gothic Pro W3" panose="020B0300000000000000" pitchFamily="34" charset="-128"/>
                <a:ea typeface="Hiragino Kaku Gothic Pro W3" panose="020B0300000000000000" pitchFamily="34" charset="-128"/>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Hiragino Kaku Gothic Pro W3" panose="020B0300000000000000" pitchFamily="34" charset="-128"/>
                <a:ea typeface="Hiragino Kaku Gothic Pro W3" panose="020B0300000000000000" pitchFamily="34" charset="-128"/>
              </a:defRPr>
            </a:lvl1pPr>
          </a:lstStyle>
          <a:p>
            <a:fld id="{B91D1835-830F-4074-B671-6AFC58159FA9}" type="slidenum">
              <a:rPr kumimoji="1" lang="ja-JP" altLang="en-US" smtClean="0"/>
              <a:pPr/>
              <a:t>‹#›</a:t>
            </a:fld>
            <a:endParaRPr kumimoji="1" lang="ja-JP" altLang="en-US"/>
          </a:p>
        </p:txBody>
      </p:sp>
      <p:sp>
        <p:nvSpPr>
          <p:cNvPr id="8" name="コンテンツ プレースホルダー 7"/>
          <p:cNvSpPr>
            <a:spLocks noGrp="1"/>
          </p:cNvSpPr>
          <p:nvPr>
            <p:ph sz="quarter" idx="1"/>
          </p:nvPr>
        </p:nvSpPr>
        <p:spPr>
          <a:xfrm>
            <a:off x="457200" y="1219200"/>
            <a:ext cx="8229600" cy="4937760"/>
          </a:xfrm>
        </p:spPr>
        <p:txBody>
          <a:bodyPr/>
          <a:lstStyle>
            <a:lvl1pPr>
              <a:defRPr>
                <a:latin typeface="Hiragino Kaku Gothic Pro W3" panose="020B0300000000000000" pitchFamily="34" charset="-128"/>
                <a:ea typeface="Hiragino Kaku Gothic Pro W3" panose="020B0300000000000000" pitchFamily="34" charset="-128"/>
              </a:defRPr>
            </a:lvl1pPr>
            <a:lvl2pPr>
              <a:defRPr>
                <a:latin typeface="Hiragino Kaku Gothic Pro W3" panose="020B0300000000000000" pitchFamily="34" charset="-128"/>
                <a:ea typeface="Hiragino Kaku Gothic Pro W3" panose="020B0300000000000000" pitchFamily="34" charset="-128"/>
              </a:defRPr>
            </a:lvl2pPr>
            <a:lvl3pPr>
              <a:defRPr>
                <a:latin typeface="Hiragino Kaku Gothic Pro W3" panose="020B0300000000000000" pitchFamily="34" charset="-128"/>
                <a:ea typeface="Hiragino Kaku Gothic Pro W3" panose="020B0300000000000000" pitchFamily="34" charset="-128"/>
              </a:defRPr>
            </a:lvl3pPr>
            <a:lvl4pPr>
              <a:defRPr>
                <a:latin typeface="Hiragino Kaku Gothic Pro W3" panose="020B0300000000000000" pitchFamily="34" charset="-128"/>
                <a:ea typeface="Hiragino Kaku Gothic Pro W3" panose="020B0300000000000000" pitchFamily="34" charset="-128"/>
              </a:defRPr>
            </a:lvl4pPr>
            <a:lvl5pPr>
              <a:defRPr>
                <a:latin typeface="Hiragino Kaku Gothic Pro W3" panose="020B0300000000000000" pitchFamily="34" charset="-128"/>
                <a:ea typeface="Hiragino Kaku Gothic Pro W3" panose="020B0300000000000000" pitchFamily="34" charset="-128"/>
              </a:defRPr>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atin typeface="Hiragino Kaku Gothic Pro W3" panose="020B0300000000000000" pitchFamily="34" charset="-128"/>
                <a:ea typeface="Hiragino Kaku Gothic Pro W3" panose="020B0300000000000000" pitchFamily="34" charset="-128"/>
              </a:defRPr>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latin typeface="Hiragino Kaku Gothic Pro W3" panose="020B0300000000000000" pitchFamily="34" charset="-128"/>
                <a:ea typeface="Hiragino Kaku Gothic Pro W3" panose="020B0300000000000000" pitchFamily="34" charset="-128"/>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a:xfrm>
            <a:off x="6400800" y="6355080"/>
            <a:ext cx="2286000" cy="365760"/>
          </a:xfrm>
        </p:spPr>
        <p:txBody>
          <a:bodyPr/>
          <a:lstStyle>
            <a:lvl1pPr>
              <a:defRPr>
                <a:latin typeface="Hiragino Kaku Gothic Pro W3" panose="020B0300000000000000" pitchFamily="34" charset="-128"/>
                <a:ea typeface="Hiragino Kaku Gothic Pro W3" panose="020B0300000000000000" pitchFamily="34" charset="-128"/>
              </a:defRPr>
            </a:lvl1pPr>
          </a:lstStyle>
          <a:p>
            <a:fld id="{99DFFE38-B75D-BD49-9827-DCBC5485F3DB}" type="datetime1">
              <a:rPr kumimoji="1" lang="ja-JP" altLang="en-US" smtClean="0"/>
              <a:t>2022/1/17</a:t>
            </a:fld>
            <a:endParaRPr kumimoji="1" lang="ja-JP" altLang="en-US"/>
          </a:p>
        </p:txBody>
      </p:sp>
      <p:sp>
        <p:nvSpPr>
          <p:cNvPr id="5" name="フッター プレースホルダー 4"/>
          <p:cNvSpPr>
            <a:spLocks noGrp="1"/>
          </p:cNvSpPr>
          <p:nvPr>
            <p:ph type="ftr" sz="quarter" idx="11"/>
          </p:nvPr>
        </p:nvSpPr>
        <p:spPr>
          <a:xfrm>
            <a:off x="2898648" y="6355080"/>
            <a:ext cx="3474720" cy="365760"/>
          </a:xfrm>
        </p:spPr>
        <p:txBody>
          <a:bodyPr/>
          <a:lstStyle>
            <a:lvl1pPr>
              <a:defRPr>
                <a:latin typeface="Hiragino Kaku Gothic Pro W3" panose="020B0300000000000000" pitchFamily="34" charset="-128"/>
                <a:ea typeface="Hiragino Kaku Gothic Pro W3" panose="020B0300000000000000" pitchFamily="34" charset="-128"/>
              </a:defRPr>
            </a:lvl1pPr>
          </a:lstStyle>
          <a:p>
            <a:endParaRPr kumimoji="1" lang="ja-JP" altLang="en-US"/>
          </a:p>
        </p:txBody>
      </p:sp>
      <p:sp>
        <p:nvSpPr>
          <p:cNvPr id="6" name="スライド番号プレースホルダー 5"/>
          <p:cNvSpPr>
            <a:spLocks noGrp="1"/>
          </p:cNvSpPr>
          <p:nvPr>
            <p:ph type="sldNum" sz="quarter" idx="12"/>
          </p:nvPr>
        </p:nvSpPr>
        <p:spPr>
          <a:xfrm>
            <a:off x="1069848" y="6355080"/>
            <a:ext cx="1520952" cy="365760"/>
          </a:xfrm>
        </p:spPr>
        <p:txBody>
          <a:bodyPr/>
          <a:lstStyle>
            <a:lvl1pPr>
              <a:defRPr>
                <a:latin typeface="Hiragino Kaku Gothic Pro W3" panose="020B0300000000000000" pitchFamily="34" charset="-128"/>
                <a:ea typeface="Hiragino Kaku Gothic Pro W3" panose="020B0300000000000000" pitchFamily="34" charset="-128"/>
              </a:defRPr>
            </a:lvl1pPr>
          </a:lstStyle>
          <a:p>
            <a:fld id="{B91D1835-830F-4074-B671-6AFC58159FA9}" type="slidenum">
              <a:rPr kumimoji="1" lang="ja-JP" altLang="en-US" smtClean="0"/>
              <a:pPr/>
              <a:t>‹#›</a:t>
            </a:fld>
            <a:endParaRPr kumimoji="1" lang="ja-JP" altLang="en-US"/>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Hiragino Kaku Gothic Pro W3" panose="020B0300000000000000" pitchFamily="34" charset="-128"/>
              <a:ea typeface="Hiragino Kaku Gothic Pro W3" panose="020B0300000000000000" pitchFamily="34" charset="-128"/>
            </a:endParaRPr>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Hiragino Kaku Gothic Pro W3" panose="020B0300000000000000" pitchFamily="34" charset="-128"/>
              <a:ea typeface="Hiragino Kaku Gothic Pro W3" panose="020B0300000000000000" pitchFamily="34" charset="-128"/>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lvl1pPr algn="ctr">
              <a:defRPr/>
            </a:lvl1pPr>
          </a:lstStyle>
          <a:p>
            <a:r>
              <a:rPr kumimoji="0" lang="ja-JP" altLang="en-US"/>
              <a:t>マスター タイトルの書式設定</a:t>
            </a:r>
            <a:endParaRPr kumimoji="0" lang="en-US" dirty="0"/>
          </a:p>
        </p:txBody>
      </p:sp>
      <p:sp>
        <p:nvSpPr>
          <p:cNvPr id="5" name="日付プレースホルダー 4"/>
          <p:cNvSpPr>
            <a:spLocks noGrp="1"/>
          </p:cNvSpPr>
          <p:nvPr>
            <p:ph type="dt" sz="half" idx="10"/>
          </p:nvPr>
        </p:nvSpPr>
        <p:spPr/>
        <p:txBody>
          <a:bodyPr/>
          <a:lstStyle/>
          <a:p>
            <a:fld id="{F6277E4C-1061-A747-BB84-1E9C690EC5A1}" type="datetime1">
              <a:rPr kumimoji="1" lang="ja-JP" altLang="en-US" smtClean="0"/>
              <a:t>2022/1/17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91D1835-830F-4074-B671-6AFC58159FA9}"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219200"/>
            <a:ext cx="4041648" cy="493776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lgn="ctr">
              <a:defRPr/>
            </a:lvl1pPr>
          </a:lstStyle>
          <a:p>
            <a:r>
              <a:rPr kumimoji="0" lang="ja-JP" altLang="en-US"/>
              <a:t>マスター タイトルの書式設定</a:t>
            </a:r>
            <a:endParaRPr kumimoji="0" lang="en-US" dirty="0"/>
          </a:p>
        </p:txBody>
      </p:sp>
      <p:sp>
        <p:nvSpPr>
          <p:cNvPr id="3" name="テキスト プレースホルダー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7" name="日付プレースホルダー 6"/>
          <p:cNvSpPr>
            <a:spLocks noGrp="1"/>
          </p:cNvSpPr>
          <p:nvPr>
            <p:ph type="dt" sz="half" idx="10"/>
          </p:nvPr>
        </p:nvSpPr>
        <p:spPr/>
        <p:txBody>
          <a:bodyPr/>
          <a:lstStyle/>
          <a:p>
            <a:fld id="{6F5E806F-1E37-1A4E-8F75-93B1B4375430}" type="datetime1">
              <a:rPr kumimoji="1" lang="ja-JP" altLang="en-US" smtClean="0"/>
              <a:t>2022/1/17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91D1835-830F-4074-B671-6AFC58159FA9}"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133600"/>
            <a:ext cx="4038600" cy="40386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lvl1pPr algn="ctr">
              <a:defRPr>
                <a:latin typeface="Hiragino Kaku Gothic Pro W3" panose="020B0300000000000000" pitchFamily="34" charset="-128"/>
                <a:ea typeface="Hiragino Kaku Gothic Pro W3" panose="020B0300000000000000" pitchFamily="34" charset="-128"/>
              </a:defRPr>
            </a:lvl1pPr>
          </a:lstStyle>
          <a:p>
            <a:r>
              <a:rPr kumimoji="0" lang="ja-JP" altLang="en-US"/>
              <a:t>マスター タイトルの書式設定</a:t>
            </a:r>
            <a:endParaRPr kumimoji="0" lang="en-US" dirty="0"/>
          </a:p>
        </p:txBody>
      </p:sp>
      <p:sp>
        <p:nvSpPr>
          <p:cNvPr id="3" name="日付プレースホルダー 2"/>
          <p:cNvSpPr>
            <a:spLocks noGrp="1"/>
          </p:cNvSpPr>
          <p:nvPr>
            <p:ph type="dt" sz="half" idx="10"/>
          </p:nvPr>
        </p:nvSpPr>
        <p:spPr/>
        <p:txBody>
          <a:bodyPr/>
          <a:lstStyle>
            <a:lvl1pPr>
              <a:defRPr>
                <a:latin typeface="Hiragino Kaku Gothic Pro W3" panose="020B0300000000000000" pitchFamily="34" charset="-128"/>
                <a:ea typeface="Hiragino Kaku Gothic Pro W3" panose="020B0300000000000000" pitchFamily="34" charset="-128"/>
              </a:defRPr>
            </a:lvl1pPr>
          </a:lstStyle>
          <a:p>
            <a:fld id="{6C8FAA33-EB57-B347-A8DD-640C419E436E}" type="datetime1">
              <a:rPr kumimoji="1" lang="ja-JP" altLang="en-US" smtClean="0"/>
              <a:t>2022/1/17</a:t>
            </a:fld>
            <a:endParaRPr kumimoji="1" lang="ja-JP" altLang="en-US"/>
          </a:p>
        </p:txBody>
      </p:sp>
      <p:sp>
        <p:nvSpPr>
          <p:cNvPr id="4" name="フッター プレースホルダー 3"/>
          <p:cNvSpPr>
            <a:spLocks noGrp="1"/>
          </p:cNvSpPr>
          <p:nvPr>
            <p:ph type="ftr" sz="quarter" idx="11"/>
          </p:nvPr>
        </p:nvSpPr>
        <p:spPr/>
        <p:txBody>
          <a:bodyPr/>
          <a:lstStyle>
            <a:lvl1pPr>
              <a:defRPr>
                <a:latin typeface="Hiragino Kaku Gothic Pro W3" panose="020B0300000000000000" pitchFamily="34" charset="-128"/>
                <a:ea typeface="Hiragino Kaku Gothic Pro W3" panose="020B0300000000000000" pitchFamily="34" charset="-128"/>
              </a:defRPr>
            </a:lvl1pPr>
          </a:lstStyle>
          <a:p>
            <a:endParaRPr kumimoji="1" lang="ja-JP" altLang="en-US"/>
          </a:p>
        </p:txBody>
      </p:sp>
      <p:sp>
        <p:nvSpPr>
          <p:cNvPr id="5" name="スライド番号プレースホルダー 4"/>
          <p:cNvSpPr>
            <a:spLocks noGrp="1"/>
          </p:cNvSpPr>
          <p:nvPr>
            <p:ph type="sldNum" sz="quarter" idx="12"/>
          </p:nvPr>
        </p:nvSpPr>
        <p:spPr/>
        <p:txBody>
          <a:bodyPr/>
          <a:lstStyle>
            <a:lvl1pPr>
              <a:defRPr>
                <a:latin typeface="Hiragino Kaku Gothic Pro W3" panose="020B0300000000000000" pitchFamily="34" charset="-128"/>
                <a:ea typeface="Hiragino Kaku Gothic Pro W3" panose="020B0300000000000000" pitchFamily="34" charset="-128"/>
              </a:defRPr>
            </a:lvl1pPr>
          </a:lstStyle>
          <a:p>
            <a:fld id="{B91D1835-830F-4074-B671-6AFC58159FA9}" type="slidenum">
              <a:rPr kumimoji="1" lang="ja-JP" altLang="en-US" smtClean="0"/>
              <a:pPr/>
              <a:t>‹#›</a:t>
            </a:fld>
            <a:endParaRPr kumimoji="1" lang="ja-JP" alt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Hiragino Kaku Gothic Pro W3" panose="020B0300000000000000" pitchFamily="34" charset="-128"/>
              <a:ea typeface="Hiragino Kaku Gothic Pro W3" panose="020B0300000000000000" pitchFamily="34" charset="-128"/>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atin typeface="Hiragino Kaku Gothic Pro W3" panose="020B0300000000000000" pitchFamily="34" charset="-128"/>
                <a:ea typeface="Hiragino Kaku Gothic Pro W3" panose="020B0300000000000000" pitchFamily="34" charset="-128"/>
              </a:defRPr>
            </a:lvl1pPr>
          </a:lstStyle>
          <a:p>
            <a:fld id="{E0BDA881-BC2A-0B4E-8A90-A8658CE7FCBD}" type="datetime1">
              <a:rPr kumimoji="1" lang="ja-JP" altLang="en-US" smtClean="0"/>
              <a:t>2022/1/17</a:t>
            </a:fld>
            <a:endParaRPr kumimoji="1" lang="ja-JP" altLang="en-US"/>
          </a:p>
        </p:txBody>
      </p:sp>
      <p:sp>
        <p:nvSpPr>
          <p:cNvPr id="3" name="フッター プレースホルダー 2"/>
          <p:cNvSpPr>
            <a:spLocks noGrp="1"/>
          </p:cNvSpPr>
          <p:nvPr>
            <p:ph type="ftr" sz="quarter" idx="11"/>
          </p:nvPr>
        </p:nvSpPr>
        <p:spPr/>
        <p:txBody>
          <a:bodyPr/>
          <a:lstStyle>
            <a:lvl1pPr>
              <a:defRPr>
                <a:latin typeface="Hiragino Kaku Gothic Pro W3" panose="020B0300000000000000" pitchFamily="34" charset="-128"/>
                <a:ea typeface="Hiragino Kaku Gothic Pro W3" panose="020B0300000000000000" pitchFamily="34" charset="-128"/>
              </a:defRPr>
            </a:lvl1pPr>
          </a:lstStyle>
          <a:p>
            <a:endParaRPr kumimoji="1" lang="ja-JP" altLang="en-US"/>
          </a:p>
        </p:txBody>
      </p:sp>
      <p:sp>
        <p:nvSpPr>
          <p:cNvPr id="4" name="スライド番号プレースホルダー 3"/>
          <p:cNvSpPr>
            <a:spLocks noGrp="1"/>
          </p:cNvSpPr>
          <p:nvPr>
            <p:ph type="sldNum" sz="quarter" idx="12"/>
          </p:nvPr>
        </p:nvSpPr>
        <p:spPr/>
        <p:txBody>
          <a:bodyPr/>
          <a:lstStyle>
            <a:lvl1pPr>
              <a:defRPr>
                <a:latin typeface="Hiragino Kaku Gothic Pro W3" panose="020B0300000000000000" pitchFamily="34" charset="-128"/>
                <a:ea typeface="Hiragino Kaku Gothic Pro W3" panose="020B0300000000000000" pitchFamily="34" charset="-128"/>
              </a:defRPr>
            </a:lvl1pPr>
          </a:lstStyle>
          <a:p>
            <a:fld id="{B91D1835-830F-4074-B671-6AFC58159FA9}" type="slidenum">
              <a:rPr kumimoji="1" lang="ja-JP" altLang="en-US" smtClean="0"/>
              <a:pPr/>
              <a:t>‹#›</a:t>
            </a:fld>
            <a:endParaRPr kumimoji="1" lang="ja-JP" altLang="en-US"/>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latin typeface="Hiragino Kaku Gothic Pro W3" panose="020B0300000000000000" pitchFamily="34" charset="-128"/>
              <a:ea typeface="Hiragino Kaku Gothic Pro W3" panose="020B0300000000000000" pitchFamily="34" charset="-128"/>
            </a:endParaRPr>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Hiragino Kaku Gothic Pro W3" panose="020B0300000000000000" pitchFamily="34" charset="-128"/>
              <a:ea typeface="Hiragino Kaku Gothic Pro W3" panose="020B0300000000000000" pitchFamily="34" charset="-128"/>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Hiragino Kaku Gothic Pro W3" panose="020B0300000000000000" pitchFamily="34" charset="-128"/>
                <a:ea typeface="Hiragino Kaku Gothic Pro W3" panose="020B0300000000000000" pitchFamily="34" charset="-128"/>
                <a:cs typeface="+mn-cs"/>
              </a:defRPr>
            </a:lvl1pPr>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latin typeface="Hiragino Kaku Gothic Pro W3" panose="020B0300000000000000" pitchFamily="34" charset="-128"/>
                <a:ea typeface="Hiragino Kaku Gothic Pro W3" panose="020B0300000000000000" pitchFamily="34" charset="-128"/>
              </a:defRPr>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マスター テキストの書式設定</a:t>
            </a:r>
          </a:p>
        </p:txBody>
      </p:sp>
      <p:sp>
        <p:nvSpPr>
          <p:cNvPr id="5" name="日付プレースホルダー 4"/>
          <p:cNvSpPr>
            <a:spLocks noGrp="1"/>
          </p:cNvSpPr>
          <p:nvPr>
            <p:ph type="dt" sz="half" idx="10"/>
          </p:nvPr>
        </p:nvSpPr>
        <p:spPr/>
        <p:txBody>
          <a:bodyPr/>
          <a:lstStyle>
            <a:lvl1pPr>
              <a:defRPr>
                <a:latin typeface="Hiragino Kaku Gothic Pro W3" panose="020B0300000000000000" pitchFamily="34" charset="-128"/>
                <a:ea typeface="Hiragino Kaku Gothic Pro W3" panose="020B0300000000000000" pitchFamily="34" charset="-128"/>
              </a:defRPr>
            </a:lvl1pPr>
          </a:lstStyle>
          <a:p>
            <a:fld id="{C5CC9B97-36D9-7F4A-80FB-E015E4AF013B}" type="datetime1">
              <a:rPr kumimoji="1" lang="ja-JP" altLang="en-US" smtClean="0"/>
              <a:t>2022/1/17</a:t>
            </a:fld>
            <a:endParaRPr kumimoji="1" lang="ja-JP" altLang="en-US"/>
          </a:p>
        </p:txBody>
      </p:sp>
      <p:sp>
        <p:nvSpPr>
          <p:cNvPr id="6" name="フッター プレースホルダー 5"/>
          <p:cNvSpPr>
            <a:spLocks noGrp="1"/>
          </p:cNvSpPr>
          <p:nvPr>
            <p:ph type="ftr" sz="quarter" idx="11"/>
          </p:nvPr>
        </p:nvSpPr>
        <p:spPr/>
        <p:txBody>
          <a:bodyPr/>
          <a:lstStyle>
            <a:lvl1pPr>
              <a:defRPr>
                <a:latin typeface="Hiragino Kaku Gothic Pro W3" panose="020B0300000000000000" pitchFamily="34" charset="-128"/>
                <a:ea typeface="Hiragino Kaku Gothic Pro W3" panose="020B0300000000000000" pitchFamily="34" charset="-128"/>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atin typeface="Hiragino Kaku Gothic Pro W3" panose="020B0300000000000000" pitchFamily="34" charset="-128"/>
                <a:ea typeface="Hiragino Kaku Gothic Pro W3" panose="020B0300000000000000" pitchFamily="34" charset="-128"/>
              </a:defRPr>
            </a:lvl1pPr>
          </a:lstStyle>
          <a:p>
            <a:fld id="{B91D1835-830F-4074-B671-6AFC58159FA9}" type="slidenum">
              <a:rPr kumimoji="1" lang="ja-JP" altLang="en-US" smtClean="0"/>
              <a:pPr/>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latin typeface="Hiragino Kaku Gothic Pro W3" panose="020B0300000000000000" pitchFamily="34" charset="-128"/>
              <a:ea typeface="Hiragino Kaku Gothic Pro W3" panose="020B0300000000000000" pitchFamily="34" charset="-128"/>
            </a:endParaRPr>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latin typeface="Hiragino Kaku Gothic Pro W3" panose="020B0300000000000000" pitchFamily="34" charset="-128"/>
              <a:ea typeface="Hiragino Kaku Gothic Pro W3" panose="020B0300000000000000" pitchFamily="34" charset="-128"/>
            </a:endParaRPr>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Hiragino Kaku Gothic Pro W3" panose="020B0300000000000000" pitchFamily="34" charset="-128"/>
              <a:ea typeface="Hiragino Kaku Gothic Pro W3" panose="020B0300000000000000" pitchFamily="34" charset="-128"/>
            </a:endParaRPr>
          </a:p>
        </p:txBody>
      </p:sp>
      <p:sp>
        <p:nvSpPr>
          <p:cNvPr id="12" name="コンテンツ プレースホルダー 11"/>
          <p:cNvSpPr>
            <a:spLocks noGrp="1"/>
          </p:cNvSpPr>
          <p:nvPr>
            <p:ph sz="quarter" idx="1"/>
          </p:nvPr>
        </p:nvSpPr>
        <p:spPr>
          <a:xfrm>
            <a:off x="304800" y="304800"/>
            <a:ext cx="5715000" cy="5715000"/>
          </a:xfrm>
        </p:spPr>
        <p:txBody>
          <a:bodyPr/>
          <a:lstStyle>
            <a:lvl1pPr>
              <a:defRPr>
                <a:latin typeface="Hiragino Kaku Gothic Pro W3" panose="020B0300000000000000" pitchFamily="34" charset="-128"/>
                <a:ea typeface="Hiragino Kaku Gothic Pro W3" panose="020B0300000000000000" pitchFamily="34" charset="-128"/>
              </a:defRPr>
            </a:lvl1pPr>
            <a:lvl2pPr>
              <a:defRPr>
                <a:latin typeface="Hiragino Kaku Gothic Pro W3" panose="020B0300000000000000" pitchFamily="34" charset="-128"/>
                <a:ea typeface="Hiragino Kaku Gothic Pro W3" panose="020B0300000000000000" pitchFamily="34" charset="-128"/>
              </a:defRPr>
            </a:lvl2pPr>
            <a:lvl3pPr>
              <a:defRPr>
                <a:latin typeface="Hiragino Kaku Gothic Pro W3" panose="020B0300000000000000" pitchFamily="34" charset="-128"/>
                <a:ea typeface="Hiragino Kaku Gothic Pro W3" panose="020B0300000000000000" pitchFamily="34" charset="-128"/>
              </a:defRPr>
            </a:lvl3pPr>
            <a:lvl4pPr>
              <a:defRPr>
                <a:latin typeface="Hiragino Kaku Gothic Pro W3" panose="020B0300000000000000" pitchFamily="34" charset="-128"/>
                <a:ea typeface="Hiragino Kaku Gothic Pro W3" panose="020B0300000000000000" pitchFamily="34" charset="-128"/>
              </a:defRPr>
            </a:lvl4pPr>
            <a:lvl5pPr>
              <a:defRPr>
                <a:latin typeface="Hiragino Kaku Gothic Pro W3" panose="020B0300000000000000" pitchFamily="34" charset="-128"/>
                <a:ea typeface="Hiragino Kaku Gothic Pro W3" panose="020B0300000000000000" pitchFamily="34" charset="-128"/>
              </a:defRPr>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latin typeface="Hiragino Kaku Gothic Pro W3" panose="020B0300000000000000" pitchFamily="34" charset="-128"/>
                <a:ea typeface="Hiragino Kaku Gothic Pro W3" panose="020B0300000000000000" pitchFamily="34" charset="-128"/>
              </a:defRPr>
            </a:lvl1pPr>
          </a:lstStyle>
          <a:p>
            <a:r>
              <a:rPr kumimoji="0" lang="ja-JP" altLang="en-US"/>
              <a:t>マスター タイトルの書式設定</a:t>
            </a:r>
            <a:endParaRPr kumimoji="0"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atin typeface="Hiragino Kaku Gothic Pro W3" panose="020B0300000000000000" pitchFamily="34" charset="-128"/>
                <a:ea typeface="Hiragino Kaku Gothic Pro W3" panose="020B0300000000000000" pitchFamily="34" charset="-128"/>
              </a:defRPr>
            </a:lvl1pPr>
          </a:lstStyle>
          <a:p>
            <a:r>
              <a:rPr kumimoji="0" lang="ja-JP" altLang="en-US"/>
              <a:t>アイコンをクリックして図を追加</a:t>
            </a:r>
            <a:endParaRPr kumimoji="0" lang="en-US" dirty="0"/>
          </a:p>
        </p:txBody>
      </p:sp>
      <p:sp>
        <p:nvSpPr>
          <p:cNvPr id="4" name="テキスト プレースホルダー 3"/>
          <p:cNvSpPr>
            <a:spLocks noGrp="1"/>
          </p:cNvSpPr>
          <p:nvPr>
            <p:ph type="body" sz="half" idx="2"/>
          </p:nvPr>
        </p:nvSpPr>
        <p:spPr>
          <a:xfrm>
            <a:off x="457200" y="1219200"/>
            <a:ext cx="8229600" cy="533400"/>
          </a:xfrm>
        </p:spPr>
        <p:txBody>
          <a:bodyPr anchor="ctr" anchorCtr="0"/>
          <a:lstStyle>
            <a:lvl1pPr marL="0" indent="0" algn="l">
              <a:buFontTx/>
              <a:buNone/>
              <a:defRPr sz="1400">
                <a:latin typeface="Hiragino Kaku Gothic Pro W3" panose="020B0300000000000000" pitchFamily="34" charset="-128"/>
                <a:ea typeface="Hiragino Kaku Gothic Pro W3" panose="020B0300000000000000" pitchFamily="34" charset="-128"/>
              </a:defRPr>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
        <p:nvSpPr>
          <p:cNvPr id="5" name="日付プレースホルダー 4"/>
          <p:cNvSpPr>
            <a:spLocks noGrp="1"/>
          </p:cNvSpPr>
          <p:nvPr>
            <p:ph type="dt" sz="half" idx="10"/>
          </p:nvPr>
        </p:nvSpPr>
        <p:spPr/>
        <p:txBody>
          <a:bodyPr/>
          <a:lstStyle>
            <a:lvl1pPr>
              <a:defRPr>
                <a:latin typeface="Hiragino Kaku Gothic Pro W3" panose="020B0300000000000000" pitchFamily="34" charset="-128"/>
                <a:ea typeface="Hiragino Kaku Gothic Pro W3" panose="020B0300000000000000" pitchFamily="34" charset="-128"/>
              </a:defRPr>
            </a:lvl1pPr>
          </a:lstStyle>
          <a:p>
            <a:fld id="{7DFF8F6D-E654-F04A-9133-3B019797D3B6}" type="datetime1">
              <a:rPr kumimoji="1" lang="ja-JP" altLang="en-US" smtClean="0"/>
              <a:t>2022/1/17</a:t>
            </a:fld>
            <a:endParaRPr kumimoji="1" lang="ja-JP" altLang="en-US"/>
          </a:p>
        </p:txBody>
      </p:sp>
      <p:sp>
        <p:nvSpPr>
          <p:cNvPr id="6" name="フッター プレースホルダー 5"/>
          <p:cNvSpPr>
            <a:spLocks noGrp="1"/>
          </p:cNvSpPr>
          <p:nvPr>
            <p:ph type="ftr" sz="quarter" idx="11"/>
          </p:nvPr>
        </p:nvSpPr>
        <p:spPr/>
        <p:txBody>
          <a:bodyPr/>
          <a:lstStyle>
            <a:lvl1pPr>
              <a:defRPr>
                <a:latin typeface="Hiragino Kaku Gothic Pro W3" panose="020B0300000000000000" pitchFamily="34" charset="-128"/>
                <a:ea typeface="Hiragino Kaku Gothic Pro W3" panose="020B0300000000000000" pitchFamily="34" charset="-128"/>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atin typeface="Hiragino Kaku Gothic Pro W3" panose="020B0300000000000000" pitchFamily="34" charset="-128"/>
                <a:ea typeface="Hiragino Kaku Gothic Pro W3" panose="020B0300000000000000" pitchFamily="34" charset="-128"/>
              </a:defRPr>
            </a:lvl1pPr>
          </a:lstStyle>
          <a:p>
            <a:fld id="{B91D1835-830F-4074-B671-6AFC58159FA9}" type="slidenum">
              <a:rPr kumimoji="1" lang="ja-JP" altLang="en-US" smtClean="0"/>
              <a:pPr/>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latin typeface="Hiragino Kaku Gothic Pro W3" panose="020B0300000000000000" pitchFamily="34" charset="-128"/>
              <a:ea typeface="Hiragino Kaku Gothic Pro W3" panose="020B0300000000000000" pitchFamily="34" charset="-128"/>
            </a:endParaRPr>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Hiragino Kaku Gothic Pro W3" panose="020B0300000000000000" pitchFamily="34" charset="-128"/>
              <a:ea typeface="Hiragino Kaku Gothic Pro W3" panose="020B0300000000000000" pitchFamily="34" charset="-128"/>
            </a:endParaRPr>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Hiragino Kaku Gothic Pro W3" panose="020B0300000000000000" pitchFamily="34" charset="-128"/>
              <a:ea typeface="Hiragino Kaku Gothic Pro W3" panose="020B0300000000000000" pitchFamily="34" charset="-128"/>
            </a:endParaRP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a:t>マスター タイトルの書式設定</a:t>
            </a:r>
            <a:endParaRPr kumimoji="0" lang="en-US" dirty="0"/>
          </a:p>
        </p:txBody>
      </p:sp>
      <p:sp>
        <p:nvSpPr>
          <p:cNvPr id="13" name="テキスト プレースホルダー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4" name="日付プレースホルダー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latin typeface="Hiragino Kaku Gothic Pro W3" panose="020B0300000000000000" pitchFamily="34" charset="-128"/>
                <a:ea typeface="Hiragino Kaku Gothic Pro W3" panose="020B0300000000000000" pitchFamily="34" charset="-128"/>
              </a:defRPr>
            </a:lvl1pPr>
          </a:lstStyle>
          <a:p>
            <a:fld id="{E867E34E-5339-FD4C-AE86-8F66172926F3}" type="datetime1">
              <a:rPr kumimoji="1" lang="ja-JP" altLang="en-US" smtClean="0"/>
              <a:t>2022/1/17</a:t>
            </a:fld>
            <a:endParaRPr kumimoji="1" lang="ja-JP" altLang="en-US"/>
          </a:p>
        </p:txBody>
      </p:sp>
      <p:sp>
        <p:nvSpPr>
          <p:cNvPr id="3" name="フッター プレースホルダー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latin typeface="Hiragino Kaku Gothic Pro W3" panose="020B0300000000000000" pitchFamily="34" charset="-128"/>
                <a:ea typeface="Hiragino Kaku Gothic Pro W3" panose="020B0300000000000000" pitchFamily="34" charset="-128"/>
              </a:defRPr>
            </a:lvl1pPr>
          </a:lstStyle>
          <a:p>
            <a:endParaRPr kumimoji="1" lang="ja-JP" altLang="en-US"/>
          </a:p>
        </p:txBody>
      </p:sp>
      <p:sp>
        <p:nvSpPr>
          <p:cNvPr id="23" name="スライド番号プレースホルダー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latin typeface="Hiragino Kaku Gothic Pro W3" panose="020B0300000000000000" pitchFamily="34" charset="-128"/>
                <a:ea typeface="Hiragino Kaku Gothic Pro W3" panose="020B0300000000000000" pitchFamily="34" charset="-128"/>
              </a:defRPr>
            </a:lvl1pPr>
          </a:lstStyle>
          <a:p>
            <a:fld id="{B91D1835-830F-4074-B671-6AFC58159FA9}" type="slidenum">
              <a:rPr kumimoji="1" lang="ja-JP" altLang="en-US" smtClean="0"/>
              <a:pPr/>
              <a:t>‹#›</a:t>
            </a:fld>
            <a:endParaRPr kumimoji="1" lang="ja-JP" altLang="en-US"/>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latin typeface="Hiragino Kaku Gothic Pro W3" panose="020B0300000000000000" pitchFamily="34" charset="-128"/>
              <a:ea typeface="Hiragino Kaku Gothic Pro W3" panose="020B0300000000000000" pitchFamily="34" charset="-128"/>
            </a:endParaRPr>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latin typeface="Hiragino Kaku Gothic Pro W3" panose="020B0300000000000000" pitchFamily="34" charset="-128"/>
              <a:ea typeface="Hiragino Kaku Gothic Pro W3" panose="020B0300000000000000" pitchFamily="34" charset="-128"/>
            </a:endParaRPr>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Hiragino Kaku Gothic Pro W3" panose="020B0300000000000000" pitchFamily="34" charset="-128"/>
              <a:ea typeface="Hiragino Kaku Gothic Pro W3" panose="020B0300000000000000" pitchFamily="34" charset="-128"/>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latinLnBrk="0" hangingPunct="1">
        <a:spcBef>
          <a:spcPct val="0"/>
        </a:spcBef>
        <a:buNone/>
        <a:defRPr kumimoji="1" sz="3200" kern="1200">
          <a:solidFill>
            <a:schemeClr val="tx2"/>
          </a:solidFill>
          <a:latin typeface="Hiragino Kaku Gothic Pro W3" panose="020B0300000000000000" pitchFamily="34" charset="-128"/>
          <a:ea typeface="Hiragino Kaku Gothic Pro W3" panose="020B0300000000000000" pitchFamily="34" charset="-128"/>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Hiragino Kaku Gothic Pro W3" panose="020B0300000000000000" pitchFamily="34" charset="-128"/>
          <a:ea typeface="Hiragino Kaku Gothic Pro W3" panose="020B0300000000000000" pitchFamily="34" charset="-128"/>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Hiragino Kaku Gothic Pro W3" panose="020B0300000000000000" pitchFamily="34" charset="-128"/>
          <a:ea typeface="Hiragino Kaku Gothic Pro W3" panose="020B0300000000000000" pitchFamily="34" charset="-128"/>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Hiragino Kaku Gothic Pro W3" panose="020B0300000000000000" pitchFamily="34" charset="-128"/>
          <a:ea typeface="Hiragino Kaku Gothic Pro W3" panose="020B0300000000000000" pitchFamily="34" charset="-128"/>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Hiragino Kaku Gothic Pro W3" panose="020B0300000000000000" pitchFamily="34" charset="-128"/>
          <a:ea typeface="Hiragino Kaku Gothic Pro W3" panose="020B0300000000000000" pitchFamily="34" charset="-128"/>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Hiragino Kaku Gothic Pro W3" panose="020B0300000000000000" pitchFamily="34" charset="-128"/>
          <a:ea typeface="Hiragino Kaku Gothic Pro W3" panose="020B0300000000000000" pitchFamily="34"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https://lh6.googleusercontent.com/z0mwf_zoLPljteNw_AvrP7ZYKGmNRpjRkNUieOXyzvLxDWOIiSxUBxzAsgFXIpKgzVeEo-6dW7ArEJZzpXivV1dWjd912tPrBO9PGhTQF1H5uktZdYsdn8R4_c5ZbiIHbyWyWyPQ"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https://lh5.googleusercontent.com/_vY3qrWfVLJkjpMQXZOwMATKA2b-8vVS9Uz2Ds0du7-tPVEArQtxfK_EHIOtSPndoRm4bcVtElQHZeMMpeBrI8SEmWPjqVQnnahINA-QUhz0HGLl06zVnrGZHEW8RZqJFp-QyMxc"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https://lh6.googleusercontent.com/RrpFZB2R00wH1tBeBkhM_dZhlya94c6q-ZxdtHElOyx8_ZBJMFlOT4IwFcE342A-weq1At-MMZXygcExx430vM0xVS5xYvgmaTVcWgkSbv0BcItTBaRnQ24UR5MEZXfkqY-BvDey"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19199" y="3886200"/>
            <a:ext cx="7000461" cy="990600"/>
          </a:xfrm>
        </p:spPr>
        <p:txBody>
          <a:bodyPr>
            <a:normAutofit fontScale="90000"/>
          </a:bodyPr>
          <a:lstStyle/>
          <a:p>
            <a:r>
              <a:rPr lang="en" altLang="ja-JP" dirty="0"/>
              <a:t>CubeSat</a:t>
            </a:r>
            <a:r>
              <a:rPr lang="ja-JP" altLang="en-US"/>
              <a:t>向け</a:t>
            </a:r>
            <a:br>
              <a:rPr lang="en-US" altLang="ja-JP" dirty="0"/>
            </a:br>
            <a:r>
              <a:rPr lang="ja-JP" altLang="en-US"/>
              <a:t>高精度姿勢制御ユニットの開発</a:t>
            </a:r>
            <a:endParaRPr lang="ja-JP" altLang="ja-JP" sz="2000" b="1"/>
          </a:p>
        </p:txBody>
      </p:sp>
      <p:sp>
        <p:nvSpPr>
          <p:cNvPr id="3" name="サブタイトル 2"/>
          <p:cNvSpPr>
            <a:spLocks noGrp="1"/>
          </p:cNvSpPr>
          <p:nvPr>
            <p:ph type="subTitle" idx="1"/>
          </p:nvPr>
        </p:nvSpPr>
        <p:spPr>
          <a:xfrm>
            <a:off x="1219199" y="5039139"/>
            <a:ext cx="6997413" cy="820641"/>
          </a:xfrm>
        </p:spPr>
        <p:txBody>
          <a:bodyPr>
            <a:normAutofit/>
          </a:bodyPr>
          <a:lstStyle/>
          <a:p>
            <a:r>
              <a:rPr kumimoji="1" lang="ja-JP" altLang="en-US"/>
              <a:t>五十里哲</a:t>
            </a:r>
            <a:r>
              <a:rPr kumimoji="1" lang="en-US" altLang="ja-JP" dirty="0"/>
              <a:t>①</a:t>
            </a:r>
            <a:r>
              <a:rPr kumimoji="1" lang="ja-JP" altLang="en-US"/>
              <a:t>、中村博一</a:t>
            </a:r>
            <a:r>
              <a:rPr kumimoji="1" lang="en-US" altLang="ja-JP" dirty="0"/>
              <a:t>②</a:t>
            </a:r>
            <a:r>
              <a:rPr kumimoji="1" lang="ja-JP" altLang="en-US"/>
              <a:t>、船瀬龍</a:t>
            </a:r>
            <a:r>
              <a:rPr kumimoji="1" lang="en-US" altLang="ja-JP" dirty="0"/>
              <a:t>③</a:t>
            </a:r>
          </a:p>
          <a:p>
            <a:r>
              <a:rPr lang="en-US" altLang="ja-JP" sz="1800" dirty="0"/>
              <a:t>①</a:t>
            </a:r>
            <a:r>
              <a:rPr lang="ja-JP" altLang="en-US" sz="1800"/>
              <a:t>東京大学、</a:t>
            </a:r>
            <a:r>
              <a:rPr lang="en-US" altLang="ja-JP" sz="1800" dirty="0"/>
              <a:t>②</a:t>
            </a:r>
            <a:r>
              <a:rPr lang="ja-JP" altLang="en-US" sz="1800"/>
              <a:t>セーレン、</a:t>
            </a:r>
            <a:r>
              <a:rPr lang="en-US" altLang="ja-JP" sz="1800" dirty="0"/>
              <a:t>③JAXA</a:t>
            </a:r>
            <a:endParaRPr kumimoji="1" lang="ja-JP" altLang="en-US" sz="1800" dirty="0"/>
          </a:p>
        </p:txBody>
      </p:sp>
      <p:sp>
        <p:nvSpPr>
          <p:cNvPr id="4" name="スライド番号プレースホルダー 3"/>
          <p:cNvSpPr>
            <a:spLocks noGrp="1"/>
          </p:cNvSpPr>
          <p:nvPr>
            <p:ph type="sldNum" sz="quarter" idx="12"/>
          </p:nvPr>
        </p:nvSpPr>
        <p:spPr/>
        <p:txBody>
          <a:bodyPr/>
          <a:lstStyle/>
          <a:p>
            <a:fld id="{B91D1835-830F-4074-B671-6AFC58159FA9}" type="slidenum">
              <a:rPr kumimoji="1" lang="ja-JP" altLang="en-US" smtClean="0"/>
              <a:t>1</a:t>
            </a:fld>
            <a:endParaRPr kumimoji="1" lang="ja-JP" altLang="en-US"/>
          </a:p>
        </p:txBody>
      </p:sp>
      <p:sp>
        <p:nvSpPr>
          <p:cNvPr id="5" name="タイトル 1">
            <a:extLst>
              <a:ext uri="{FF2B5EF4-FFF2-40B4-BE49-F238E27FC236}">
                <a16:creationId xmlns:a16="http://schemas.microsoft.com/office/drawing/2014/main" id="{DB5494A0-51FD-454C-9261-818D8FE4C041}"/>
              </a:ext>
            </a:extLst>
          </p:cNvPr>
          <p:cNvSpPr txBox="1">
            <a:spLocks/>
          </p:cNvSpPr>
          <p:nvPr/>
        </p:nvSpPr>
        <p:spPr>
          <a:xfrm>
            <a:off x="1216152" y="5859780"/>
            <a:ext cx="7000461" cy="990600"/>
          </a:xfrm>
          <a:prstGeom prst="rect">
            <a:avLst/>
          </a:prstGeom>
        </p:spPr>
        <p:txBody>
          <a:bodyPr vert="horz" anchor="t" anchorCtr="0">
            <a:normAutofit fontScale="97500"/>
          </a:bodyPr>
          <a:lstStyle>
            <a:lvl1pPr algn="r" rtl="0" eaLnBrk="1" latinLnBrk="0" hangingPunct="1">
              <a:spcBef>
                <a:spcPct val="0"/>
              </a:spcBef>
              <a:buNone/>
              <a:defRPr kumimoji="1" sz="3200" kern="1200">
                <a:solidFill>
                  <a:schemeClr val="tx1"/>
                </a:solidFill>
                <a:latin typeface="+mj-lt"/>
                <a:ea typeface="+mj-ea"/>
                <a:cs typeface="+mj-cs"/>
              </a:defRPr>
            </a:lvl1pPr>
          </a:lstStyle>
          <a:p>
            <a:r>
              <a:rPr lang="ja-JP" altLang="en-US" sz="1600">
                <a:latin typeface="Hiragino Kaku Gothic Pro W3" panose="020B0300000000000000" pitchFamily="34" charset="-128"/>
                <a:ea typeface="Hiragino Kaku Gothic Pro W3" panose="020B0300000000000000" pitchFamily="34" charset="-128"/>
              </a:rPr>
              <a:t>超小型衛星利用シンポジウム</a:t>
            </a:r>
            <a:r>
              <a:rPr lang="en-US" altLang="ja-JP" sz="1600" dirty="0">
                <a:latin typeface="Hiragino Kaku Gothic Pro W3" panose="020B0300000000000000" pitchFamily="34" charset="-128"/>
                <a:ea typeface="Hiragino Kaku Gothic Pro W3" panose="020B0300000000000000" pitchFamily="34" charset="-128"/>
              </a:rPr>
              <a:t>2022</a:t>
            </a:r>
          </a:p>
          <a:p>
            <a:r>
              <a:rPr lang="en-US" altLang="ja-JP" sz="1600" dirty="0">
                <a:latin typeface="Hiragino Kaku Gothic Pro W3" panose="020B0300000000000000" pitchFamily="34" charset="-128"/>
                <a:ea typeface="Hiragino Kaku Gothic Pro W3" panose="020B0300000000000000" pitchFamily="34" charset="-128"/>
              </a:rPr>
              <a:t>2022</a:t>
            </a:r>
            <a:r>
              <a:rPr lang="ja-JP" altLang="en-US" sz="1600">
                <a:latin typeface="Hiragino Kaku Gothic Pro W3" panose="020B0300000000000000" pitchFamily="34" charset="-128"/>
                <a:ea typeface="Hiragino Kaku Gothic Pro W3" panose="020B0300000000000000" pitchFamily="34" charset="-128"/>
              </a:rPr>
              <a:t>年</a:t>
            </a:r>
            <a:r>
              <a:rPr lang="en-US" altLang="ja-JP" sz="1600" dirty="0">
                <a:latin typeface="Hiragino Kaku Gothic Pro W3" panose="020B0300000000000000" pitchFamily="34" charset="-128"/>
                <a:ea typeface="Hiragino Kaku Gothic Pro W3" panose="020B0300000000000000" pitchFamily="34" charset="-128"/>
              </a:rPr>
              <a:t>1</a:t>
            </a:r>
            <a:r>
              <a:rPr lang="ja-JP" altLang="en-US" sz="1600">
                <a:latin typeface="Hiragino Kaku Gothic Pro W3" panose="020B0300000000000000" pitchFamily="34" charset="-128"/>
                <a:ea typeface="Hiragino Kaku Gothic Pro W3" panose="020B0300000000000000" pitchFamily="34" charset="-128"/>
              </a:rPr>
              <a:t>月</a:t>
            </a:r>
            <a:r>
              <a:rPr lang="en-US" altLang="ja-JP" sz="1600" dirty="0">
                <a:latin typeface="Hiragino Kaku Gothic Pro W3" panose="020B0300000000000000" pitchFamily="34" charset="-128"/>
                <a:ea typeface="Hiragino Kaku Gothic Pro W3" panose="020B0300000000000000" pitchFamily="34" charset="-128"/>
              </a:rPr>
              <a:t>18</a:t>
            </a:r>
            <a:r>
              <a:rPr lang="ja-JP" altLang="en-US" sz="1600">
                <a:latin typeface="Hiragino Kaku Gothic Pro W3" panose="020B0300000000000000" pitchFamily="34" charset="-128"/>
                <a:ea typeface="Hiragino Kaku Gothic Pro W3" panose="020B0300000000000000" pitchFamily="34" charset="-128"/>
              </a:rPr>
              <a:t>日</a:t>
            </a:r>
            <a:endParaRPr lang="en" altLang="ja-JP" sz="1600" dirty="0">
              <a:latin typeface="Hiragino Kaku Gothic Pro W3" panose="020B0300000000000000" pitchFamily="34" charset="-128"/>
              <a:ea typeface="Hiragino Kaku Gothic Pro W3" panose="020B0300000000000000" pitchFamily="34" charset="-128"/>
            </a:endParaRPr>
          </a:p>
        </p:txBody>
      </p:sp>
    </p:spTree>
    <p:extLst>
      <p:ext uri="{BB962C8B-B14F-4D97-AF65-F5344CB8AC3E}">
        <p14:creationId xmlns:p14="http://schemas.microsoft.com/office/powerpoint/2010/main" val="610981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1FDF4E-F905-0B4C-8BDA-3B9B43C9B9BC}"/>
              </a:ext>
            </a:extLst>
          </p:cNvPr>
          <p:cNvSpPr>
            <a:spLocks noGrp="1"/>
          </p:cNvSpPr>
          <p:nvPr>
            <p:ph type="title"/>
          </p:nvPr>
        </p:nvSpPr>
        <p:spPr/>
        <p:txBody>
          <a:bodyPr/>
          <a:lstStyle/>
          <a:p>
            <a:r>
              <a:rPr kumimoji="1" lang="ja-JP" altLang="en-US"/>
              <a:t>目的・背景</a:t>
            </a:r>
          </a:p>
        </p:txBody>
      </p:sp>
      <p:sp>
        <p:nvSpPr>
          <p:cNvPr id="3" name="スライド番号プレースホルダー 2">
            <a:extLst>
              <a:ext uri="{FF2B5EF4-FFF2-40B4-BE49-F238E27FC236}">
                <a16:creationId xmlns:a16="http://schemas.microsoft.com/office/drawing/2014/main" id="{F2BCCB06-EAF7-F445-975B-9DC6FC0DB9C5}"/>
              </a:ext>
            </a:extLst>
          </p:cNvPr>
          <p:cNvSpPr>
            <a:spLocks noGrp="1"/>
          </p:cNvSpPr>
          <p:nvPr>
            <p:ph type="sldNum" sz="quarter" idx="12"/>
          </p:nvPr>
        </p:nvSpPr>
        <p:spPr/>
        <p:txBody>
          <a:bodyPr/>
          <a:lstStyle/>
          <a:p>
            <a:fld id="{B91D1835-830F-4074-B671-6AFC58159FA9}" type="slidenum">
              <a:rPr kumimoji="1" lang="ja-JP" altLang="en-US" smtClean="0"/>
              <a:pPr/>
              <a:t>2</a:t>
            </a:fld>
            <a:endParaRPr kumimoji="1" lang="ja-JP" altLang="en-US"/>
          </a:p>
        </p:txBody>
      </p:sp>
      <p:sp>
        <p:nvSpPr>
          <p:cNvPr id="4" name="コンテンツ プレースホルダー 3">
            <a:extLst>
              <a:ext uri="{FF2B5EF4-FFF2-40B4-BE49-F238E27FC236}">
                <a16:creationId xmlns:a16="http://schemas.microsoft.com/office/drawing/2014/main" id="{84B9C0F9-3500-514F-96EE-7AE85FA76020}"/>
              </a:ext>
            </a:extLst>
          </p:cNvPr>
          <p:cNvSpPr>
            <a:spLocks noGrp="1"/>
          </p:cNvSpPr>
          <p:nvPr>
            <p:ph sz="quarter" idx="1"/>
          </p:nvPr>
        </p:nvSpPr>
        <p:spPr/>
        <p:txBody>
          <a:bodyPr/>
          <a:lstStyle/>
          <a:p>
            <a:r>
              <a:rPr lang="ja-JP" altLang="en-US"/>
              <a:t>超小型衛星・探査機の姿勢制御系に必要なセンサ・アクチュエータおよび計算機を統合した</a:t>
            </a:r>
            <a:r>
              <a:rPr lang="en-US" altLang="ja-JP" dirty="0"/>
              <a:t>AOCS</a:t>
            </a:r>
            <a:r>
              <a:rPr lang="ja-JP" altLang="en-US"/>
              <a:t>ユニットを開発した</a:t>
            </a:r>
          </a:p>
          <a:p>
            <a:r>
              <a:rPr lang="ja-JP" altLang="en-US"/>
              <a:t>同種の海外製</a:t>
            </a:r>
            <a:r>
              <a:rPr lang="en-US" altLang="ja-JP" dirty="0"/>
              <a:t>AOCS</a:t>
            </a:r>
            <a:r>
              <a:rPr lang="ja-JP" altLang="en-US"/>
              <a:t>ユニットは価格および継続的な入手性に難があり、また、搭載</a:t>
            </a:r>
            <a:r>
              <a:rPr lang="en-US" altLang="ja-JP" dirty="0"/>
              <a:t>S/W</a:t>
            </a:r>
            <a:r>
              <a:rPr lang="ja-JP" altLang="en-US"/>
              <a:t>が非公開でカスタマイズ費も高額であり使い勝手が悪い</a:t>
            </a:r>
            <a:endParaRPr lang="en-US" altLang="ja-JP" dirty="0"/>
          </a:p>
          <a:p>
            <a:r>
              <a:rPr lang="ja-JP" altLang="en-US"/>
              <a:t>使い勝手がよく、</a:t>
            </a:r>
            <a:r>
              <a:rPr lang="en-US" altLang="ja-JP" dirty="0"/>
              <a:t>H/W</a:t>
            </a:r>
            <a:r>
              <a:rPr lang="ja-JP" altLang="en-US"/>
              <a:t>的にも</a:t>
            </a:r>
            <a:r>
              <a:rPr lang="en-US" altLang="ja-JP" dirty="0"/>
              <a:t>S/W</a:t>
            </a:r>
            <a:r>
              <a:rPr lang="ja-JP" altLang="en-US"/>
              <a:t>的にも自由にカスタマイズできるフレキシブルなユニットを目指す</a:t>
            </a:r>
            <a:endParaRPr lang="en-US" altLang="ja-JP" dirty="0"/>
          </a:p>
          <a:p>
            <a:endParaRPr lang="en-US" altLang="ja-JP" dirty="0"/>
          </a:p>
        </p:txBody>
      </p:sp>
    </p:spTree>
    <p:extLst>
      <p:ext uri="{BB962C8B-B14F-4D97-AF65-F5344CB8AC3E}">
        <p14:creationId xmlns:p14="http://schemas.microsoft.com/office/powerpoint/2010/main" val="386423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56FA4A-8A39-6147-8700-C8DA7204F749}"/>
              </a:ext>
            </a:extLst>
          </p:cNvPr>
          <p:cNvSpPr>
            <a:spLocks noGrp="1"/>
          </p:cNvSpPr>
          <p:nvPr>
            <p:ph type="title"/>
          </p:nvPr>
        </p:nvSpPr>
        <p:spPr/>
        <p:txBody>
          <a:bodyPr/>
          <a:lstStyle/>
          <a:p>
            <a:r>
              <a:rPr kumimoji="1" lang="ja-JP" altLang="en-US"/>
              <a:t>海外製品との比較</a:t>
            </a:r>
          </a:p>
        </p:txBody>
      </p:sp>
      <p:sp>
        <p:nvSpPr>
          <p:cNvPr id="3" name="スライド番号プレースホルダー 2">
            <a:extLst>
              <a:ext uri="{FF2B5EF4-FFF2-40B4-BE49-F238E27FC236}">
                <a16:creationId xmlns:a16="http://schemas.microsoft.com/office/drawing/2014/main" id="{68A29811-C677-5D48-89DD-BDEC236A0A78}"/>
              </a:ext>
            </a:extLst>
          </p:cNvPr>
          <p:cNvSpPr>
            <a:spLocks noGrp="1"/>
          </p:cNvSpPr>
          <p:nvPr>
            <p:ph type="sldNum" sz="quarter" idx="12"/>
          </p:nvPr>
        </p:nvSpPr>
        <p:spPr/>
        <p:txBody>
          <a:bodyPr/>
          <a:lstStyle/>
          <a:p>
            <a:fld id="{B91D1835-830F-4074-B671-6AFC58159FA9}" type="slidenum">
              <a:rPr kumimoji="1" lang="ja-JP" altLang="en-US" smtClean="0"/>
              <a:pPr/>
              <a:t>3</a:t>
            </a:fld>
            <a:endParaRPr kumimoji="1" lang="ja-JP" altLang="en-US"/>
          </a:p>
        </p:txBody>
      </p:sp>
      <p:graphicFrame>
        <p:nvGraphicFramePr>
          <p:cNvPr id="5" name="表 4">
            <a:extLst>
              <a:ext uri="{FF2B5EF4-FFF2-40B4-BE49-F238E27FC236}">
                <a16:creationId xmlns:a16="http://schemas.microsoft.com/office/drawing/2014/main" id="{710A94A0-DE1B-A648-B0EE-56BA4AB85DD3}"/>
              </a:ext>
            </a:extLst>
          </p:cNvPr>
          <p:cNvGraphicFramePr>
            <a:graphicFrameLocks noGrp="1"/>
          </p:cNvGraphicFramePr>
          <p:nvPr>
            <p:extLst>
              <p:ext uri="{D42A27DB-BD31-4B8C-83A1-F6EECF244321}">
                <p14:modId xmlns:p14="http://schemas.microsoft.com/office/powerpoint/2010/main" val="3979611337"/>
              </p:ext>
            </p:extLst>
          </p:nvPr>
        </p:nvGraphicFramePr>
        <p:xfrm>
          <a:off x="611560" y="1203805"/>
          <a:ext cx="8281615" cy="4235793"/>
        </p:xfrm>
        <a:graphic>
          <a:graphicData uri="http://schemas.openxmlformats.org/drawingml/2006/table">
            <a:tbl>
              <a:tblPr firstRow="1" firstCol="1" bandRow="1"/>
              <a:tblGrid>
                <a:gridCol w="3233781">
                  <a:extLst>
                    <a:ext uri="{9D8B030D-6E8A-4147-A177-3AD203B41FA5}">
                      <a16:colId xmlns:a16="http://schemas.microsoft.com/office/drawing/2014/main" val="1379338675"/>
                    </a:ext>
                  </a:extLst>
                </a:gridCol>
                <a:gridCol w="1588724">
                  <a:extLst>
                    <a:ext uri="{9D8B030D-6E8A-4147-A177-3AD203B41FA5}">
                      <a16:colId xmlns:a16="http://schemas.microsoft.com/office/drawing/2014/main" val="4187146877"/>
                    </a:ext>
                  </a:extLst>
                </a:gridCol>
                <a:gridCol w="1729555">
                  <a:extLst>
                    <a:ext uri="{9D8B030D-6E8A-4147-A177-3AD203B41FA5}">
                      <a16:colId xmlns:a16="http://schemas.microsoft.com/office/drawing/2014/main" val="2294436580"/>
                    </a:ext>
                  </a:extLst>
                </a:gridCol>
                <a:gridCol w="1729555">
                  <a:extLst>
                    <a:ext uri="{9D8B030D-6E8A-4147-A177-3AD203B41FA5}">
                      <a16:colId xmlns:a16="http://schemas.microsoft.com/office/drawing/2014/main" val="3943713016"/>
                    </a:ext>
                  </a:extLst>
                </a:gridCol>
              </a:tblGrid>
              <a:tr h="334353">
                <a:tc>
                  <a:txBody>
                    <a:bodyPr/>
                    <a:lstStyle/>
                    <a:p>
                      <a:pPr algn="ctr">
                        <a:spcAft>
                          <a:spcPts val="0"/>
                        </a:spcAft>
                      </a:pPr>
                      <a:r>
                        <a:rPr lang="en-US" sz="1600" kern="1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Item</a:t>
                      </a:r>
                      <a:endParaRPr lang="ja-JP"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spcAft>
                          <a:spcPts val="0"/>
                        </a:spcAft>
                      </a:pPr>
                      <a:r>
                        <a:rPr lang="en-US" sz="1600" kern="100" dirty="0">
                          <a:solidFill>
                            <a:srgbClr val="00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XACT-15</a:t>
                      </a:r>
                      <a:endParaRPr lang="ja-JP"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algn="ctr">
                        <a:spcAft>
                          <a:spcPts val="0"/>
                        </a:spcAft>
                      </a:pPr>
                      <a:r>
                        <a:rPr lang="en-US" sz="1600" kern="100" dirty="0">
                          <a:solidFill>
                            <a:srgbClr val="00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(BCT</a:t>
                      </a:r>
                      <a:r>
                        <a:rPr lang="ja-JP" sz="1600" kern="100">
                          <a:solidFill>
                            <a:srgbClr val="00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社</a:t>
                      </a:r>
                      <a:r>
                        <a:rPr lang="en-US" sz="1600" kern="100" dirty="0">
                          <a:solidFill>
                            <a:srgbClr val="00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a:t>
                      </a:r>
                      <a:endParaRPr lang="ja-JP"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spcAft>
                          <a:spcPts val="0"/>
                        </a:spcAft>
                      </a:pPr>
                      <a:r>
                        <a:rPr lang="en-US" sz="1600" kern="100" dirty="0">
                          <a:solidFill>
                            <a:srgbClr val="00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iADCS400</a:t>
                      </a:r>
                      <a:endParaRPr lang="ja-JP"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algn="ctr">
                        <a:spcAft>
                          <a:spcPts val="0"/>
                        </a:spcAft>
                      </a:pPr>
                      <a:r>
                        <a:rPr lang="en-US" sz="1600" kern="100" dirty="0">
                          <a:solidFill>
                            <a:srgbClr val="00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(Hyperion</a:t>
                      </a:r>
                      <a:r>
                        <a:rPr lang="ja-JP" sz="1600" kern="100">
                          <a:solidFill>
                            <a:srgbClr val="00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社</a:t>
                      </a:r>
                      <a:r>
                        <a:rPr lang="en-US" sz="1600" kern="100" dirty="0">
                          <a:solidFill>
                            <a:srgbClr val="00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a:t>
                      </a:r>
                      <a:endParaRPr lang="ja-JP"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spcAft>
                          <a:spcPts val="0"/>
                        </a:spcAft>
                      </a:pPr>
                      <a:r>
                        <a:rPr lang="ja-JP" altLang="en-US"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開発したユニット</a:t>
                      </a:r>
                      <a:endParaRPr lang="ja-JP"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147439155"/>
                  </a:ext>
                </a:extLst>
              </a:tr>
              <a:tr h="167177">
                <a:tc>
                  <a:txBody>
                    <a:bodyPr/>
                    <a:lstStyle/>
                    <a:p>
                      <a:pPr algn="ctr">
                        <a:spcAft>
                          <a:spcPts val="0"/>
                        </a:spcAft>
                      </a:pPr>
                      <a:r>
                        <a:rPr lang="en-US"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Size, mm</a:t>
                      </a:r>
                      <a:endParaRPr lang="ja-JP"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100x100x</a:t>
                      </a:r>
                      <a:r>
                        <a:rPr lang="en-US" sz="1600" kern="1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50</a:t>
                      </a:r>
                      <a:endParaRPr lang="ja-JP" sz="1600" kern="10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95 x 96 x 67</a:t>
                      </a:r>
                      <a:endParaRPr lang="ja-JP"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a:solidFill>
                            <a:schemeClr val="tx1"/>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91 x 90 x 90</a:t>
                      </a:r>
                      <a:endParaRPr lang="ja-JP" sz="1600" kern="100">
                        <a:solidFill>
                          <a:schemeClr val="tx1"/>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9891169"/>
                  </a:ext>
                </a:extLst>
              </a:tr>
              <a:tr h="167177">
                <a:tc>
                  <a:txBody>
                    <a:bodyPr/>
                    <a:lstStyle/>
                    <a:p>
                      <a:pPr algn="ctr">
                        <a:spcAft>
                          <a:spcPts val="0"/>
                        </a:spcAft>
                      </a:pPr>
                      <a:r>
                        <a:rPr lang="en-US"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Mass, kg</a:t>
                      </a:r>
                      <a:endParaRPr lang="ja-JP"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0.9</a:t>
                      </a:r>
                      <a:endParaRPr lang="ja-JP" sz="1600" kern="10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1.15</a:t>
                      </a:r>
                      <a:endParaRPr lang="ja-JP"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1.2</a:t>
                      </a:r>
                      <a:endParaRPr lang="ja-JP"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1429679"/>
                  </a:ext>
                </a:extLst>
              </a:tr>
              <a:tr h="334353">
                <a:tc>
                  <a:txBody>
                    <a:bodyPr/>
                    <a:lstStyle/>
                    <a:p>
                      <a:pPr algn="ctr">
                        <a:spcAft>
                          <a:spcPts val="0"/>
                        </a:spcAft>
                      </a:pPr>
                      <a:r>
                        <a:rPr lang="en-US" sz="1600" kern="1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Accuracy, deg (1σ)</a:t>
                      </a:r>
                      <a:endParaRPr lang="ja-JP"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0.003</a:t>
                      </a:r>
                      <a:r>
                        <a:rPr lang="ja-JP" sz="1600" kern="10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endParaRPr lang="en-US" altLang="ja-JP" sz="1600" kern="1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algn="ctr">
                        <a:spcAft>
                          <a:spcPts val="0"/>
                        </a:spcAft>
                      </a:pPr>
                      <a:r>
                        <a:rPr lang="en-US" sz="1600" kern="1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(10 arcsec)</a:t>
                      </a:r>
                      <a:endParaRPr lang="ja-JP" sz="1600" kern="10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0.003</a:t>
                      </a:r>
                      <a:r>
                        <a:rPr lang="ja-JP" sz="1600" kern="10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endParaRPr lang="en-US" altLang="ja-JP" sz="1600" kern="1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algn="ctr">
                        <a:spcAft>
                          <a:spcPts val="0"/>
                        </a:spcAft>
                      </a:pPr>
                      <a:r>
                        <a:rPr lang="en-US" sz="1600" kern="1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(10 arcsec)</a:t>
                      </a:r>
                      <a:endParaRPr lang="ja-JP" sz="1600" kern="10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0.003(</a:t>
                      </a:r>
                      <a:r>
                        <a:rPr lang="ja-JP" altLang="en-US" sz="1600" kern="10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目標</a:t>
                      </a:r>
                      <a:r>
                        <a:rPr lang="en-US" altLang="ja-JP" sz="1600" kern="1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lang="ja-JP" altLang="ja-JP" sz="1600" kern="10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endParaRPr lang="en-US" altLang="ja-JP" sz="1600" kern="1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algn="ctr">
                        <a:spcAft>
                          <a:spcPts val="0"/>
                        </a:spcAft>
                      </a:pPr>
                      <a:r>
                        <a:rPr lang="en-US" altLang="ja-JP" sz="1600" kern="1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(10 arcsec)</a:t>
                      </a:r>
                      <a:endParaRPr lang="ja-JP" altLang="ja-JP" sz="1600" kern="10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4908187"/>
                  </a:ext>
                </a:extLst>
              </a:tr>
              <a:tr h="334353">
                <a:tc>
                  <a:txBody>
                    <a:bodyPr/>
                    <a:lstStyle/>
                    <a:p>
                      <a:pPr algn="ctr">
                        <a:spcAft>
                          <a:spcPts val="0"/>
                        </a:spcAft>
                      </a:pPr>
                      <a:r>
                        <a:rPr lang="en-US" sz="1600" kern="1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Random noise of gyro sensor, </a:t>
                      </a:r>
                    </a:p>
                    <a:p>
                      <a:pPr algn="ctr">
                        <a:spcAft>
                          <a:spcPts val="0"/>
                        </a:spcAft>
                      </a:pPr>
                      <a:r>
                        <a:rPr lang="en-US" sz="1600" kern="1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rad/s/ (1σ)</a:t>
                      </a:r>
                      <a:endParaRPr lang="ja-JP"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1.24e-4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No data</a:t>
                      </a:r>
                      <a:endParaRPr lang="ja-JP"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4.36e-5</a:t>
                      </a:r>
                      <a:endParaRPr lang="ja-JP" sz="1600" kern="10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2885493"/>
                  </a:ext>
                </a:extLst>
              </a:tr>
              <a:tr h="334353">
                <a:tc>
                  <a:txBody>
                    <a:bodyPr/>
                    <a:lstStyle/>
                    <a:p>
                      <a:pPr algn="ctr">
                        <a:spcAft>
                          <a:spcPts val="0"/>
                        </a:spcAft>
                      </a:pPr>
                      <a:r>
                        <a:rPr lang="en-US" sz="1600" kern="1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Accuracy of STT cross boresight, </a:t>
                      </a:r>
                    </a:p>
                    <a:p>
                      <a:pPr algn="ctr">
                        <a:spcAft>
                          <a:spcPts val="0"/>
                        </a:spcAft>
                      </a:pPr>
                      <a:r>
                        <a:rPr lang="en-US" sz="1600" kern="1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deg</a:t>
                      </a:r>
                      <a:endParaRPr lang="ja-JP"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0.00167</a:t>
                      </a:r>
                      <a:endParaRPr lang="ja-JP" sz="1600" kern="10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algn="ctr">
                        <a:spcAft>
                          <a:spcPts val="0"/>
                        </a:spcAft>
                      </a:pPr>
                      <a:r>
                        <a:rPr lang="en-US" sz="1600" kern="1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lang="ja-JP" sz="1600" kern="10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何</a:t>
                      </a:r>
                      <a:r>
                        <a:rPr lang="en-US" sz="1600" kern="100" dirty="0" err="1">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σ</a:t>
                      </a:r>
                      <a:r>
                        <a:rPr lang="ja-JP" sz="1600" kern="10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か不明</a:t>
                      </a:r>
                      <a:r>
                        <a:rPr lang="en-US" sz="1600" kern="1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a:t>
                      </a:r>
                      <a:endParaRPr lang="ja-JP" sz="1600" kern="10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0.0083</a:t>
                      </a:r>
                      <a:endParaRPr lang="ja-JP"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algn="ctr">
                        <a:spcAft>
                          <a:spcPts val="0"/>
                        </a:spcAft>
                      </a:pPr>
                      <a:r>
                        <a:rPr lang="en-US" sz="1600" kern="1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(3σ)</a:t>
                      </a:r>
                      <a:endParaRPr lang="ja-JP"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0.00167</a:t>
                      </a:r>
                    </a:p>
                    <a:p>
                      <a:pPr algn="ctr">
                        <a:spcAft>
                          <a:spcPts val="0"/>
                        </a:spcAft>
                      </a:pPr>
                      <a:r>
                        <a:rPr lang="en-US" altLang="ja-JP" sz="1600" kern="1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(3σ)</a:t>
                      </a:r>
                      <a:endParaRPr lang="ja-JP" sz="1600" kern="10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870643"/>
                  </a:ext>
                </a:extLst>
              </a:tr>
              <a:tr h="334353">
                <a:tc>
                  <a:txBody>
                    <a:bodyPr/>
                    <a:lstStyle/>
                    <a:p>
                      <a:pPr algn="ctr">
                        <a:spcAft>
                          <a:spcPts val="0"/>
                        </a:spcAft>
                      </a:pPr>
                      <a:r>
                        <a:rPr lang="en-US" sz="1600" kern="1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Accuracy of STT about boresight, </a:t>
                      </a:r>
                    </a:p>
                    <a:p>
                      <a:pPr algn="ctr">
                        <a:spcAft>
                          <a:spcPts val="0"/>
                        </a:spcAft>
                      </a:pPr>
                      <a:r>
                        <a:rPr lang="en-US" sz="1600" kern="1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deg</a:t>
                      </a:r>
                      <a:endParaRPr lang="ja-JP"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0.011</a:t>
                      </a:r>
                      <a:endParaRPr lang="ja-JP"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algn="ctr">
                        <a:spcAft>
                          <a:spcPts val="0"/>
                        </a:spcAft>
                      </a:pPr>
                      <a:r>
                        <a:rPr lang="en-US" sz="1600" kern="1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lang="ja-JP"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何</a:t>
                      </a:r>
                      <a:r>
                        <a:rPr lang="en-US" sz="1600" kern="100" dirty="0" err="1">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σ</a:t>
                      </a:r>
                      <a:r>
                        <a:rPr lang="ja-JP"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か不明</a:t>
                      </a:r>
                      <a:r>
                        <a:rPr lang="en-US" sz="1600" kern="1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a:t>
                      </a:r>
                      <a:endParaRPr lang="ja-JP"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0.0083</a:t>
                      </a:r>
                      <a:endParaRPr lang="ja-JP" sz="1600" kern="10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algn="ctr">
                        <a:spcAft>
                          <a:spcPts val="0"/>
                        </a:spcAft>
                      </a:pPr>
                      <a:r>
                        <a:rPr lang="en-US" sz="1600" kern="1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(3σ)</a:t>
                      </a:r>
                      <a:endParaRPr lang="ja-JP" sz="1600" kern="10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0.0083</a:t>
                      </a:r>
                    </a:p>
                    <a:p>
                      <a:pPr algn="ctr">
                        <a:spcAft>
                          <a:spcPts val="0"/>
                        </a:spcAft>
                      </a:pPr>
                      <a:r>
                        <a:rPr lang="en-US" altLang="ja-JP" sz="1600" kern="1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(3σ)</a:t>
                      </a:r>
                      <a:endParaRPr lang="ja-JP" sz="1600" kern="10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83350"/>
                  </a:ext>
                </a:extLst>
              </a:tr>
              <a:tr h="167177">
                <a:tc>
                  <a:txBody>
                    <a:bodyPr/>
                    <a:lstStyle/>
                    <a:p>
                      <a:pPr algn="ctr">
                        <a:spcAft>
                          <a:spcPts val="0"/>
                        </a:spcAft>
                      </a:pPr>
                      <a:r>
                        <a:rPr lang="en-US" sz="1600" kern="1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Max output of MTQs, Am</a:t>
                      </a:r>
                      <a:r>
                        <a:rPr lang="en-US" sz="1600" kern="100" baseline="300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2</a:t>
                      </a:r>
                      <a:endParaRPr lang="ja-JP"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0.1</a:t>
                      </a:r>
                      <a:endParaRPr lang="ja-JP"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0.5 and 0.4</a:t>
                      </a:r>
                      <a:endParaRPr lang="ja-JP" sz="1600" kern="10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0.37</a:t>
                      </a:r>
                      <a:endParaRPr lang="ja-JP" sz="1600" kern="10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0821011"/>
                  </a:ext>
                </a:extLst>
              </a:tr>
              <a:tr h="167177">
                <a:tc>
                  <a:txBody>
                    <a:bodyPr/>
                    <a:lstStyle/>
                    <a:p>
                      <a:pPr algn="ctr">
                        <a:spcAft>
                          <a:spcPts val="0"/>
                        </a:spcAft>
                      </a:pPr>
                      <a:r>
                        <a:rPr lang="en-US"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Max torque of RWs, mNm</a:t>
                      </a:r>
                      <a:endParaRPr lang="ja-JP"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4</a:t>
                      </a:r>
                      <a:endParaRPr lang="ja-JP" sz="1600" kern="10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2.5</a:t>
                      </a:r>
                      <a:endParaRPr lang="ja-JP"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4</a:t>
                      </a:r>
                      <a:endParaRPr lang="ja-JP" sz="1600" kern="10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1934326"/>
                  </a:ext>
                </a:extLst>
              </a:tr>
              <a:tr h="334353">
                <a:tc>
                  <a:txBody>
                    <a:bodyPr/>
                    <a:lstStyle/>
                    <a:p>
                      <a:pPr algn="ctr">
                        <a:spcAft>
                          <a:spcPts val="0"/>
                        </a:spcAft>
                      </a:pPr>
                      <a:r>
                        <a:rPr lang="en-US" sz="1600" kern="1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Max angular momentum of RWs, </a:t>
                      </a:r>
                    </a:p>
                    <a:p>
                      <a:pPr algn="ctr">
                        <a:spcAft>
                          <a:spcPts val="0"/>
                        </a:spcAft>
                      </a:pPr>
                      <a:r>
                        <a:rPr lang="en-US" sz="1600" kern="100" dirty="0" err="1">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mNms</a:t>
                      </a:r>
                      <a:endParaRPr lang="ja-JP"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15</a:t>
                      </a:r>
                      <a:endParaRPr lang="ja-JP" sz="1600" kern="10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15</a:t>
                      </a:r>
                      <a:endParaRPr lang="ja-JP" sz="1600" kern="10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3 (nominal)</a:t>
                      </a:r>
                    </a:p>
                    <a:p>
                      <a:pPr algn="ctr">
                        <a:spcAft>
                          <a:spcPts val="0"/>
                        </a:spcAft>
                      </a:pPr>
                      <a:r>
                        <a:rPr lang="en-US" altLang="ja-JP" sz="1600" kern="1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5 (peak)</a:t>
                      </a:r>
                      <a:endParaRPr lang="ja-JP"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890920"/>
                  </a:ext>
                </a:extLst>
              </a:tr>
              <a:tr h="334353">
                <a:tc>
                  <a:txBody>
                    <a:bodyPr/>
                    <a:lstStyle/>
                    <a:p>
                      <a:pPr algn="ctr">
                        <a:spcAft>
                          <a:spcPts val="0"/>
                        </a:spcAft>
                      </a:pPr>
                      <a:r>
                        <a:rPr lang="en-US" altLang="ja-JP" sz="1600" kern="1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GPS Receiver</a:t>
                      </a:r>
                      <a:endParaRPr lang="ja-JP" sz="1600" kern="1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600" kern="100">
                          <a:solidFill>
                            <a:schemeClr val="tx2"/>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外付け</a:t>
                      </a:r>
                      <a:endParaRPr lang="ja-JP" sz="1600" kern="100">
                        <a:solidFill>
                          <a:schemeClr val="tx2"/>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600" kern="100">
                          <a:solidFill>
                            <a:schemeClr val="tx2"/>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外付け</a:t>
                      </a:r>
                      <a:endParaRPr lang="ja-JP" sz="1600" kern="100">
                        <a:solidFill>
                          <a:schemeClr val="tx2"/>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600" kern="10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内蔵</a:t>
                      </a:r>
                      <a:endParaRPr lang="ja-JP" sz="1600" kern="10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5177394"/>
                  </a:ext>
                </a:extLst>
              </a:tr>
            </a:tbl>
          </a:graphicData>
        </a:graphic>
      </p:graphicFrame>
      <p:pic>
        <p:nvPicPr>
          <p:cNvPr id="6" name="図 5">
            <a:extLst>
              <a:ext uri="{FF2B5EF4-FFF2-40B4-BE49-F238E27FC236}">
                <a16:creationId xmlns:a16="http://schemas.microsoft.com/office/drawing/2014/main" id="{98D49B54-8CE4-AB4E-9044-B18013394326}"/>
              </a:ext>
            </a:extLst>
          </p:cNvPr>
          <p:cNvPicPr>
            <a:picLocks noChangeAspect="1"/>
          </p:cNvPicPr>
          <p:nvPr/>
        </p:nvPicPr>
        <p:blipFill>
          <a:blip r:embed="rId2"/>
          <a:stretch>
            <a:fillRect/>
          </a:stretch>
        </p:blipFill>
        <p:spPr>
          <a:xfrm>
            <a:off x="3640706" y="5345320"/>
            <a:ext cx="1972757" cy="1402849"/>
          </a:xfrm>
          <a:prstGeom prst="rect">
            <a:avLst/>
          </a:prstGeom>
        </p:spPr>
      </p:pic>
      <p:pic>
        <p:nvPicPr>
          <p:cNvPr id="7" name="図 6">
            <a:extLst>
              <a:ext uri="{FF2B5EF4-FFF2-40B4-BE49-F238E27FC236}">
                <a16:creationId xmlns:a16="http://schemas.microsoft.com/office/drawing/2014/main" id="{BD7C5BFE-584F-7940-94B8-79F864F5993E}"/>
              </a:ext>
            </a:extLst>
          </p:cNvPr>
          <p:cNvPicPr>
            <a:picLocks noChangeAspect="1"/>
          </p:cNvPicPr>
          <p:nvPr/>
        </p:nvPicPr>
        <p:blipFill>
          <a:blip r:embed="rId3"/>
          <a:stretch>
            <a:fillRect/>
          </a:stretch>
        </p:blipFill>
        <p:spPr>
          <a:xfrm>
            <a:off x="5519347" y="5450051"/>
            <a:ext cx="1887962" cy="1415971"/>
          </a:xfrm>
          <a:prstGeom prst="rect">
            <a:avLst/>
          </a:prstGeom>
        </p:spPr>
      </p:pic>
      <p:sp>
        <p:nvSpPr>
          <p:cNvPr id="9" name="テキスト ボックス 8">
            <a:extLst>
              <a:ext uri="{FF2B5EF4-FFF2-40B4-BE49-F238E27FC236}">
                <a16:creationId xmlns:a16="http://schemas.microsoft.com/office/drawing/2014/main" id="{90FA6AF5-2769-D346-B249-62F7C78A4865}"/>
              </a:ext>
            </a:extLst>
          </p:cNvPr>
          <p:cNvSpPr txBox="1"/>
          <p:nvPr/>
        </p:nvSpPr>
        <p:spPr>
          <a:xfrm>
            <a:off x="259419" y="5439598"/>
            <a:ext cx="3466082" cy="954107"/>
          </a:xfrm>
          <a:prstGeom prst="rect">
            <a:avLst/>
          </a:prstGeom>
          <a:noFill/>
        </p:spPr>
        <p:txBody>
          <a:bodyPr wrap="square" rtlCol="0">
            <a:spAutoFit/>
          </a:bodyPr>
          <a:lstStyle/>
          <a:p>
            <a:r>
              <a:rPr kumimoji="1" lang="ja-JP" altLang="en-US" sz="1400">
                <a:solidFill>
                  <a:srgbClr val="FF0000"/>
                </a:solidFill>
              </a:rPr>
              <a:t>*海外製品の精度に関して、仕様書</a:t>
            </a:r>
            <a:r>
              <a:rPr lang="ja-JP" altLang="en-US" sz="1400">
                <a:solidFill>
                  <a:srgbClr val="FF0000"/>
                </a:solidFill>
              </a:rPr>
              <a:t>を参考にしているが</a:t>
            </a:r>
            <a:r>
              <a:rPr kumimoji="1" lang="ja-JP" altLang="en-US" sz="1400">
                <a:solidFill>
                  <a:srgbClr val="FF0000"/>
                </a:solidFill>
              </a:rPr>
              <a:t>、厳密な定義が無く簡単に比較はできないことに注意</a:t>
            </a:r>
            <a:r>
              <a:rPr kumimoji="1" lang="en-US" altLang="ja-JP" sz="1400" dirty="0">
                <a:solidFill>
                  <a:srgbClr val="FF0000"/>
                </a:solidFill>
              </a:rPr>
              <a:t>(</a:t>
            </a:r>
            <a:r>
              <a:rPr kumimoji="1" lang="ja-JP" altLang="en-US" sz="1400">
                <a:solidFill>
                  <a:srgbClr val="FF0000"/>
                </a:solidFill>
              </a:rPr>
              <a:t>安定度なのか指向精度なのかわからない</a:t>
            </a:r>
            <a:r>
              <a:rPr lang="ja-JP" altLang="en-US" sz="1400">
                <a:solidFill>
                  <a:srgbClr val="FF0000"/>
                </a:solidFill>
              </a:rPr>
              <a:t>など</a:t>
            </a:r>
            <a:r>
              <a:rPr kumimoji="1" lang="en-US" altLang="ja-JP" sz="1400" dirty="0">
                <a:solidFill>
                  <a:srgbClr val="FF0000"/>
                </a:solidFill>
              </a:rPr>
              <a:t>)</a:t>
            </a:r>
            <a:endParaRPr kumimoji="1" lang="ja-JP" altLang="en-US" sz="1400">
              <a:solidFill>
                <a:srgbClr val="FF0000"/>
              </a:solidFill>
            </a:endParaRPr>
          </a:p>
        </p:txBody>
      </p:sp>
      <p:pic>
        <p:nvPicPr>
          <p:cNvPr id="10" name="図 9" descr="ピザの箱&#10;&#10;低い精度で自動的に生成された説明">
            <a:extLst>
              <a:ext uri="{FF2B5EF4-FFF2-40B4-BE49-F238E27FC236}">
                <a16:creationId xmlns:a16="http://schemas.microsoft.com/office/drawing/2014/main" id="{6F40C902-6BA1-E442-967A-FA67D6F0457F}"/>
              </a:ext>
            </a:extLst>
          </p:cNvPr>
          <p:cNvPicPr>
            <a:picLocks noChangeAspect="1"/>
          </p:cNvPicPr>
          <p:nvPr/>
        </p:nvPicPr>
        <p:blipFill>
          <a:blip r:embed="rId4"/>
          <a:stretch>
            <a:fillRect/>
          </a:stretch>
        </p:blipFill>
        <p:spPr>
          <a:xfrm>
            <a:off x="7381933" y="5477923"/>
            <a:ext cx="1401071" cy="1307868"/>
          </a:xfrm>
          <a:prstGeom prst="rect">
            <a:avLst/>
          </a:prstGeom>
        </p:spPr>
      </p:pic>
      <p:sp>
        <p:nvSpPr>
          <p:cNvPr id="11" name="テキスト ボックス 10">
            <a:extLst>
              <a:ext uri="{FF2B5EF4-FFF2-40B4-BE49-F238E27FC236}">
                <a16:creationId xmlns:a16="http://schemas.microsoft.com/office/drawing/2014/main" id="{3EF7F783-4E3C-B948-B0F7-D0D2BACB6520}"/>
              </a:ext>
            </a:extLst>
          </p:cNvPr>
          <p:cNvSpPr txBox="1"/>
          <p:nvPr/>
        </p:nvSpPr>
        <p:spPr>
          <a:xfrm>
            <a:off x="7112675" y="541049"/>
            <a:ext cx="2031325" cy="646331"/>
          </a:xfrm>
          <a:prstGeom prst="rect">
            <a:avLst/>
          </a:prstGeom>
          <a:noFill/>
        </p:spPr>
        <p:txBody>
          <a:bodyPr wrap="none" rtlCol="0">
            <a:spAutoFit/>
          </a:bodyPr>
          <a:lstStyle/>
          <a:p>
            <a:r>
              <a:rPr kumimoji="1" lang="ja-JP" altLang="en-US">
                <a:solidFill>
                  <a:srgbClr val="FF0000"/>
                </a:solidFill>
              </a:rPr>
              <a:t>赤字は他に比べて</a:t>
            </a:r>
            <a:endParaRPr kumimoji="1" lang="en-US" altLang="ja-JP" dirty="0">
              <a:solidFill>
                <a:srgbClr val="FF0000"/>
              </a:solidFill>
            </a:endParaRPr>
          </a:p>
          <a:p>
            <a:r>
              <a:rPr kumimoji="1" lang="ja-JP" altLang="en-US">
                <a:solidFill>
                  <a:srgbClr val="FF0000"/>
                </a:solidFill>
              </a:rPr>
              <a:t>優位な部分</a:t>
            </a:r>
          </a:p>
        </p:txBody>
      </p:sp>
    </p:spTree>
    <p:extLst>
      <p:ext uri="{BB962C8B-B14F-4D97-AF65-F5344CB8AC3E}">
        <p14:creationId xmlns:p14="http://schemas.microsoft.com/office/powerpoint/2010/main" val="3514119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2305B8-5A80-4844-BF6B-46C2EC62B98A}"/>
              </a:ext>
            </a:extLst>
          </p:cNvPr>
          <p:cNvSpPr>
            <a:spLocks noGrp="1"/>
          </p:cNvSpPr>
          <p:nvPr>
            <p:ph type="title"/>
          </p:nvPr>
        </p:nvSpPr>
        <p:spPr/>
        <p:txBody>
          <a:bodyPr/>
          <a:lstStyle/>
          <a:p>
            <a:r>
              <a:rPr kumimoji="1" lang="ja-JP" altLang="en-US"/>
              <a:t>開発した</a:t>
            </a:r>
            <a:r>
              <a:rPr kumimoji="1" lang="en-US" altLang="ja-JP" dirty="0"/>
              <a:t>AOCS</a:t>
            </a:r>
            <a:r>
              <a:rPr kumimoji="1" lang="ja-JP" altLang="en-US"/>
              <a:t>ユニットの構成図</a:t>
            </a:r>
          </a:p>
        </p:txBody>
      </p:sp>
      <p:sp>
        <p:nvSpPr>
          <p:cNvPr id="3" name="スライド番号プレースホルダー 2">
            <a:extLst>
              <a:ext uri="{FF2B5EF4-FFF2-40B4-BE49-F238E27FC236}">
                <a16:creationId xmlns:a16="http://schemas.microsoft.com/office/drawing/2014/main" id="{5A5015A7-2699-9249-9D9D-3E2E0A685EBF}"/>
              </a:ext>
            </a:extLst>
          </p:cNvPr>
          <p:cNvSpPr>
            <a:spLocks noGrp="1"/>
          </p:cNvSpPr>
          <p:nvPr>
            <p:ph type="sldNum" sz="quarter" idx="12"/>
          </p:nvPr>
        </p:nvSpPr>
        <p:spPr/>
        <p:txBody>
          <a:bodyPr/>
          <a:lstStyle/>
          <a:p>
            <a:fld id="{B91D1835-830F-4074-B671-6AFC58159FA9}" type="slidenum">
              <a:rPr kumimoji="1" lang="ja-JP" altLang="en-US" smtClean="0"/>
              <a:pPr/>
              <a:t>4</a:t>
            </a:fld>
            <a:endParaRPr kumimoji="1" lang="ja-JP" altLang="en-US"/>
          </a:p>
        </p:txBody>
      </p:sp>
      <p:pic>
        <p:nvPicPr>
          <p:cNvPr id="5" name="グラフィックス 7">
            <a:extLst>
              <a:ext uri="{FF2B5EF4-FFF2-40B4-BE49-F238E27FC236}">
                <a16:creationId xmlns:a16="http://schemas.microsoft.com/office/drawing/2014/main" id="{FCFF59DF-0F54-7E45-9D17-70103E98F3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6733" y="1181622"/>
            <a:ext cx="6970534" cy="5136106"/>
          </a:xfrm>
          <a:prstGeom prst="rect">
            <a:avLst/>
          </a:prstGeom>
        </p:spPr>
      </p:pic>
      <p:grpSp>
        <p:nvGrpSpPr>
          <p:cNvPr id="8" name="グループ化 7">
            <a:extLst>
              <a:ext uri="{FF2B5EF4-FFF2-40B4-BE49-F238E27FC236}">
                <a16:creationId xmlns:a16="http://schemas.microsoft.com/office/drawing/2014/main" id="{9C68F183-F207-E542-8DB6-0AC8D52C51BF}"/>
              </a:ext>
            </a:extLst>
          </p:cNvPr>
          <p:cNvGrpSpPr/>
          <p:nvPr/>
        </p:nvGrpSpPr>
        <p:grpSpPr>
          <a:xfrm>
            <a:off x="970059" y="4047214"/>
            <a:ext cx="7299298" cy="2270514"/>
            <a:chOff x="970059" y="4047214"/>
            <a:chExt cx="7299298" cy="2270514"/>
          </a:xfrm>
        </p:grpSpPr>
        <p:sp>
          <p:nvSpPr>
            <p:cNvPr id="6" name="角丸四角形 5">
              <a:extLst>
                <a:ext uri="{FF2B5EF4-FFF2-40B4-BE49-F238E27FC236}">
                  <a16:creationId xmlns:a16="http://schemas.microsoft.com/office/drawing/2014/main" id="{D9B63288-E6E1-D749-A572-5C4A7B089816}"/>
                </a:ext>
              </a:extLst>
            </p:cNvPr>
            <p:cNvSpPr/>
            <p:nvPr/>
          </p:nvSpPr>
          <p:spPr>
            <a:xfrm>
              <a:off x="970059" y="4047214"/>
              <a:ext cx="7299298" cy="227051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D3052B8-7211-FD4A-9E5B-51203C9F1556}"/>
                </a:ext>
              </a:extLst>
            </p:cNvPr>
            <p:cNvSpPr txBox="1"/>
            <p:nvPr/>
          </p:nvSpPr>
          <p:spPr>
            <a:xfrm>
              <a:off x="7216493" y="5948396"/>
              <a:ext cx="877163" cy="369332"/>
            </a:xfrm>
            <a:prstGeom prst="rect">
              <a:avLst/>
            </a:prstGeom>
            <a:noFill/>
          </p:spPr>
          <p:txBody>
            <a:bodyPr wrap="none" rtlCol="0">
              <a:spAutoFit/>
            </a:bodyPr>
            <a:lstStyle/>
            <a:p>
              <a:r>
                <a:rPr kumimoji="1" lang="ja-JP" altLang="en-US"/>
                <a:t>高精度</a:t>
              </a:r>
            </a:p>
          </p:txBody>
        </p:sp>
      </p:grpSp>
      <p:grpSp>
        <p:nvGrpSpPr>
          <p:cNvPr id="9" name="グループ化 8">
            <a:extLst>
              <a:ext uri="{FF2B5EF4-FFF2-40B4-BE49-F238E27FC236}">
                <a16:creationId xmlns:a16="http://schemas.microsoft.com/office/drawing/2014/main" id="{9C362309-D33A-DF4B-A67C-3842EA7702C6}"/>
              </a:ext>
            </a:extLst>
          </p:cNvPr>
          <p:cNvGrpSpPr/>
          <p:nvPr/>
        </p:nvGrpSpPr>
        <p:grpSpPr>
          <a:xfrm>
            <a:off x="922351" y="1404190"/>
            <a:ext cx="7299298" cy="2604401"/>
            <a:chOff x="970059" y="3991554"/>
            <a:chExt cx="7299298" cy="2604401"/>
          </a:xfrm>
        </p:grpSpPr>
        <p:sp>
          <p:nvSpPr>
            <p:cNvPr id="10" name="角丸四角形 9">
              <a:extLst>
                <a:ext uri="{FF2B5EF4-FFF2-40B4-BE49-F238E27FC236}">
                  <a16:creationId xmlns:a16="http://schemas.microsoft.com/office/drawing/2014/main" id="{DE6EF532-095F-7249-956B-B42A6A29ED89}"/>
                </a:ext>
              </a:extLst>
            </p:cNvPr>
            <p:cNvSpPr/>
            <p:nvPr/>
          </p:nvSpPr>
          <p:spPr>
            <a:xfrm>
              <a:off x="970059" y="3991554"/>
              <a:ext cx="7299298" cy="2604401"/>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40F2FBA8-0620-0A4E-9456-993AEB73A0E3}"/>
                </a:ext>
              </a:extLst>
            </p:cNvPr>
            <p:cNvSpPr txBox="1"/>
            <p:nvPr/>
          </p:nvSpPr>
          <p:spPr>
            <a:xfrm>
              <a:off x="7300590" y="5879754"/>
              <a:ext cx="877163" cy="646331"/>
            </a:xfrm>
            <a:prstGeom prst="rect">
              <a:avLst/>
            </a:prstGeom>
            <a:noFill/>
          </p:spPr>
          <p:txBody>
            <a:bodyPr wrap="none" rtlCol="0">
              <a:spAutoFit/>
            </a:bodyPr>
            <a:lstStyle/>
            <a:p>
              <a:r>
                <a:rPr kumimoji="1" lang="ja-JP" altLang="en-US"/>
                <a:t>低精度</a:t>
              </a:r>
              <a:endParaRPr kumimoji="1" lang="en-US" altLang="ja-JP" dirty="0"/>
            </a:p>
            <a:p>
              <a:r>
                <a:rPr lang="ja-JP" altLang="en-US"/>
                <a:t>高信頼</a:t>
              </a:r>
              <a:endParaRPr kumimoji="1" lang="ja-JP" altLang="en-US"/>
            </a:p>
          </p:txBody>
        </p:sp>
      </p:grpSp>
    </p:spTree>
    <p:extLst>
      <p:ext uri="{BB962C8B-B14F-4D97-AF65-F5344CB8AC3E}">
        <p14:creationId xmlns:p14="http://schemas.microsoft.com/office/powerpoint/2010/main" val="1922071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144F3A-A07E-A249-AA0C-E0CD589412C6}"/>
              </a:ext>
            </a:extLst>
          </p:cNvPr>
          <p:cNvSpPr>
            <a:spLocks noGrp="1"/>
          </p:cNvSpPr>
          <p:nvPr>
            <p:ph type="title"/>
          </p:nvPr>
        </p:nvSpPr>
        <p:spPr/>
        <p:txBody>
          <a:bodyPr>
            <a:normAutofit/>
          </a:bodyPr>
          <a:lstStyle/>
          <a:p>
            <a:r>
              <a:rPr kumimoji="1" lang="ja-JP" altLang="en-US"/>
              <a:t>ユーザー</a:t>
            </a:r>
            <a:r>
              <a:rPr lang="ja-JP" altLang="en-US"/>
              <a:t>フレンドリーな</a:t>
            </a:r>
            <a:r>
              <a:rPr kumimoji="1" lang="ja-JP" altLang="en-US"/>
              <a:t>ソフトウェア環境</a:t>
            </a:r>
          </a:p>
        </p:txBody>
      </p:sp>
      <p:sp>
        <p:nvSpPr>
          <p:cNvPr id="3" name="スライド番号プレースホルダー 2">
            <a:extLst>
              <a:ext uri="{FF2B5EF4-FFF2-40B4-BE49-F238E27FC236}">
                <a16:creationId xmlns:a16="http://schemas.microsoft.com/office/drawing/2014/main" id="{5B0EEA92-2511-5744-A350-D26724FCD1D6}"/>
              </a:ext>
            </a:extLst>
          </p:cNvPr>
          <p:cNvSpPr>
            <a:spLocks noGrp="1"/>
          </p:cNvSpPr>
          <p:nvPr>
            <p:ph type="sldNum" sz="quarter" idx="12"/>
          </p:nvPr>
        </p:nvSpPr>
        <p:spPr/>
        <p:txBody>
          <a:bodyPr/>
          <a:lstStyle/>
          <a:p>
            <a:fld id="{B91D1835-830F-4074-B671-6AFC58159FA9}" type="slidenum">
              <a:rPr kumimoji="1" lang="ja-JP" altLang="en-US" smtClean="0"/>
              <a:pPr/>
              <a:t>5</a:t>
            </a:fld>
            <a:endParaRPr kumimoji="1" lang="ja-JP" altLang="en-US"/>
          </a:p>
        </p:txBody>
      </p:sp>
      <p:sp>
        <p:nvSpPr>
          <p:cNvPr id="4" name="コンテンツ プレースホルダー 3">
            <a:extLst>
              <a:ext uri="{FF2B5EF4-FFF2-40B4-BE49-F238E27FC236}">
                <a16:creationId xmlns:a16="http://schemas.microsoft.com/office/drawing/2014/main" id="{81667C84-F243-9D4A-96C4-57D5DC511A55}"/>
              </a:ext>
            </a:extLst>
          </p:cNvPr>
          <p:cNvSpPr>
            <a:spLocks noGrp="1"/>
          </p:cNvSpPr>
          <p:nvPr>
            <p:ph sz="quarter" idx="1"/>
          </p:nvPr>
        </p:nvSpPr>
        <p:spPr>
          <a:xfrm>
            <a:off x="457200" y="1219200"/>
            <a:ext cx="8229600" cy="5137150"/>
          </a:xfrm>
        </p:spPr>
        <p:txBody>
          <a:bodyPr>
            <a:normAutofit lnSpcReduction="10000"/>
          </a:bodyPr>
          <a:lstStyle/>
          <a:p>
            <a:r>
              <a:rPr lang="ja-JP" altLang="en-US"/>
              <a:t>従来品の欠点の一つは、内部アルゴリズムやその検証方法の不透明性や拡張性が低い点</a:t>
            </a:r>
            <a:endParaRPr lang="en-US" altLang="ja-JP" dirty="0"/>
          </a:p>
          <a:p>
            <a:r>
              <a:rPr kumimoji="1" lang="ja-JP" altLang="en-US"/>
              <a:t>フライト</a:t>
            </a:r>
            <a:r>
              <a:rPr kumimoji="1" lang="en-US" altLang="ja-JP" dirty="0"/>
              <a:t>S/W</a:t>
            </a:r>
            <a:r>
              <a:rPr kumimoji="1" lang="ja-JP" altLang="en-US"/>
              <a:t>、数値シミュレータのコア部を</a:t>
            </a:r>
            <a:r>
              <a:rPr lang="en-US" altLang="ja-JP" dirty="0"/>
              <a:t>Open-Source</a:t>
            </a:r>
            <a:r>
              <a:rPr lang="ja-JP" altLang="en-US"/>
              <a:t>化</a:t>
            </a:r>
            <a:endParaRPr lang="en-US" altLang="ja-JP" dirty="0"/>
          </a:p>
          <a:p>
            <a:pPr lvl="1"/>
            <a:r>
              <a:rPr kumimoji="1" lang="ja-JP" altLang="en-US"/>
              <a:t>フライト</a:t>
            </a:r>
            <a:r>
              <a:rPr kumimoji="1" lang="en-US" altLang="ja-JP" dirty="0"/>
              <a:t>S/W</a:t>
            </a:r>
            <a:r>
              <a:rPr lang="en-US" altLang="ja-JP" dirty="0"/>
              <a:t>	</a:t>
            </a:r>
            <a:r>
              <a:rPr kumimoji="1" lang="en-US" altLang="ja-JP" dirty="0"/>
              <a:t>C2A</a:t>
            </a:r>
            <a:r>
              <a:rPr lang="en-US" altLang="ja-JP" dirty="0"/>
              <a:t>	</a:t>
            </a:r>
            <a:r>
              <a:rPr lang="en" altLang="ja-JP" dirty="0" err="1"/>
              <a:t>github.com</a:t>
            </a:r>
            <a:r>
              <a:rPr lang="en" altLang="ja-JP" dirty="0"/>
              <a:t>/</a:t>
            </a:r>
            <a:r>
              <a:rPr lang="en" altLang="ja-JP" dirty="0" err="1"/>
              <a:t>ut-issl</a:t>
            </a:r>
            <a:r>
              <a:rPr lang="en" altLang="ja-JP" dirty="0"/>
              <a:t>/c2a-core</a:t>
            </a:r>
          </a:p>
          <a:p>
            <a:pPr lvl="1"/>
            <a:r>
              <a:rPr lang="ja-JP" altLang="en-US"/>
              <a:t>シミュレータ</a:t>
            </a:r>
            <a:r>
              <a:rPr lang="en-US" altLang="ja-JP" dirty="0"/>
              <a:t>	S2E	</a:t>
            </a:r>
            <a:r>
              <a:rPr lang="en" altLang="ja-JP" dirty="0" err="1"/>
              <a:t>github.com</a:t>
            </a:r>
            <a:r>
              <a:rPr lang="en" altLang="ja-JP" dirty="0"/>
              <a:t>/</a:t>
            </a:r>
            <a:r>
              <a:rPr lang="en" altLang="ja-JP" dirty="0" err="1"/>
              <a:t>ut-issl</a:t>
            </a:r>
            <a:r>
              <a:rPr lang="en" altLang="ja-JP" dirty="0"/>
              <a:t>/s2e-core</a:t>
            </a:r>
          </a:p>
          <a:p>
            <a:pPr lvl="1"/>
            <a:endParaRPr kumimoji="1" lang="en-US" altLang="ja-JP" dirty="0"/>
          </a:p>
          <a:p>
            <a:pPr lvl="1"/>
            <a:endParaRPr kumimoji="1" lang="en-US" altLang="ja-JP" dirty="0"/>
          </a:p>
          <a:p>
            <a:r>
              <a:rPr kumimoji="1" lang="en-US" altLang="ja-JP" dirty="0"/>
              <a:t>Open Source</a:t>
            </a:r>
            <a:r>
              <a:rPr lang="ja-JP" altLang="en-US"/>
              <a:t>化した部分をベースに、</a:t>
            </a:r>
            <a:endParaRPr lang="en-US" altLang="ja-JP" dirty="0"/>
          </a:p>
          <a:p>
            <a:pPr lvl="1"/>
            <a:r>
              <a:rPr kumimoji="1" lang="ja-JP" altLang="en-US"/>
              <a:t>ユーザーへの透明性確保</a:t>
            </a:r>
            <a:endParaRPr kumimoji="1" lang="en-US" altLang="ja-JP" dirty="0"/>
          </a:p>
          <a:p>
            <a:pPr lvl="1"/>
            <a:r>
              <a:rPr kumimoji="1" lang="ja-JP" altLang="en-US"/>
              <a:t>ユーザーによる事前の性能評価</a:t>
            </a:r>
            <a:endParaRPr kumimoji="1" lang="en-US" altLang="ja-JP" dirty="0"/>
          </a:p>
          <a:p>
            <a:pPr lvl="1"/>
            <a:r>
              <a:rPr kumimoji="1" lang="ja-JP" altLang="en-US"/>
              <a:t>ユーザーによるアルゴリズムの追加</a:t>
            </a:r>
            <a:endParaRPr kumimoji="1" lang="en-US" altLang="ja-JP" dirty="0"/>
          </a:p>
          <a:p>
            <a:pPr marL="0" indent="0">
              <a:buNone/>
            </a:pPr>
            <a:r>
              <a:rPr kumimoji="1" lang="ja-JP" altLang="en-US"/>
              <a:t>　などを行えるような仕組みを</a:t>
            </a:r>
            <a:r>
              <a:rPr lang="ja-JP" altLang="en-US"/>
              <a:t>今後発展させていく</a:t>
            </a:r>
            <a:endParaRPr kumimoji="1" lang="en-US" altLang="ja-JP" dirty="0"/>
          </a:p>
          <a:p>
            <a:endParaRPr kumimoji="1" lang="ja-JP" altLang="en-US"/>
          </a:p>
        </p:txBody>
      </p:sp>
      <p:pic>
        <p:nvPicPr>
          <p:cNvPr id="5" name="図 4">
            <a:extLst>
              <a:ext uri="{FF2B5EF4-FFF2-40B4-BE49-F238E27FC236}">
                <a16:creationId xmlns:a16="http://schemas.microsoft.com/office/drawing/2014/main" id="{69BD55B9-FA9D-284C-9C85-952796B8BD2C}"/>
              </a:ext>
            </a:extLst>
          </p:cNvPr>
          <p:cNvPicPr>
            <a:picLocks noChangeAspect="1"/>
          </p:cNvPicPr>
          <p:nvPr/>
        </p:nvPicPr>
        <p:blipFill>
          <a:blip r:embed="rId3"/>
          <a:stretch>
            <a:fillRect/>
          </a:stretch>
        </p:blipFill>
        <p:spPr>
          <a:xfrm>
            <a:off x="1119736" y="3554516"/>
            <a:ext cx="7366000" cy="647700"/>
          </a:xfrm>
          <a:prstGeom prst="rect">
            <a:avLst/>
          </a:prstGeom>
        </p:spPr>
      </p:pic>
    </p:spTree>
    <p:extLst>
      <p:ext uri="{BB962C8B-B14F-4D97-AF65-F5344CB8AC3E}">
        <p14:creationId xmlns:p14="http://schemas.microsoft.com/office/powerpoint/2010/main" val="2191356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54F1DD-13C2-0A43-9389-13B9FC8CC2D5}"/>
              </a:ext>
            </a:extLst>
          </p:cNvPr>
          <p:cNvSpPr>
            <a:spLocks noGrp="1"/>
          </p:cNvSpPr>
          <p:nvPr>
            <p:ph type="title"/>
          </p:nvPr>
        </p:nvSpPr>
        <p:spPr/>
        <p:txBody>
          <a:bodyPr/>
          <a:lstStyle/>
          <a:p>
            <a:r>
              <a:rPr kumimoji="1" lang="ja-JP" altLang="en-US"/>
              <a:t>開発状況</a:t>
            </a:r>
          </a:p>
        </p:txBody>
      </p:sp>
      <p:sp>
        <p:nvSpPr>
          <p:cNvPr id="3" name="スライド番号プレースホルダー 2">
            <a:extLst>
              <a:ext uri="{FF2B5EF4-FFF2-40B4-BE49-F238E27FC236}">
                <a16:creationId xmlns:a16="http://schemas.microsoft.com/office/drawing/2014/main" id="{0BECC622-DA53-0741-AAF4-40083BE7D8D0}"/>
              </a:ext>
            </a:extLst>
          </p:cNvPr>
          <p:cNvSpPr>
            <a:spLocks noGrp="1"/>
          </p:cNvSpPr>
          <p:nvPr>
            <p:ph type="sldNum" sz="quarter" idx="12"/>
          </p:nvPr>
        </p:nvSpPr>
        <p:spPr/>
        <p:txBody>
          <a:bodyPr/>
          <a:lstStyle/>
          <a:p>
            <a:fld id="{B91D1835-830F-4074-B671-6AFC58159FA9}" type="slidenum">
              <a:rPr kumimoji="1" lang="ja-JP" altLang="en-US" smtClean="0"/>
              <a:pPr/>
              <a:t>6</a:t>
            </a:fld>
            <a:endParaRPr kumimoji="1" lang="ja-JP" altLang="en-US"/>
          </a:p>
        </p:txBody>
      </p:sp>
      <p:sp>
        <p:nvSpPr>
          <p:cNvPr id="4" name="コンテンツ プレースホルダー 3">
            <a:extLst>
              <a:ext uri="{FF2B5EF4-FFF2-40B4-BE49-F238E27FC236}">
                <a16:creationId xmlns:a16="http://schemas.microsoft.com/office/drawing/2014/main" id="{A135F3B7-4857-B143-8E8B-9F51DA4A88A4}"/>
              </a:ext>
            </a:extLst>
          </p:cNvPr>
          <p:cNvSpPr>
            <a:spLocks noGrp="1"/>
          </p:cNvSpPr>
          <p:nvPr>
            <p:ph sz="quarter" idx="1"/>
          </p:nvPr>
        </p:nvSpPr>
        <p:spPr>
          <a:xfrm>
            <a:off x="457200" y="1219200"/>
            <a:ext cx="8229600" cy="2468880"/>
          </a:xfrm>
        </p:spPr>
        <p:txBody>
          <a:bodyPr>
            <a:normAutofit fontScale="77500" lnSpcReduction="20000"/>
          </a:bodyPr>
          <a:lstStyle/>
          <a:p>
            <a:r>
              <a:rPr kumimoji="1" lang="en-US" altLang="ja-JP" dirty="0"/>
              <a:t>EFM</a:t>
            </a:r>
            <a:r>
              <a:rPr kumimoji="1" lang="ja-JP" altLang="en-US"/>
              <a:t>の開発・宇宙環境耐性試験</a:t>
            </a:r>
            <a:r>
              <a:rPr lang="ja-JP" altLang="en-US"/>
              <a:t>が完了した</a:t>
            </a:r>
            <a:endParaRPr lang="en-US" altLang="ja-JP" dirty="0"/>
          </a:p>
          <a:p>
            <a:pPr lvl="1"/>
            <a:r>
              <a:rPr kumimoji="1" lang="ja-JP" altLang="en-US"/>
              <a:t>放射線試験、熱真空試験、熱サイクル試験、振動試験</a:t>
            </a:r>
            <a:endParaRPr kumimoji="1" lang="en-US" altLang="ja-JP" dirty="0"/>
          </a:p>
          <a:p>
            <a:pPr lvl="1"/>
            <a:r>
              <a:rPr kumimoji="1" lang="en-US" altLang="ja-JP" dirty="0"/>
              <a:t>6U CubeSat</a:t>
            </a:r>
            <a:r>
              <a:rPr kumimoji="1" lang="ja-JP" altLang="en-US"/>
              <a:t>バスとの電気的接続試験</a:t>
            </a:r>
            <a:endParaRPr kumimoji="1" lang="en-US" altLang="ja-JP" dirty="0"/>
          </a:p>
          <a:p>
            <a:r>
              <a:rPr lang="en-US" altLang="ja-JP" dirty="0"/>
              <a:t>FM</a:t>
            </a:r>
            <a:r>
              <a:rPr lang="ja-JP" altLang="en-US"/>
              <a:t>の開発を開始し</a:t>
            </a:r>
            <a:r>
              <a:rPr lang="en-US" altLang="ja-JP" dirty="0"/>
              <a:t>2021</a:t>
            </a:r>
            <a:r>
              <a:rPr lang="ja-JP" altLang="en-US"/>
              <a:t>年度中に完了予定</a:t>
            </a:r>
            <a:endParaRPr lang="en-US" altLang="ja-JP" dirty="0"/>
          </a:p>
          <a:p>
            <a:r>
              <a:rPr kumimoji="1" lang="ja-JP" altLang="en-US"/>
              <a:t>性能評価試験も実施し、所望の性能が出ていることを確認している</a:t>
            </a:r>
            <a:endParaRPr kumimoji="1" lang="en-US" altLang="ja-JP" dirty="0"/>
          </a:p>
          <a:p>
            <a:pPr lvl="1"/>
            <a:r>
              <a:rPr kumimoji="1" lang="ja-JP" altLang="en-US"/>
              <a:t>ジャイロセンサ特性試験、</a:t>
            </a:r>
            <a:r>
              <a:rPr kumimoji="1" lang="en-US" altLang="ja-JP" dirty="0"/>
              <a:t>RW</a:t>
            </a:r>
            <a:r>
              <a:rPr kumimoji="1" lang="ja-JP" altLang="en-US"/>
              <a:t>擾乱測定試験、磁気試験　等</a:t>
            </a:r>
            <a:endParaRPr kumimoji="1" lang="en-US" altLang="ja-JP" dirty="0"/>
          </a:p>
          <a:p>
            <a:r>
              <a:rPr lang="ja-JP" altLang="en-US"/>
              <a:t>搭載ソフトウェアも基本部分は完了し、今後は異常対応、さらなる高精度化を目指す</a:t>
            </a:r>
            <a:endParaRPr kumimoji="1" lang="ja-JP" altLang="en-US"/>
          </a:p>
        </p:txBody>
      </p:sp>
      <p:pic>
        <p:nvPicPr>
          <p:cNvPr id="5" name="図 4" descr="ピザの箱&#10;&#10;低い精度で自動的に生成された説明">
            <a:extLst>
              <a:ext uri="{FF2B5EF4-FFF2-40B4-BE49-F238E27FC236}">
                <a16:creationId xmlns:a16="http://schemas.microsoft.com/office/drawing/2014/main" id="{3EB55860-ED0B-7348-8151-F19557548061}"/>
              </a:ext>
            </a:extLst>
          </p:cNvPr>
          <p:cNvPicPr>
            <a:picLocks noChangeAspect="1"/>
          </p:cNvPicPr>
          <p:nvPr/>
        </p:nvPicPr>
        <p:blipFill>
          <a:blip r:embed="rId3"/>
          <a:stretch>
            <a:fillRect/>
          </a:stretch>
        </p:blipFill>
        <p:spPr>
          <a:xfrm>
            <a:off x="930304" y="3688081"/>
            <a:ext cx="3085105" cy="2879876"/>
          </a:xfrm>
          <a:prstGeom prst="rect">
            <a:avLst/>
          </a:prstGeom>
        </p:spPr>
      </p:pic>
      <p:sp>
        <p:nvSpPr>
          <p:cNvPr id="6" name="Rectangle 2">
            <a:extLst>
              <a:ext uri="{FF2B5EF4-FFF2-40B4-BE49-F238E27FC236}">
                <a16:creationId xmlns:a16="http://schemas.microsoft.com/office/drawing/2014/main" id="{43050F9F-5813-174F-944C-44980C24467E}"/>
              </a:ext>
            </a:extLst>
          </p:cNvPr>
          <p:cNvSpPr>
            <a:spLocks noChangeArrowheads="1"/>
          </p:cNvSpPr>
          <p:nvPr/>
        </p:nvSpPr>
        <p:spPr bwMode="auto">
          <a:xfrm>
            <a:off x="3625795" y="3688080"/>
            <a:ext cx="1054062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pic>
        <p:nvPicPr>
          <p:cNvPr id="1025" name="図 16" descr="グラフ, 散布図&#10;&#10;自動的に生成された説明">
            <a:extLst>
              <a:ext uri="{FF2B5EF4-FFF2-40B4-BE49-F238E27FC236}">
                <a16:creationId xmlns:a16="http://schemas.microsoft.com/office/drawing/2014/main" id="{EBDC2053-EBAD-104C-A866-FCEFB59074EB}"/>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234729" y="3688079"/>
            <a:ext cx="2613499" cy="301321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CA2CEEBE-17CE-CB49-869F-CAB0FC7A950E}"/>
              </a:ext>
            </a:extLst>
          </p:cNvPr>
          <p:cNvSpPr txBox="1"/>
          <p:nvPr/>
        </p:nvSpPr>
        <p:spPr>
          <a:xfrm>
            <a:off x="4999618" y="5962626"/>
            <a:ext cx="3185487" cy="923330"/>
          </a:xfrm>
          <a:prstGeom prst="rect">
            <a:avLst/>
          </a:prstGeom>
          <a:noFill/>
        </p:spPr>
        <p:txBody>
          <a:bodyPr wrap="none" rtlCol="0">
            <a:spAutoFit/>
          </a:bodyPr>
          <a:lstStyle/>
          <a:p>
            <a:pPr algn="ctr"/>
            <a:r>
              <a:rPr kumimoji="1" lang="ja-JP" altLang="en-US"/>
              <a:t>数値シミュレーションによる</a:t>
            </a:r>
            <a:endParaRPr kumimoji="1" lang="en-US" altLang="ja-JP" dirty="0"/>
          </a:p>
          <a:p>
            <a:pPr algn="ctr"/>
            <a:r>
              <a:rPr kumimoji="1" lang="en-US" altLang="ja-JP" dirty="0"/>
              <a:t>10</a:t>
            </a:r>
            <a:r>
              <a:rPr kumimoji="1" lang="ja-JP" altLang="en-US"/>
              <a:t>秒間の指向安定度</a:t>
            </a:r>
            <a:endParaRPr kumimoji="1" lang="en-US" altLang="ja-JP" dirty="0"/>
          </a:p>
          <a:p>
            <a:pPr algn="ctr"/>
            <a:r>
              <a:rPr kumimoji="1" lang="en-US" altLang="ja-JP" dirty="0"/>
              <a:t>(RW</a:t>
            </a:r>
            <a:r>
              <a:rPr kumimoji="1" lang="ja-JP" altLang="en-US"/>
              <a:t>擾乱等無視した理想条件</a:t>
            </a:r>
            <a:r>
              <a:rPr kumimoji="1" lang="en-US" altLang="ja-JP" dirty="0"/>
              <a:t>)</a:t>
            </a:r>
            <a:endParaRPr kumimoji="1" lang="ja-JP" altLang="en-US"/>
          </a:p>
        </p:txBody>
      </p:sp>
      <p:sp>
        <p:nvSpPr>
          <p:cNvPr id="11" name="テキスト ボックス 10">
            <a:extLst>
              <a:ext uri="{FF2B5EF4-FFF2-40B4-BE49-F238E27FC236}">
                <a16:creationId xmlns:a16="http://schemas.microsoft.com/office/drawing/2014/main" id="{6B2470B5-1BDA-AC40-918E-00FA2D3AC824}"/>
              </a:ext>
            </a:extLst>
          </p:cNvPr>
          <p:cNvSpPr txBox="1"/>
          <p:nvPr/>
        </p:nvSpPr>
        <p:spPr>
          <a:xfrm>
            <a:off x="1347359" y="6516624"/>
            <a:ext cx="2492991" cy="369332"/>
          </a:xfrm>
          <a:prstGeom prst="rect">
            <a:avLst/>
          </a:prstGeom>
          <a:noFill/>
        </p:spPr>
        <p:txBody>
          <a:bodyPr wrap="none" rtlCol="0">
            <a:spAutoFit/>
          </a:bodyPr>
          <a:lstStyle/>
          <a:p>
            <a:pPr algn="ctr"/>
            <a:r>
              <a:rPr kumimoji="1" lang="ja-JP" altLang="en-US"/>
              <a:t>開発した</a:t>
            </a:r>
            <a:r>
              <a:rPr kumimoji="1" lang="en-US" altLang="ja-JP" dirty="0"/>
              <a:t>AOCS</a:t>
            </a:r>
            <a:r>
              <a:rPr kumimoji="1" lang="ja-JP" altLang="en-US"/>
              <a:t>ユニット</a:t>
            </a:r>
          </a:p>
        </p:txBody>
      </p:sp>
    </p:spTree>
    <p:extLst>
      <p:ext uri="{BB962C8B-B14F-4D97-AF65-F5344CB8AC3E}">
        <p14:creationId xmlns:p14="http://schemas.microsoft.com/office/powerpoint/2010/main" val="2182472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B1A256-E7D1-2347-860B-813498E746F7}"/>
              </a:ext>
            </a:extLst>
          </p:cNvPr>
          <p:cNvSpPr>
            <a:spLocks noGrp="1"/>
          </p:cNvSpPr>
          <p:nvPr>
            <p:ph type="title"/>
          </p:nvPr>
        </p:nvSpPr>
        <p:spPr/>
        <p:txBody>
          <a:bodyPr/>
          <a:lstStyle/>
          <a:p>
            <a:r>
              <a:rPr kumimoji="1" lang="ja-JP" altLang="en-US"/>
              <a:t>今後の予定</a:t>
            </a:r>
          </a:p>
        </p:txBody>
      </p:sp>
      <p:sp>
        <p:nvSpPr>
          <p:cNvPr id="3" name="スライド番号プレースホルダー 2">
            <a:extLst>
              <a:ext uri="{FF2B5EF4-FFF2-40B4-BE49-F238E27FC236}">
                <a16:creationId xmlns:a16="http://schemas.microsoft.com/office/drawing/2014/main" id="{DC621B20-F5D6-804E-BFFE-BD2B9229AD18}"/>
              </a:ext>
            </a:extLst>
          </p:cNvPr>
          <p:cNvSpPr>
            <a:spLocks noGrp="1"/>
          </p:cNvSpPr>
          <p:nvPr>
            <p:ph type="sldNum" sz="quarter" idx="12"/>
          </p:nvPr>
        </p:nvSpPr>
        <p:spPr/>
        <p:txBody>
          <a:bodyPr/>
          <a:lstStyle/>
          <a:p>
            <a:fld id="{B91D1835-830F-4074-B671-6AFC58159FA9}" type="slidenum">
              <a:rPr kumimoji="1" lang="ja-JP" altLang="en-US" smtClean="0"/>
              <a:pPr/>
              <a:t>7</a:t>
            </a:fld>
            <a:endParaRPr kumimoji="1" lang="ja-JP" altLang="en-US"/>
          </a:p>
        </p:txBody>
      </p:sp>
      <p:sp>
        <p:nvSpPr>
          <p:cNvPr id="4" name="コンテンツ プレースホルダー 3">
            <a:extLst>
              <a:ext uri="{FF2B5EF4-FFF2-40B4-BE49-F238E27FC236}">
                <a16:creationId xmlns:a16="http://schemas.microsoft.com/office/drawing/2014/main" id="{4F1CC9A5-4EED-FF4F-AE68-0EE3195BEDAB}"/>
              </a:ext>
            </a:extLst>
          </p:cNvPr>
          <p:cNvSpPr>
            <a:spLocks noGrp="1"/>
          </p:cNvSpPr>
          <p:nvPr>
            <p:ph sz="quarter" idx="1"/>
          </p:nvPr>
        </p:nvSpPr>
        <p:spPr/>
        <p:txBody>
          <a:bodyPr/>
          <a:lstStyle/>
          <a:p>
            <a:r>
              <a:rPr kumimoji="1" lang="ja-JP" altLang="en-US"/>
              <a:t>打ち上げ・実証予定</a:t>
            </a:r>
            <a:endParaRPr kumimoji="1" lang="en-US" altLang="ja-JP" dirty="0"/>
          </a:p>
          <a:p>
            <a:pPr lvl="1"/>
            <a:r>
              <a:rPr kumimoji="1" lang="ja-JP" altLang="en-US"/>
              <a:t>現時点で複数の</a:t>
            </a:r>
            <a:r>
              <a:rPr kumimoji="1" lang="en-US" altLang="ja-JP" dirty="0"/>
              <a:t>6U CubeSat</a:t>
            </a:r>
            <a:r>
              <a:rPr kumimoji="1" lang="ja-JP" altLang="en-US"/>
              <a:t>ミッションに搭載されることが決まっており、</a:t>
            </a:r>
            <a:r>
              <a:rPr kumimoji="1" lang="en-US" altLang="ja-JP" dirty="0"/>
              <a:t>2022</a:t>
            </a:r>
            <a:r>
              <a:rPr kumimoji="1" lang="ja-JP" altLang="en-US"/>
              <a:t>年中に打ち上げ・軌道上実証予定である</a:t>
            </a:r>
            <a:endParaRPr kumimoji="1" lang="en-US" altLang="ja-JP" dirty="0"/>
          </a:p>
          <a:p>
            <a:r>
              <a:rPr kumimoji="1" lang="ja-JP" altLang="en-US"/>
              <a:t>次世代機、量産化</a:t>
            </a:r>
            <a:endParaRPr kumimoji="1" lang="en-US" altLang="ja-JP" dirty="0"/>
          </a:p>
          <a:p>
            <a:pPr lvl="1"/>
            <a:r>
              <a:rPr lang="en-US" altLang="ja-JP" dirty="0" err="1"/>
              <a:t>ArkEdge</a:t>
            </a:r>
            <a:r>
              <a:rPr lang="en-US" altLang="ja-JP" dirty="0"/>
              <a:t> Space</a:t>
            </a:r>
            <a:r>
              <a:rPr lang="ja-JP" altLang="en-US"/>
              <a:t>社と協力し</a:t>
            </a:r>
            <a:r>
              <a:rPr kumimoji="1" lang="ja-JP" altLang="en-US"/>
              <a:t>、内部センサ、アクチュエータ機器を国産化、量産化するプロジェクトを遂行中</a:t>
            </a:r>
            <a:endParaRPr kumimoji="1" lang="en-US" altLang="ja-JP" dirty="0"/>
          </a:p>
          <a:p>
            <a:r>
              <a:rPr lang="ja-JP" altLang="en-US"/>
              <a:t>さらなる使いやすさを目指して</a:t>
            </a:r>
            <a:endParaRPr kumimoji="1" lang="en-US" altLang="ja-JP" dirty="0"/>
          </a:p>
          <a:p>
            <a:pPr lvl="1"/>
            <a:r>
              <a:rPr kumimoji="1" lang="ja-JP" altLang="en-US"/>
              <a:t>試験の自動化</a:t>
            </a:r>
            <a:endParaRPr kumimoji="1" lang="en-US" altLang="ja-JP" dirty="0"/>
          </a:p>
          <a:p>
            <a:pPr lvl="1"/>
            <a:r>
              <a:rPr kumimoji="1" lang="ja-JP" altLang="en-US"/>
              <a:t>ユーザーによるミッション解析の簡便化</a:t>
            </a:r>
            <a:endParaRPr kumimoji="1" lang="en-US" altLang="ja-JP" dirty="0"/>
          </a:p>
          <a:p>
            <a:pPr lvl="1"/>
            <a:r>
              <a:rPr lang="ja-JP" altLang="en-US"/>
              <a:t>ユーザーによるアルゴリズム追加の簡便化</a:t>
            </a:r>
            <a:endParaRPr kumimoji="1" lang="en-US" altLang="ja-JP" dirty="0"/>
          </a:p>
        </p:txBody>
      </p:sp>
      <p:sp>
        <p:nvSpPr>
          <p:cNvPr id="6" name="テキスト ボックス 5">
            <a:extLst>
              <a:ext uri="{FF2B5EF4-FFF2-40B4-BE49-F238E27FC236}">
                <a16:creationId xmlns:a16="http://schemas.microsoft.com/office/drawing/2014/main" id="{F1CEBE44-2623-1846-A76A-974B2A97CDF2}"/>
              </a:ext>
            </a:extLst>
          </p:cNvPr>
          <p:cNvSpPr txBox="1"/>
          <p:nvPr/>
        </p:nvSpPr>
        <p:spPr>
          <a:xfrm>
            <a:off x="926328" y="6324546"/>
            <a:ext cx="8229599" cy="584775"/>
          </a:xfrm>
          <a:prstGeom prst="rect">
            <a:avLst/>
          </a:prstGeom>
          <a:noFill/>
        </p:spPr>
        <p:txBody>
          <a:bodyPr wrap="square">
            <a:spAutoFit/>
          </a:bodyPr>
          <a:lstStyle/>
          <a:p>
            <a:r>
              <a:rPr lang="ja-JP" altLang="en-US" sz="1600"/>
              <a:t>本発表の詳細は、S. Ikari, and et al.,“Development of Compact and Highly Capable Integrated AOCS Module for CubeSats”, 33rd ISTS, 2022.をご参照ください</a:t>
            </a:r>
          </a:p>
        </p:txBody>
      </p:sp>
    </p:spTree>
    <p:extLst>
      <p:ext uri="{BB962C8B-B14F-4D97-AF65-F5344CB8AC3E}">
        <p14:creationId xmlns:p14="http://schemas.microsoft.com/office/powerpoint/2010/main" val="1221333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BF0423-D2E6-9747-8380-F59EC3850F89}"/>
              </a:ext>
            </a:extLst>
          </p:cNvPr>
          <p:cNvSpPr>
            <a:spLocks noGrp="1"/>
          </p:cNvSpPr>
          <p:nvPr>
            <p:ph type="title"/>
          </p:nvPr>
        </p:nvSpPr>
        <p:spPr/>
        <p:txBody>
          <a:bodyPr/>
          <a:lstStyle/>
          <a:p>
            <a:r>
              <a:rPr kumimoji="1" lang="ja-JP" altLang="en-US"/>
              <a:t>補遺</a:t>
            </a:r>
          </a:p>
        </p:txBody>
      </p:sp>
      <p:sp>
        <p:nvSpPr>
          <p:cNvPr id="3" name="スライド番号プレースホルダー 2">
            <a:extLst>
              <a:ext uri="{FF2B5EF4-FFF2-40B4-BE49-F238E27FC236}">
                <a16:creationId xmlns:a16="http://schemas.microsoft.com/office/drawing/2014/main" id="{AAE2744A-E013-9844-AE84-9B0954C2FAD0}"/>
              </a:ext>
            </a:extLst>
          </p:cNvPr>
          <p:cNvSpPr>
            <a:spLocks noGrp="1"/>
          </p:cNvSpPr>
          <p:nvPr>
            <p:ph type="sldNum" sz="quarter" idx="12"/>
          </p:nvPr>
        </p:nvSpPr>
        <p:spPr/>
        <p:txBody>
          <a:bodyPr/>
          <a:lstStyle/>
          <a:p>
            <a:fld id="{B91D1835-830F-4074-B671-6AFC58159FA9}" type="slidenum">
              <a:rPr kumimoji="1" lang="ja-JP" altLang="en-US" smtClean="0"/>
              <a:pPr/>
              <a:t>8</a:t>
            </a:fld>
            <a:endParaRPr kumimoji="1" lang="ja-JP" altLang="en-US"/>
          </a:p>
        </p:txBody>
      </p:sp>
      <p:graphicFrame>
        <p:nvGraphicFramePr>
          <p:cNvPr id="8" name="表 8">
            <a:extLst>
              <a:ext uri="{FF2B5EF4-FFF2-40B4-BE49-F238E27FC236}">
                <a16:creationId xmlns:a16="http://schemas.microsoft.com/office/drawing/2014/main" id="{FB969C85-5E66-B242-B0B0-57D52D9B3FA2}"/>
              </a:ext>
            </a:extLst>
          </p:cNvPr>
          <p:cNvGraphicFramePr>
            <a:graphicFrameLocks noGrp="1"/>
          </p:cNvGraphicFramePr>
          <p:nvPr>
            <p:extLst>
              <p:ext uri="{D42A27DB-BD31-4B8C-83A1-F6EECF244321}">
                <p14:modId xmlns:p14="http://schemas.microsoft.com/office/powerpoint/2010/main" val="2208755302"/>
              </p:ext>
            </p:extLst>
          </p:nvPr>
        </p:nvGraphicFramePr>
        <p:xfrm>
          <a:off x="4343082" y="1589603"/>
          <a:ext cx="4800918" cy="5271344"/>
        </p:xfrm>
        <a:graphic>
          <a:graphicData uri="http://schemas.openxmlformats.org/drawingml/2006/table">
            <a:tbl>
              <a:tblPr firstRow="1" bandRow="1">
                <a:tableStyleId>{5C22544A-7EE6-4342-B048-85BDC9FD1C3A}</a:tableStyleId>
              </a:tblPr>
              <a:tblGrid>
                <a:gridCol w="1752918">
                  <a:extLst>
                    <a:ext uri="{9D8B030D-6E8A-4147-A177-3AD203B41FA5}">
                      <a16:colId xmlns:a16="http://schemas.microsoft.com/office/drawing/2014/main" val="3597821837"/>
                    </a:ext>
                  </a:extLst>
                </a:gridCol>
                <a:gridCol w="3048000">
                  <a:extLst>
                    <a:ext uri="{9D8B030D-6E8A-4147-A177-3AD203B41FA5}">
                      <a16:colId xmlns:a16="http://schemas.microsoft.com/office/drawing/2014/main" val="1909086243"/>
                    </a:ext>
                  </a:extLst>
                </a:gridCol>
              </a:tblGrid>
              <a:tr h="445558">
                <a:tc>
                  <a:txBody>
                    <a:bodyPr/>
                    <a:lstStyle/>
                    <a:p>
                      <a:pPr algn="just">
                        <a:lnSpc>
                          <a:spcPts val="1100"/>
                        </a:lnSpc>
                        <a:tabLst>
                          <a:tab pos="2700020" algn="ctr"/>
                          <a:tab pos="5400040" algn="r"/>
                          <a:tab pos="533400" algn="l"/>
                        </a:tabLst>
                      </a:pPr>
                      <a:r>
                        <a:rPr lang="en-US" sz="1400" dirty="0">
                          <a:effectLst/>
                          <a:latin typeface="Times New Roman" panose="02020603050405020304" pitchFamily="18" charset="0"/>
                          <a:ea typeface="ＭＳ 明朝" panose="02020609040205080304" pitchFamily="49" charset="-128"/>
                        </a:rPr>
                        <a:t>Components</a:t>
                      </a:r>
                      <a:endParaRPr lang="ja-JP" sz="1600">
                        <a:effectLst/>
                        <a:latin typeface="Times New Roman" panose="02020603050405020304" pitchFamily="18" charset="0"/>
                        <a:ea typeface="ＭＳ 明朝" panose="02020609040205080304" pitchFamily="49" charset="-128"/>
                      </a:endParaRPr>
                    </a:p>
                  </a:txBody>
                  <a:tcPr marL="62865" marR="62865" marT="0" marB="0" anchor="ctr"/>
                </a:tc>
                <a:tc>
                  <a:txBody>
                    <a:bodyPr/>
                    <a:lstStyle/>
                    <a:p>
                      <a:pPr algn="just">
                        <a:lnSpc>
                          <a:spcPts val="1100"/>
                        </a:lnSpc>
                        <a:tabLst>
                          <a:tab pos="2700020" algn="ctr"/>
                          <a:tab pos="5400040" algn="r"/>
                          <a:tab pos="533400" algn="l"/>
                        </a:tabLst>
                      </a:pPr>
                      <a:r>
                        <a:rPr lang="en-US" sz="1400">
                          <a:effectLst/>
                          <a:latin typeface="Times New Roman" panose="02020603050405020304" pitchFamily="18" charset="0"/>
                          <a:ea typeface="ＭＳ 明朝" panose="02020609040205080304" pitchFamily="49" charset="-128"/>
                        </a:rPr>
                        <a:t>Specifications</a:t>
                      </a:r>
                      <a:endParaRPr lang="ja-JP" sz="1600">
                        <a:effectLst/>
                        <a:latin typeface="Times New Roman" panose="02020603050405020304" pitchFamily="18" charset="0"/>
                        <a:ea typeface="ＭＳ 明朝" panose="02020609040205080304" pitchFamily="49" charset="-128"/>
                      </a:endParaRPr>
                    </a:p>
                  </a:txBody>
                  <a:tcPr marL="62865" marR="62865" marT="0" marB="0" anchor="ctr"/>
                </a:tc>
                <a:extLst>
                  <a:ext uri="{0D108BD9-81ED-4DB2-BD59-A6C34878D82A}">
                    <a16:rowId xmlns:a16="http://schemas.microsoft.com/office/drawing/2014/main" val="953835920"/>
                  </a:ext>
                </a:extLst>
              </a:tr>
              <a:tr h="445558">
                <a:tc>
                  <a:txBody>
                    <a:bodyPr/>
                    <a:lstStyle/>
                    <a:p>
                      <a:pPr algn="just">
                        <a:lnSpc>
                          <a:spcPts val="1100"/>
                        </a:lnSpc>
                        <a:tabLst>
                          <a:tab pos="2700020" algn="ctr"/>
                          <a:tab pos="5400040" algn="r"/>
                          <a:tab pos="533400" algn="l"/>
                        </a:tabLst>
                      </a:pPr>
                      <a:r>
                        <a:rPr lang="en-US" sz="1400">
                          <a:effectLst/>
                          <a:latin typeface="Times New Roman" panose="02020603050405020304" pitchFamily="18" charset="0"/>
                          <a:ea typeface="ＭＳ 明朝" panose="02020609040205080304" pitchFamily="49" charset="-128"/>
                        </a:rPr>
                        <a:t>Rough gyro &amp; mag</a:t>
                      </a:r>
                      <a:endParaRPr lang="ja-JP" sz="1600">
                        <a:effectLst/>
                        <a:latin typeface="Times New Roman" panose="02020603050405020304" pitchFamily="18" charset="0"/>
                        <a:ea typeface="ＭＳ 明朝" panose="02020609040205080304" pitchFamily="49" charset="-128"/>
                      </a:endParaRPr>
                    </a:p>
                  </a:txBody>
                  <a:tcPr marL="62865" marR="62865" marT="0" marB="0" anchor="ctr"/>
                </a:tc>
                <a:tc>
                  <a:txBody>
                    <a:bodyPr/>
                    <a:lstStyle/>
                    <a:p>
                      <a:pPr algn="just">
                        <a:lnSpc>
                          <a:spcPct val="100000"/>
                        </a:lnSpc>
                        <a:tabLst>
                          <a:tab pos="2700020" algn="ctr"/>
                          <a:tab pos="5400040" algn="r"/>
                          <a:tab pos="533400" algn="l"/>
                        </a:tabLst>
                      </a:pPr>
                      <a:r>
                        <a:rPr lang="en-US" sz="1400">
                          <a:effectLst/>
                          <a:latin typeface="Times New Roman" panose="02020603050405020304" pitchFamily="18" charset="0"/>
                          <a:ea typeface="ＭＳ 明朝" panose="02020609040205080304" pitchFamily="49" charset="-128"/>
                        </a:rPr>
                        <a:t>-</a:t>
                      </a:r>
                      <a:endParaRPr lang="ja-JP" sz="1600">
                        <a:effectLst/>
                        <a:latin typeface="Times New Roman" panose="02020603050405020304" pitchFamily="18" charset="0"/>
                        <a:ea typeface="ＭＳ 明朝" panose="02020609040205080304" pitchFamily="49" charset="-128"/>
                      </a:endParaRPr>
                    </a:p>
                  </a:txBody>
                  <a:tcPr marL="62865" marR="62865" marT="0" marB="0" anchor="ctr"/>
                </a:tc>
                <a:extLst>
                  <a:ext uri="{0D108BD9-81ED-4DB2-BD59-A6C34878D82A}">
                    <a16:rowId xmlns:a16="http://schemas.microsoft.com/office/drawing/2014/main" val="2731617386"/>
                  </a:ext>
                </a:extLst>
              </a:tr>
              <a:tr h="445558">
                <a:tc>
                  <a:txBody>
                    <a:bodyPr/>
                    <a:lstStyle/>
                    <a:p>
                      <a:pPr algn="just">
                        <a:lnSpc>
                          <a:spcPts val="1100"/>
                        </a:lnSpc>
                        <a:tabLst>
                          <a:tab pos="2700020" algn="ctr"/>
                          <a:tab pos="5400040" algn="r"/>
                          <a:tab pos="533400" algn="l"/>
                        </a:tabLst>
                      </a:pPr>
                      <a:r>
                        <a:rPr lang="en-US" sz="1400" dirty="0">
                          <a:effectLst/>
                          <a:latin typeface="Times New Roman" panose="02020603050405020304" pitchFamily="18" charset="0"/>
                          <a:ea typeface="ＭＳ 明朝" panose="02020609040205080304" pitchFamily="49" charset="-128"/>
                        </a:rPr>
                        <a:t>Sun Sensors</a:t>
                      </a:r>
                      <a:endParaRPr lang="ja-JP" sz="1600">
                        <a:effectLst/>
                        <a:latin typeface="Times New Roman" panose="02020603050405020304" pitchFamily="18" charset="0"/>
                        <a:ea typeface="ＭＳ 明朝" panose="02020609040205080304" pitchFamily="49" charset="-128"/>
                      </a:endParaRPr>
                    </a:p>
                  </a:txBody>
                  <a:tcPr marL="62865" marR="62865" marT="0" marB="0" anchor="ctr"/>
                </a:tc>
                <a:tc>
                  <a:txBody>
                    <a:bodyPr/>
                    <a:lstStyle/>
                    <a:p>
                      <a:pPr algn="just">
                        <a:lnSpc>
                          <a:spcPct val="100000"/>
                        </a:lnSpc>
                        <a:tabLst>
                          <a:tab pos="2700020" algn="ctr"/>
                          <a:tab pos="5400040" algn="r"/>
                          <a:tab pos="533400" algn="l"/>
                        </a:tabLst>
                      </a:pPr>
                      <a:r>
                        <a:rPr lang="en-US" sz="1400">
                          <a:effectLst/>
                          <a:latin typeface="Times New Roman" panose="02020603050405020304" pitchFamily="18" charset="0"/>
                          <a:ea typeface="ＭＳ 明朝" panose="02020609040205080304" pitchFamily="49" charset="-128"/>
                        </a:rPr>
                        <a:t>Nominal: 4-sensors</a:t>
                      </a:r>
                      <a:endParaRPr lang="ja-JP" sz="1600">
                        <a:effectLst/>
                        <a:latin typeface="Times New Roman" panose="02020603050405020304" pitchFamily="18" charset="0"/>
                        <a:ea typeface="ＭＳ 明朝" panose="02020609040205080304" pitchFamily="49" charset="-128"/>
                      </a:endParaRPr>
                    </a:p>
                    <a:p>
                      <a:pPr algn="just">
                        <a:lnSpc>
                          <a:spcPct val="100000"/>
                        </a:lnSpc>
                        <a:tabLst>
                          <a:tab pos="2700020" algn="ctr"/>
                          <a:tab pos="5400040" algn="r"/>
                          <a:tab pos="533400" algn="l"/>
                        </a:tabLst>
                      </a:pPr>
                      <a:r>
                        <a:rPr lang="en-US" sz="1400">
                          <a:effectLst/>
                          <a:latin typeface="Times New Roman" panose="02020603050405020304" pitchFamily="18" charset="0"/>
                          <a:ea typeface="ＭＳ 明朝" panose="02020609040205080304" pitchFamily="49" charset="-128"/>
                        </a:rPr>
                        <a:t>Max: 6-sensors</a:t>
                      </a:r>
                      <a:endParaRPr lang="ja-JP" sz="1600">
                        <a:effectLst/>
                        <a:latin typeface="Times New Roman" panose="02020603050405020304" pitchFamily="18" charset="0"/>
                        <a:ea typeface="ＭＳ 明朝" panose="02020609040205080304" pitchFamily="49" charset="-128"/>
                      </a:endParaRPr>
                    </a:p>
                  </a:txBody>
                  <a:tcPr marL="62865" marR="62865" marT="0" marB="0" anchor="ctr"/>
                </a:tc>
                <a:extLst>
                  <a:ext uri="{0D108BD9-81ED-4DB2-BD59-A6C34878D82A}">
                    <a16:rowId xmlns:a16="http://schemas.microsoft.com/office/drawing/2014/main" val="1548687021"/>
                  </a:ext>
                </a:extLst>
              </a:tr>
              <a:tr h="445558">
                <a:tc>
                  <a:txBody>
                    <a:bodyPr/>
                    <a:lstStyle/>
                    <a:p>
                      <a:pPr algn="just">
                        <a:lnSpc>
                          <a:spcPts val="1100"/>
                        </a:lnSpc>
                        <a:tabLst>
                          <a:tab pos="2700020" algn="ctr"/>
                          <a:tab pos="5400040" algn="r"/>
                          <a:tab pos="533400" algn="l"/>
                        </a:tabLst>
                      </a:pPr>
                      <a:r>
                        <a:rPr lang="en-US" sz="1400" dirty="0">
                          <a:effectLst/>
                          <a:latin typeface="Times New Roman" panose="02020603050405020304" pitchFamily="18" charset="0"/>
                          <a:ea typeface="ＭＳ 明朝" panose="02020609040205080304" pitchFamily="49" charset="-128"/>
                        </a:rPr>
                        <a:t>Three MTQs</a:t>
                      </a:r>
                      <a:endParaRPr lang="ja-JP" sz="1600">
                        <a:effectLst/>
                        <a:latin typeface="Times New Roman" panose="02020603050405020304" pitchFamily="18" charset="0"/>
                        <a:ea typeface="ＭＳ 明朝" panose="02020609040205080304" pitchFamily="49" charset="-128"/>
                      </a:endParaRPr>
                    </a:p>
                  </a:txBody>
                  <a:tcPr marL="62865" marR="62865" marT="0" marB="0" anchor="ctr"/>
                </a:tc>
                <a:tc>
                  <a:txBody>
                    <a:bodyPr/>
                    <a:lstStyle/>
                    <a:p>
                      <a:pPr algn="just">
                        <a:lnSpc>
                          <a:spcPct val="100000"/>
                        </a:lnSpc>
                        <a:tabLst>
                          <a:tab pos="2700020" algn="ctr"/>
                          <a:tab pos="5400040" algn="r"/>
                          <a:tab pos="533400" algn="l"/>
                        </a:tabLst>
                      </a:pPr>
                      <a:r>
                        <a:rPr lang="en-US" sz="1400">
                          <a:effectLst/>
                          <a:latin typeface="Times New Roman" panose="02020603050405020304" pitchFamily="18" charset="0"/>
                          <a:ea typeface="ＭＳ 明朝" panose="02020609040205080304" pitchFamily="49" charset="-128"/>
                        </a:rPr>
                        <a:t>Max output: 0.37Am2</a:t>
                      </a:r>
                      <a:endParaRPr lang="ja-JP" sz="1600">
                        <a:effectLst/>
                        <a:latin typeface="Times New Roman" panose="02020603050405020304" pitchFamily="18" charset="0"/>
                        <a:ea typeface="ＭＳ 明朝" panose="02020609040205080304" pitchFamily="49" charset="-128"/>
                      </a:endParaRPr>
                    </a:p>
                  </a:txBody>
                  <a:tcPr marL="62865" marR="62865" marT="0" marB="0" anchor="ctr"/>
                </a:tc>
                <a:extLst>
                  <a:ext uri="{0D108BD9-81ED-4DB2-BD59-A6C34878D82A}">
                    <a16:rowId xmlns:a16="http://schemas.microsoft.com/office/drawing/2014/main" val="1272281995"/>
                  </a:ext>
                </a:extLst>
              </a:tr>
              <a:tr h="445558">
                <a:tc>
                  <a:txBody>
                    <a:bodyPr/>
                    <a:lstStyle/>
                    <a:p>
                      <a:pPr algn="just">
                        <a:lnSpc>
                          <a:spcPts val="1100"/>
                        </a:lnSpc>
                        <a:tabLst>
                          <a:tab pos="2700020" algn="ctr"/>
                          <a:tab pos="5400040" algn="r"/>
                          <a:tab pos="533400" algn="l"/>
                        </a:tabLst>
                      </a:pPr>
                      <a:r>
                        <a:rPr lang="en-US" sz="1400" dirty="0">
                          <a:effectLst/>
                          <a:latin typeface="Times New Roman" panose="02020603050405020304" pitchFamily="18" charset="0"/>
                          <a:ea typeface="ＭＳ 明朝" panose="02020609040205080304" pitchFamily="49" charset="-128"/>
                        </a:rPr>
                        <a:t>Fine gyro</a:t>
                      </a:r>
                      <a:endParaRPr lang="ja-JP" sz="1600">
                        <a:effectLst/>
                        <a:latin typeface="Times New Roman" panose="02020603050405020304" pitchFamily="18" charset="0"/>
                        <a:ea typeface="ＭＳ 明朝" panose="02020609040205080304" pitchFamily="49" charset="-128"/>
                      </a:endParaRPr>
                    </a:p>
                  </a:txBody>
                  <a:tcPr marL="62865" marR="62865" marT="0" marB="0" anchor="ctr"/>
                </a:tc>
                <a:tc>
                  <a:txBody>
                    <a:bodyPr/>
                    <a:lstStyle/>
                    <a:p>
                      <a:pPr algn="just">
                        <a:lnSpc>
                          <a:spcPct val="100000"/>
                        </a:lnSpc>
                        <a:tabLst>
                          <a:tab pos="2700020" algn="ctr"/>
                          <a:tab pos="5400040" algn="r"/>
                          <a:tab pos="533400" algn="l"/>
                        </a:tabLst>
                      </a:pPr>
                      <a:r>
                        <a:rPr lang="en-US" sz="1400">
                          <a:effectLst/>
                          <a:latin typeface="Times New Roman" panose="02020603050405020304" pitchFamily="18" charset="0"/>
                          <a:ea typeface="ＭＳ 明朝" panose="02020609040205080304" pitchFamily="49" charset="-128"/>
                        </a:rPr>
                        <a:t>Random noise: 4.36E-05 (1σ)</a:t>
                      </a:r>
                      <a:endParaRPr lang="ja-JP" sz="1600">
                        <a:effectLst/>
                        <a:latin typeface="Times New Roman" panose="02020603050405020304" pitchFamily="18" charset="0"/>
                        <a:ea typeface="ＭＳ 明朝" panose="02020609040205080304" pitchFamily="49" charset="-128"/>
                      </a:endParaRPr>
                    </a:p>
                  </a:txBody>
                  <a:tcPr marL="62865" marR="62865" marT="0" marB="0" anchor="ctr"/>
                </a:tc>
                <a:extLst>
                  <a:ext uri="{0D108BD9-81ED-4DB2-BD59-A6C34878D82A}">
                    <a16:rowId xmlns:a16="http://schemas.microsoft.com/office/drawing/2014/main" val="3562375896"/>
                  </a:ext>
                </a:extLst>
              </a:tr>
              <a:tr h="445558">
                <a:tc>
                  <a:txBody>
                    <a:bodyPr/>
                    <a:lstStyle/>
                    <a:p>
                      <a:pPr algn="just">
                        <a:lnSpc>
                          <a:spcPts val="1100"/>
                        </a:lnSpc>
                        <a:tabLst>
                          <a:tab pos="2700020" algn="ctr"/>
                          <a:tab pos="5400040" algn="r"/>
                          <a:tab pos="533400" algn="l"/>
                        </a:tabLst>
                      </a:pPr>
                      <a:r>
                        <a:rPr lang="en-US" sz="1400" dirty="0">
                          <a:effectLst/>
                          <a:latin typeface="Times New Roman" panose="02020603050405020304" pitchFamily="18" charset="0"/>
                          <a:ea typeface="ＭＳ 明朝" panose="02020609040205080304" pitchFamily="49" charset="-128"/>
                        </a:rPr>
                        <a:t>Fine Mag</a:t>
                      </a:r>
                      <a:endParaRPr lang="ja-JP" sz="1600">
                        <a:effectLst/>
                        <a:latin typeface="Times New Roman" panose="02020603050405020304" pitchFamily="18" charset="0"/>
                        <a:ea typeface="ＭＳ 明朝" panose="02020609040205080304" pitchFamily="49" charset="-128"/>
                      </a:endParaRPr>
                    </a:p>
                  </a:txBody>
                  <a:tcPr marL="62865" marR="62865" marT="0" marB="0" anchor="ctr"/>
                </a:tc>
                <a:tc>
                  <a:txBody>
                    <a:bodyPr/>
                    <a:lstStyle/>
                    <a:p>
                      <a:pPr algn="just">
                        <a:lnSpc>
                          <a:spcPct val="100000"/>
                        </a:lnSpc>
                        <a:tabLst>
                          <a:tab pos="2700020" algn="ctr"/>
                          <a:tab pos="5400040" algn="r"/>
                          <a:tab pos="533400" algn="l"/>
                        </a:tabLst>
                      </a:pPr>
                      <a:r>
                        <a:rPr lang="en-US" sz="1400" dirty="0">
                          <a:effectLst/>
                          <a:latin typeface="Times New Roman" panose="02020603050405020304" pitchFamily="18" charset="0"/>
                          <a:ea typeface="ＭＳ 明朝" panose="02020609040205080304" pitchFamily="49" charset="-128"/>
                        </a:rPr>
                        <a:t>Resolution: 13nT</a:t>
                      </a:r>
                      <a:endParaRPr lang="ja-JP" sz="1600">
                        <a:effectLst/>
                        <a:latin typeface="Times New Roman" panose="02020603050405020304" pitchFamily="18" charset="0"/>
                        <a:ea typeface="ＭＳ 明朝" panose="02020609040205080304" pitchFamily="49" charset="-128"/>
                      </a:endParaRPr>
                    </a:p>
                  </a:txBody>
                  <a:tcPr marL="62865" marR="62865" marT="0" marB="0" anchor="ctr"/>
                </a:tc>
                <a:extLst>
                  <a:ext uri="{0D108BD9-81ED-4DB2-BD59-A6C34878D82A}">
                    <a16:rowId xmlns:a16="http://schemas.microsoft.com/office/drawing/2014/main" val="1687999819"/>
                  </a:ext>
                </a:extLst>
              </a:tr>
              <a:tr h="445558">
                <a:tc>
                  <a:txBody>
                    <a:bodyPr/>
                    <a:lstStyle/>
                    <a:p>
                      <a:pPr algn="just">
                        <a:lnSpc>
                          <a:spcPts val="1100"/>
                        </a:lnSpc>
                        <a:tabLst>
                          <a:tab pos="2700020" algn="ctr"/>
                          <a:tab pos="5400040" algn="r"/>
                          <a:tab pos="533400" algn="l"/>
                        </a:tabLst>
                      </a:pPr>
                      <a:r>
                        <a:rPr lang="en-US" sz="1400">
                          <a:effectLst/>
                          <a:latin typeface="Times New Roman" panose="02020603050405020304" pitchFamily="18" charset="0"/>
                          <a:ea typeface="ＭＳ 明朝" panose="02020609040205080304" pitchFamily="49" charset="-128"/>
                        </a:rPr>
                        <a:t>STT</a:t>
                      </a:r>
                      <a:endParaRPr lang="ja-JP" sz="1600">
                        <a:effectLst/>
                        <a:latin typeface="Times New Roman" panose="02020603050405020304" pitchFamily="18" charset="0"/>
                        <a:ea typeface="ＭＳ 明朝" panose="02020609040205080304" pitchFamily="49" charset="-128"/>
                      </a:endParaRPr>
                    </a:p>
                  </a:txBody>
                  <a:tcPr marL="62865" marR="62865" marT="0" marB="0" anchor="ctr"/>
                </a:tc>
                <a:tc>
                  <a:txBody>
                    <a:bodyPr/>
                    <a:lstStyle/>
                    <a:p>
                      <a:pPr algn="just">
                        <a:lnSpc>
                          <a:spcPct val="100000"/>
                        </a:lnSpc>
                        <a:tabLst>
                          <a:tab pos="2700020" algn="ctr"/>
                          <a:tab pos="5400040" algn="r"/>
                          <a:tab pos="533400" algn="l"/>
                        </a:tabLst>
                      </a:pPr>
                      <a:r>
                        <a:rPr lang="en-US" sz="1400" dirty="0">
                          <a:effectLst/>
                          <a:latin typeface="Times New Roman" panose="02020603050405020304" pitchFamily="18" charset="0"/>
                          <a:ea typeface="ＭＳ 明朝" panose="02020609040205080304" pitchFamily="49" charset="-128"/>
                        </a:rPr>
                        <a:t>Cross: 0.00167 deg (3σ)</a:t>
                      </a:r>
                      <a:endParaRPr lang="ja-JP" sz="1600">
                        <a:effectLst/>
                        <a:latin typeface="Times New Roman" panose="02020603050405020304" pitchFamily="18" charset="0"/>
                        <a:ea typeface="ＭＳ 明朝" panose="02020609040205080304" pitchFamily="49" charset="-128"/>
                      </a:endParaRPr>
                    </a:p>
                    <a:p>
                      <a:pPr algn="just">
                        <a:lnSpc>
                          <a:spcPct val="100000"/>
                        </a:lnSpc>
                        <a:tabLst>
                          <a:tab pos="2700020" algn="ctr"/>
                          <a:tab pos="5400040" algn="r"/>
                          <a:tab pos="533400" algn="l"/>
                        </a:tabLst>
                      </a:pPr>
                      <a:r>
                        <a:rPr lang="en-US" sz="1400" dirty="0">
                          <a:effectLst/>
                          <a:latin typeface="Times New Roman" panose="02020603050405020304" pitchFamily="18" charset="0"/>
                          <a:ea typeface="ＭＳ 明朝" panose="02020609040205080304" pitchFamily="49" charset="-128"/>
                        </a:rPr>
                        <a:t>Boresight: 0.0083 deg (3σ)</a:t>
                      </a:r>
                      <a:endParaRPr lang="ja-JP" sz="1600">
                        <a:effectLst/>
                        <a:latin typeface="Times New Roman" panose="02020603050405020304" pitchFamily="18" charset="0"/>
                        <a:ea typeface="ＭＳ 明朝" panose="02020609040205080304" pitchFamily="49" charset="-128"/>
                      </a:endParaRPr>
                    </a:p>
                  </a:txBody>
                  <a:tcPr marL="62865" marR="62865" marT="0" marB="0" anchor="ctr"/>
                </a:tc>
                <a:extLst>
                  <a:ext uri="{0D108BD9-81ED-4DB2-BD59-A6C34878D82A}">
                    <a16:rowId xmlns:a16="http://schemas.microsoft.com/office/drawing/2014/main" val="1469167138"/>
                  </a:ext>
                </a:extLst>
              </a:tr>
              <a:tr h="686647">
                <a:tc>
                  <a:txBody>
                    <a:bodyPr/>
                    <a:lstStyle/>
                    <a:p>
                      <a:pPr algn="just">
                        <a:lnSpc>
                          <a:spcPts val="1100"/>
                        </a:lnSpc>
                        <a:tabLst>
                          <a:tab pos="2700020" algn="ctr"/>
                          <a:tab pos="5400040" algn="r"/>
                          <a:tab pos="533400" algn="l"/>
                        </a:tabLst>
                      </a:pPr>
                      <a:r>
                        <a:rPr lang="en-US" sz="1400">
                          <a:effectLst/>
                          <a:latin typeface="Times New Roman" panose="02020603050405020304" pitchFamily="18" charset="0"/>
                          <a:ea typeface="ＭＳ 明朝" panose="02020609040205080304" pitchFamily="49" charset="-128"/>
                        </a:rPr>
                        <a:t>Three RWs</a:t>
                      </a:r>
                      <a:endParaRPr lang="ja-JP" sz="1600">
                        <a:effectLst/>
                        <a:latin typeface="Times New Roman" panose="02020603050405020304" pitchFamily="18" charset="0"/>
                        <a:ea typeface="ＭＳ 明朝" panose="02020609040205080304" pitchFamily="49" charset="-128"/>
                      </a:endParaRPr>
                    </a:p>
                  </a:txBody>
                  <a:tcPr marL="62865" marR="62865" marT="0" marB="0" anchor="ctr"/>
                </a:tc>
                <a:tc>
                  <a:txBody>
                    <a:bodyPr/>
                    <a:lstStyle/>
                    <a:p>
                      <a:pPr algn="just">
                        <a:lnSpc>
                          <a:spcPct val="100000"/>
                        </a:lnSpc>
                        <a:tabLst>
                          <a:tab pos="2700020" algn="ctr"/>
                          <a:tab pos="5400040" algn="r"/>
                          <a:tab pos="533400" algn="l"/>
                        </a:tabLst>
                      </a:pPr>
                      <a:r>
                        <a:rPr lang="en-US" sz="1400" dirty="0">
                          <a:effectLst/>
                          <a:latin typeface="Times New Roman" panose="02020603050405020304" pitchFamily="18" charset="0"/>
                          <a:ea typeface="ＭＳ 明朝" panose="02020609040205080304" pitchFamily="49" charset="-128"/>
                        </a:rPr>
                        <a:t>Max torque: 4mNm</a:t>
                      </a:r>
                      <a:endParaRPr lang="ja-JP" sz="1600">
                        <a:effectLst/>
                        <a:latin typeface="Times New Roman" panose="02020603050405020304" pitchFamily="18" charset="0"/>
                        <a:ea typeface="ＭＳ 明朝" panose="02020609040205080304" pitchFamily="49" charset="-128"/>
                      </a:endParaRPr>
                    </a:p>
                    <a:p>
                      <a:pPr algn="just">
                        <a:lnSpc>
                          <a:spcPct val="100000"/>
                        </a:lnSpc>
                        <a:tabLst>
                          <a:tab pos="2700020" algn="ctr"/>
                          <a:tab pos="5400040" algn="r"/>
                          <a:tab pos="533400" algn="l"/>
                        </a:tabLst>
                      </a:pPr>
                      <a:r>
                        <a:rPr lang="en-US" sz="1400" dirty="0">
                          <a:effectLst/>
                          <a:latin typeface="Times New Roman" panose="02020603050405020304" pitchFamily="18" charset="0"/>
                          <a:ea typeface="ＭＳ 明朝" panose="02020609040205080304" pitchFamily="49" charset="-128"/>
                        </a:rPr>
                        <a:t>Max angular momentum: </a:t>
                      </a:r>
                    </a:p>
                    <a:p>
                      <a:pPr algn="just">
                        <a:lnSpc>
                          <a:spcPct val="100000"/>
                        </a:lnSpc>
                        <a:tabLst>
                          <a:tab pos="2700020" algn="ctr"/>
                          <a:tab pos="5400040" algn="r"/>
                          <a:tab pos="533400" algn="l"/>
                        </a:tabLst>
                      </a:pPr>
                      <a:r>
                        <a:rPr lang="ja-JP" altLang="en-US" sz="1400">
                          <a:effectLst/>
                          <a:latin typeface="Times New Roman" panose="02020603050405020304" pitchFamily="18" charset="0"/>
                          <a:ea typeface="ＭＳ 明朝" panose="02020609040205080304" pitchFamily="49" charset="-128"/>
                        </a:rPr>
                        <a:t>　　　　　　</a:t>
                      </a:r>
                      <a:r>
                        <a:rPr lang="en-US" sz="1400" dirty="0">
                          <a:effectLst/>
                          <a:latin typeface="Times New Roman" panose="02020603050405020304" pitchFamily="18" charset="0"/>
                          <a:ea typeface="ＭＳ 明朝" panose="02020609040205080304" pitchFamily="49" charset="-128"/>
                        </a:rPr>
                        <a:t>3mNms (nominal)</a:t>
                      </a:r>
                      <a:endParaRPr lang="ja-JP" sz="1600">
                        <a:effectLst/>
                        <a:latin typeface="Times New Roman" panose="02020603050405020304" pitchFamily="18" charset="0"/>
                        <a:ea typeface="ＭＳ 明朝" panose="02020609040205080304" pitchFamily="49" charset="-128"/>
                      </a:endParaRPr>
                    </a:p>
                    <a:p>
                      <a:pPr algn="just">
                        <a:lnSpc>
                          <a:spcPct val="100000"/>
                        </a:lnSpc>
                        <a:tabLst>
                          <a:tab pos="2700020" algn="ctr"/>
                          <a:tab pos="5400040" algn="r"/>
                          <a:tab pos="533400" algn="l"/>
                        </a:tabLst>
                      </a:pPr>
                      <a:r>
                        <a:rPr lang="en-US" sz="1400" dirty="0">
                          <a:effectLst/>
                          <a:latin typeface="Times New Roman" panose="02020603050405020304" pitchFamily="18" charset="0"/>
                          <a:ea typeface="ＭＳ 明朝" panose="02020609040205080304" pitchFamily="49" charset="-128"/>
                        </a:rPr>
                        <a:t>                        5mNms (peak)</a:t>
                      </a:r>
                      <a:endParaRPr lang="ja-JP" sz="1600">
                        <a:effectLst/>
                        <a:latin typeface="Times New Roman" panose="02020603050405020304" pitchFamily="18" charset="0"/>
                        <a:ea typeface="ＭＳ 明朝" panose="02020609040205080304" pitchFamily="49" charset="-128"/>
                      </a:endParaRPr>
                    </a:p>
                  </a:txBody>
                  <a:tcPr marL="62865" marR="62865" marT="0" marB="0" anchor="ctr"/>
                </a:tc>
                <a:extLst>
                  <a:ext uri="{0D108BD9-81ED-4DB2-BD59-A6C34878D82A}">
                    <a16:rowId xmlns:a16="http://schemas.microsoft.com/office/drawing/2014/main" val="534573726"/>
                  </a:ext>
                </a:extLst>
              </a:tr>
              <a:tr h="445558">
                <a:tc>
                  <a:txBody>
                    <a:bodyPr/>
                    <a:lstStyle/>
                    <a:p>
                      <a:pPr algn="just">
                        <a:lnSpc>
                          <a:spcPts val="1100"/>
                        </a:lnSpc>
                        <a:tabLst>
                          <a:tab pos="2700020" algn="ctr"/>
                          <a:tab pos="5400040" algn="r"/>
                          <a:tab pos="533400" algn="l"/>
                        </a:tabLst>
                      </a:pPr>
                      <a:r>
                        <a:rPr lang="en-US" sz="1400" dirty="0">
                          <a:effectLst/>
                          <a:latin typeface="Times New Roman" panose="02020603050405020304" pitchFamily="18" charset="0"/>
                          <a:ea typeface="ＭＳ 明朝" panose="02020609040205080304" pitchFamily="49" charset="-128"/>
                        </a:rPr>
                        <a:t>GPS-R/A</a:t>
                      </a:r>
                      <a:endParaRPr lang="ja-JP" sz="1600">
                        <a:effectLst/>
                        <a:latin typeface="Times New Roman" panose="02020603050405020304" pitchFamily="18" charset="0"/>
                        <a:ea typeface="ＭＳ 明朝" panose="02020609040205080304" pitchFamily="49" charset="-128"/>
                      </a:endParaRPr>
                    </a:p>
                  </a:txBody>
                  <a:tcPr marL="62865" marR="62865" marT="0" marB="0" anchor="ctr"/>
                </a:tc>
                <a:tc>
                  <a:txBody>
                    <a:bodyPr/>
                    <a:lstStyle/>
                    <a:p>
                      <a:pPr algn="just">
                        <a:lnSpc>
                          <a:spcPct val="100000"/>
                        </a:lnSpc>
                        <a:tabLst>
                          <a:tab pos="2700020" algn="ctr"/>
                          <a:tab pos="5400040" algn="r"/>
                          <a:tab pos="533400" algn="l"/>
                        </a:tabLst>
                      </a:pPr>
                      <a:r>
                        <a:rPr lang="en-US" sz="1400" dirty="0">
                          <a:effectLst/>
                          <a:latin typeface="Times New Roman" panose="02020603050405020304" pitchFamily="18" charset="0"/>
                          <a:ea typeface="ＭＳ 明朝" panose="02020609040205080304" pitchFamily="49" charset="-128"/>
                        </a:rPr>
                        <a:t>Dual frequency high-performance receiver and antenna</a:t>
                      </a:r>
                      <a:endParaRPr lang="ja-JP" sz="1600">
                        <a:effectLst/>
                        <a:latin typeface="Times New Roman" panose="02020603050405020304" pitchFamily="18" charset="0"/>
                        <a:ea typeface="ＭＳ 明朝" panose="02020609040205080304" pitchFamily="49" charset="-128"/>
                      </a:endParaRPr>
                    </a:p>
                  </a:txBody>
                  <a:tcPr marL="62865" marR="62865" marT="0" marB="0" anchor="ctr"/>
                </a:tc>
                <a:extLst>
                  <a:ext uri="{0D108BD9-81ED-4DB2-BD59-A6C34878D82A}">
                    <a16:rowId xmlns:a16="http://schemas.microsoft.com/office/drawing/2014/main" val="4181238281"/>
                  </a:ext>
                </a:extLst>
              </a:tr>
              <a:tr h="686647">
                <a:tc>
                  <a:txBody>
                    <a:bodyPr/>
                    <a:lstStyle/>
                    <a:p>
                      <a:pPr algn="just">
                        <a:lnSpc>
                          <a:spcPts val="1100"/>
                        </a:lnSpc>
                        <a:tabLst>
                          <a:tab pos="2700020" algn="ctr"/>
                          <a:tab pos="5400040" algn="r"/>
                          <a:tab pos="533400" algn="l"/>
                        </a:tabLst>
                      </a:pPr>
                      <a:r>
                        <a:rPr lang="en-US" sz="1400">
                          <a:effectLst/>
                          <a:latin typeface="Times New Roman" panose="02020603050405020304" pitchFamily="18" charset="0"/>
                          <a:ea typeface="ＭＳ 明朝" panose="02020609040205080304" pitchFamily="49" charset="-128"/>
                        </a:rPr>
                        <a:t>AOBC</a:t>
                      </a:r>
                      <a:endParaRPr lang="ja-JP" sz="1600">
                        <a:effectLst/>
                        <a:latin typeface="Times New Roman" panose="02020603050405020304" pitchFamily="18" charset="0"/>
                        <a:ea typeface="ＭＳ 明朝" panose="02020609040205080304" pitchFamily="49" charset="-128"/>
                      </a:endParaRPr>
                    </a:p>
                  </a:txBody>
                  <a:tcPr marL="62865" marR="62865" marT="0" marB="0" anchor="ctr"/>
                </a:tc>
                <a:tc>
                  <a:txBody>
                    <a:bodyPr/>
                    <a:lstStyle/>
                    <a:p>
                      <a:pPr algn="just">
                        <a:lnSpc>
                          <a:spcPct val="100000"/>
                        </a:lnSpc>
                        <a:tabLst>
                          <a:tab pos="2700020" algn="ctr"/>
                          <a:tab pos="5400040" algn="r"/>
                          <a:tab pos="533400" algn="l"/>
                        </a:tabLst>
                      </a:pPr>
                      <a:r>
                        <a:rPr lang="en-US" sz="1400" dirty="0">
                          <a:effectLst/>
                          <a:latin typeface="Times New Roman" panose="02020603050405020304" pitchFamily="18" charset="0"/>
                          <a:ea typeface="ＭＳ 明朝" panose="02020609040205080304" pitchFamily="49" charset="-128"/>
                        </a:rPr>
                        <a:t>Clock: 80MHZ</a:t>
                      </a:r>
                      <a:endParaRPr lang="ja-JP" sz="1600">
                        <a:effectLst/>
                        <a:latin typeface="Times New Roman" panose="02020603050405020304" pitchFamily="18" charset="0"/>
                        <a:ea typeface="ＭＳ 明朝" panose="02020609040205080304" pitchFamily="49" charset="-128"/>
                      </a:endParaRPr>
                    </a:p>
                    <a:p>
                      <a:pPr algn="just">
                        <a:lnSpc>
                          <a:spcPct val="100000"/>
                        </a:lnSpc>
                        <a:tabLst>
                          <a:tab pos="2700020" algn="ctr"/>
                          <a:tab pos="5400040" algn="r"/>
                          <a:tab pos="533400" algn="l"/>
                        </a:tabLst>
                      </a:pPr>
                      <a:r>
                        <a:rPr lang="en-US" sz="1400" dirty="0">
                          <a:effectLst/>
                          <a:latin typeface="Times New Roman" panose="02020603050405020304" pitchFamily="18" charset="0"/>
                          <a:ea typeface="ＭＳ 明朝" panose="02020609040205080304" pitchFamily="49" charset="-128"/>
                        </a:rPr>
                        <a:t>ROM: 512KiB</a:t>
                      </a:r>
                      <a:endParaRPr lang="ja-JP" sz="1600">
                        <a:effectLst/>
                        <a:latin typeface="Times New Roman" panose="02020603050405020304" pitchFamily="18" charset="0"/>
                        <a:ea typeface="ＭＳ 明朝" panose="02020609040205080304" pitchFamily="49" charset="-128"/>
                      </a:endParaRPr>
                    </a:p>
                    <a:p>
                      <a:pPr algn="just">
                        <a:lnSpc>
                          <a:spcPct val="100000"/>
                        </a:lnSpc>
                        <a:tabLst>
                          <a:tab pos="2700020" algn="ctr"/>
                          <a:tab pos="5400040" algn="r"/>
                          <a:tab pos="533400" algn="l"/>
                        </a:tabLst>
                      </a:pPr>
                      <a:r>
                        <a:rPr lang="en-US" sz="1400" dirty="0">
                          <a:effectLst/>
                          <a:latin typeface="Times New Roman" panose="02020603050405020304" pitchFamily="18" charset="0"/>
                          <a:ea typeface="ＭＳ 明朝" panose="02020609040205080304" pitchFamily="49" charset="-128"/>
                        </a:rPr>
                        <a:t>RAM: 128KiB</a:t>
                      </a:r>
                      <a:endParaRPr lang="ja-JP" sz="1600">
                        <a:effectLst/>
                        <a:latin typeface="Times New Roman" panose="02020603050405020304" pitchFamily="18" charset="0"/>
                        <a:ea typeface="ＭＳ 明朝" panose="02020609040205080304" pitchFamily="49" charset="-128"/>
                      </a:endParaRPr>
                    </a:p>
                    <a:p>
                      <a:pPr algn="just">
                        <a:lnSpc>
                          <a:spcPct val="100000"/>
                        </a:lnSpc>
                        <a:tabLst>
                          <a:tab pos="2700020" algn="ctr"/>
                          <a:tab pos="5400040" algn="r"/>
                          <a:tab pos="533400" algn="l"/>
                        </a:tabLst>
                      </a:pPr>
                      <a:r>
                        <a:rPr lang="en-US" sz="1400" dirty="0">
                          <a:effectLst/>
                          <a:latin typeface="Times New Roman" panose="02020603050405020304" pitchFamily="18" charset="0"/>
                          <a:ea typeface="ＭＳ 明朝" panose="02020609040205080304" pitchFamily="49" charset="-128"/>
                        </a:rPr>
                        <a:t>NVRAM: 512KiB FRAM</a:t>
                      </a:r>
                      <a:endParaRPr lang="ja-JP" sz="1600">
                        <a:effectLst/>
                        <a:latin typeface="Times New Roman" panose="02020603050405020304" pitchFamily="18" charset="0"/>
                        <a:ea typeface="ＭＳ 明朝" panose="02020609040205080304" pitchFamily="49" charset="-128"/>
                      </a:endParaRPr>
                    </a:p>
                  </a:txBody>
                  <a:tcPr marL="62865" marR="62865" marT="0" marB="0" anchor="ctr"/>
                </a:tc>
                <a:extLst>
                  <a:ext uri="{0D108BD9-81ED-4DB2-BD59-A6C34878D82A}">
                    <a16:rowId xmlns:a16="http://schemas.microsoft.com/office/drawing/2014/main" val="3469645204"/>
                  </a:ext>
                </a:extLst>
              </a:tr>
            </a:tbl>
          </a:graphicData>
        </a:graphic>
      </p:graphicFrame>
      <p:pic>
        <p:nvPicPr>
          <p:cNvPr id="1025" name="図 19" descr="テーブル&#10;&#10;中程度の精度で自動的に生成された説明">
            <a:extLst>
              <a:ext uri="{FF2B5EF4-FFF2-40B4-BE49-F238E27FC236}">
                <a16:creationId xmlns:a16="http://schemas.microsoft.com/office/drawing/2014/main" id="{D0113070-5504-1546-9EEE-D45328034E8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42657" y="1216450"/>
            <a:ext cx="3667199" cy="22034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図 20" descr="グラフ, 折れ線グラフ&#10;&#10;自動的に生成された説明">
            <a:extLst>
              <a:ext uri="{FF2B5EF4-FFF2-40B4-BE49-F238E27FC236}">
                <a16:creationId xmlns:a16="http://schemas.microsoft.com/office/drawing/2014/main" id="{82C22890-D46F-D546-A487-49515775A48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42657" y="3419851"/>
            <a:ext cx="3667199" cy="2203401"/>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40489E99-341E-1344-BEB6-5757AA033721}"/>
              </a:ext>
            </a:extLst>
          </p:cNvPr>
          <p:cNvSpPr txBox="1"/>
          <p:nvPr/>
        </p:nvSpPr>
        <p:spPr>
          <a:xfrm>
            <a:off x="1129761" y="5623252"/>
            <a:ext cx="2492990" cy="369332"/>
          </a:xfrm>
          <a:prstGeom prst="rect">
            <a:avLst/>
          </a:prstGeom>
          <a:noFill/>
        </p:spPr>
        <p:txBody>
          <a:bodyPr wrap="none" rtlCol="0">
            <a:spAutoFit/>
          </a:bodyPr>
          <a:lstStyle/>
          <a:p>
            <a:r>
              <a:rPr kumimoji="1" lang="ja-JP" altLang="en-US"/>
              <a:t>アンローディングの例</a:t>
            </a:r>
          </a:p>
        </p:txBody>
      </p:sp>
      <p:sp>
        <p:nvSpPr>
          <p:cNvPr id="16" name="テキスト ボックス 15">
            <a:extLst>
              <a:ext uri="{FF2B5EF4-FFF2-40B4-BE49-F238E27FC236}">
                <a16:creationId xmlns:a16="http://schemas.microsoft.com/office/drawing/2014/main" id="{61ACD1DB-077D-6F4C-997B-06E9F7B43DF6}"/>
              </a:ext>
            </a:extLst>
          </p:cNvPr>
          <p:cNvSpPr txBox="1"/>
          <p:nvPr/>
        </p:nvSpPr>
        <p:spPr>
          <a:xfrm>
            <a:off x="5727882" y="1216450"/>
            <a:ext cx="2031325" cy="369332"/>
          </a:xfrm>
          <a:prstGeom prst="rect">
            <a:avLst/>
          </a:prstGeom>
          <a:noFill/>
        </p:spPr>
        <p:txBody>
          <a:bodyPr wrap="none" rtlCol="0">
            <a:spAutoFit/>
          </a:bodyPr>
          <a:lstStyle/>
          <a:p>
            <a:pPr algn="ctr"/>
            <a:r>
              <a:rPr kumimoji="1" lang="ja-JP" altLang="en-US"/>
              <a:t>搭載コンポの性能</a:t>
            </a:r>
          </a:p>
        </p:txBody>
      </p:sp>
    </p:spTree>
    <p:extLst>
      <p:ext uri="{BB962C8B-B14F-4D97-AF65-F5344CB8AC3E}">
        <p14:creationId xmlns:p14="http://schemas.microsoft.com/office/powerpoint/2010/main" val="35312359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ＭＳ ゴシック"/>
        <a:ea typeface="ＭＳ ゴシック"/>
        <a:cs typeface=""/>
      </a:majorFont>
      <a:minorFont>
        <a:latin typeface="ＭＳ ゴシック"/>
        <a:ea typeface="ＭＳ ゴシック"/>
        <a:cs typeface=""/>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noFill/>
        <a:ln>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23774F2162240468EE0D240EBB0A99F" ma:contentTypeVersion="7" ma:contentTypeDescription="新しいドキュメントを作成します。" ma:contentTypeScope="" ma:versionID="c0e6d7958ebfb1afdf66de3c81f612aa">
  <xsd:schema xmlns:xsd="http://www.w3.org/2001/XMLSchema" xmlns:xs="http://www.w3.org/2001/XMLSchema" xmlns:p="http://schemas.microsoft.com/office/2006/metadata/properties" xmlns:ns2="0ee932dc-2e11-4cde-b3a6-272f30dce50d" targetNamespace="http://schemas.microsoft.com/office/2006/metadata/properties" ma:root="true" ma:fieldsID="1cfad4c921093cfdd107b8fb3ae2ad8c" ns2:_="">
    <xsd:import namespace="0ee932dc-2e11-4cde-b3a6-272f30dce50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e932dc-2e11-4cde-b3a6-272f30dce5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0F5AD7-E69C-41B2-9DE8-BC9553303C05}"/>
</file>

<file path=customXml/itemProps2.xml><?xml version="1.0" encoding="utf-8"?>
<ds:datastoreItem xmlns:ds="http://schemas.openxmlformats.org/officeDocument/2006/customXml" ds:itemID="{BCCFE5E2-0D2E-4AF2-8389-D510B12127AD}"/>
</file>

<file path=customXml/itemProps3.xml><?xml version="1.0" encoding="utf-8"?>
<ds:datastoreItem xmlns:ds="http://schemas.openxmlformats.org/officeDocument/2006/customXml" ds:itemID="{471C4B23-F775-49B6-A54F-918C8BA7A9E6}"/>
</file>

<file path=docProps/app.xml><?xml version="1.0" encoding="utf-8"?>
<Properties xmlns="http://schemas.openxmlformats.org/officeDocument/2006/extended-properties" xmlns:vt="http://schemas.openxmlformats.org/officeDocument/2006/docPropsVTypes">
  <Template>Origin</Template>
  <TotalTime>9177</TotalTime>
  <Words>797</Words>
  <Application>Microsoft Macintosh PowerPoint</Application>
  <PresentationFormat>画面に合わせる (4:3)</PresentationFormat>
  <Paragraphs>154</Paragraphs>
  <Slides>8</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8</vt:i4>
      </vt:variant>
    </vt:vector>
  </HeadingPairs>
  <TitlesOfParts>
    <vt:vector size="16" baseType="lpstr">
      <vt:lpstr>Hiragino Kaku Gothic Pro W3</vt:lpstr>
      <vt:lpstr>ＭＳ Ｐゴシック</vt:lpstr>
      <vt:lpstr>ＭＳ ゴシック</vt:lpstr>
      <vt:lpstr>Calibri</vt:lpstr>
      <vt:lpstr>Times New Roman</vt:lpstr>
      <vt:lpstr>Wingdings</vt:lpstr>
      <vt:lpstr>Wingdings 3</vt:lpstr>
      <vt:lpstr>アース</vt:lpstr>
      <vt:lpstr>CubeSat向け 高精度姿勢制御ユニットの開発</vt:lpstr>
      <vt:lpstr>目的・背景</vt:lpstr>
      <vt:lpstr>海外製品との比較</vt:lpstr>
      <vt:lpstr>開発したAOCSユニットの構成図</vt:lpstr>
      <vt:lpstr>ユーザーフレンドリーなソフトウェア環境</vt:lpstr>
      <vt:lpstr>開発状況</vt:lpstr>
      <vt:lpstr>今後の予定</vt:lpstr>
      <vt:lpstr>補遺</vt:lpstr>
    </vt:vector>
  </TitlesOfParts>
  <Company>The University of Tokyo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姿勢シミュレータ講習</dc:title>
  <dc:creator>Satoshi Ikari</dc:creator>
  <cp:lastModifiedBy>五十里　哲</cp:lastModifiedBy>
  <cp:revision>416</cp:revision>
  <cp:lastPrinted>2021-05-03T13:57:57Z</cp:lastPrinted>
  <dcterms:created xsi:type="dcterms:W3CDTF">2015-04-05T14:56:40Z</dcterms:created>
  <dcterms:modified xsi:type="dcterms:W3CDTF">2022-01-17T00:09:26Z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0x010100023774F2162240468EE0D240EBB0A99F</vt:lpwstr>
  </property>
</Properties>
</file>